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s/slide56.xml" ContentType="application/vnd.openxmlformats-officedocument.presentationml.slide+xml"/>
  <Override PartName="/ppt/slides/slide58.xml" ContentType="application/vnd.openxmlformats-officedocument.presentationml.slide+xml"/>
  <Override PartName="/ppt/slides/slide67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70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</p:sldIdLst>
  <p:sldSz cx="10058400" cy="7772400"/>
  <p:notesSz cx="10058400" cy="7772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snapVertSplitter="1" vertBarState="minimized" horzBarState="maximized">
    <p:restoredLeft sz="15620"/>
    <p:restoredTop sz="94660"/>
  </p:normalViewPr>
  <p:slideViewPr>
    <p:cSldViewPr>
      <p:cViewPr varScale="1">
        <p:scale>
          <a:sx n="65" d="100"/>
          <a:sy n="65" d="100"/>
        </p:scale>
        <p:origin x="-1962" y="-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754380" y="2409444"/>
            <a:ext cx="8549640" cy="16322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508760" y="4352544"/>
            <a:ext cx="7040880" cy="19431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FFFF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" b="0" i="0">
                <a:solidFill>
                  <a:schemeClr val="bg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FFFF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02920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180076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FFFF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457200" y="1008888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45719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457200" y="1066800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457200" y="1143000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24383">
            <a:solidFill>
              <a:srgbClr val="1B1B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457200" y="1194816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457200" y="1228344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457200" y="14020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457200" y="15087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1F1F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457200" y="1569719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457200" y="160324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457200" y="1670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457200" y="173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457200" y="17647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457200" y="181051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457200" y="183794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457200" y="187147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457200" y="19171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446531" y="19507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446531" y="19720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6"/>
                </a:moveTo>
                <a:lnTo>
                  <a:pt x="21336" y="21336"/>
                </a:lnTo>
                <a:lnTo>
                  <a:pt x="213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457200" y="20177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457200" y="205130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6269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457200" y="208483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727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457200" y="215188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457200" y="221284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457200" y="224637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457200" y="234696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457200" y="238048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457200" y="25542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457200" y="33924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457200" y="4303776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457200" y="43830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457200" y="52059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457200" y="5373623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457200" y="540715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457200" y="550773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457200" y="552907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457200" y="553516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457200" y="554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457200" y="560832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457200" y="561441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457200" y="5687567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457200" y="569671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457200" y="572109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457200" y="57546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39">
            <a:solidFill>
              <a:srgbClr val="2626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457200" y="576986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457200" y="5775959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457200" y="578205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457200" y="5821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42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457200" y="5882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457200" y="591616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457200" y="595579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457200" y="5964935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457200" y="59893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457200" y="602284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457200" y="60899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457200" y="61508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457200" y="618439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457200" y="623011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457200" y="6263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457200" y="63581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457200" y="64922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40">
            <a:solidFill>
              <a:srgbClr val="1D1D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457200" y="6525768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457200" y="654710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457200" y="655320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457200" y="6559295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457200" y="670560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457200" y="671474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457200" y="672084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8"/>
                </a:lnTo>
              </a:path>
            </a:pathLst>
          </a:custGeom>
          <a:ln w="45718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457200" y="714146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82295"/>
                </a:moveTo>
                <a:lnTo>
                  <a:pt x="0" y="0"/>
                </a:lnTo>
                <a:lnTo>
                  <a:pt x="0" y="82295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457200" y="457200"/>
            <a:ext cx="9144000" cy="94615"/>
          </a:xfrm>
          <a:custGeom>
            <a:avLst/>
            <a:gdLst/>
            <a:ahLst/>
            <a:cxnLst/>
            <a:rect l="l" t="t" r="r" b="b"/>
            <a:pathLst>
              <a:path w="9144000" h="94615">
                <a:moveTo>
                  <a:pt x="0" y="94488"/>
                </a:moveTo>
                <a:lnTo>
                  <a:pt x="9144000" y="94488"/>
                </a:lnTo>
                <a:lnTo>
                  <a:pt x="9144000" y="0"/>
                </a:lnTo>
                <a:lnTo>
                  <a:pt x="0" y="0"/>
                </a:lnTo>
                <a:lnTo>
                  <a:pt x="0" y="9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457200" y="633983"/>
            <a:ext cx="9144000" cy="2676525"/>
          </a:xfrm>
          <a:custGeom>
            <a:avLst/>
            <a:gdLst/>
            <a:ahLst/>
            <a:cxnLst/>
            <a:rect l="l" t="t" r="r" b="b"/>
            <a:pathLst>
              <a:path w="9144000" h="2676525">
                <a:moveTo>
                  <a:pt x="0" y="2676144"/>
                </a:moveTo>
                <a:lnTo>
                  <a:pt x="9144000" y="2676144"/>
                </a:lnTo>
                <a:lnTo>
                  <a:pt x="9144000" y="0"/>
                </a:lnTo>
                <a:lnTo>
                  <a:pt x="0" y="0"/>
                </a:lnTo>
                <a:lnTo>
                  <a:pt x="0" y="2676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k object 86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k object 87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k object 88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k object 89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k object 90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91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k object 92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k object 93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k object 94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k object 95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k object 96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k object 97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k object 98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k object 99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k object 100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k object 101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k object 102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k object 103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k object 104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k object 105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k object 106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k object 107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k object 108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k object 109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k object 110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k object 111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k object 112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k object 113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k object 114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k object 115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k object 116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k object 117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k object 118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k object 119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k object 120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k object 121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k object 122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k object 123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k object 124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k object 125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k object 126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457200" y="1008888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45719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457200" y="1066800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457200" y="1143000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24383">
            <a:solidFill>
              <a:srgbClr val="1B1B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457200" y="1194816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k object 20"/>
          <p:cNvSpPr/>
          <p:nvPr/>
        </p:nvSpPr>
        <p:spPr>
          <a:xfrm>
            <a:off x="457200" y="1228344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k object 21"/>
          <p:cNvSpPr/>
          <p:nvPr/>
        </p:nvSpPr>
        <p:spPr>
          <a:xfrm>
            <a:off x="457200" y="14020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k object 22"/>
          <p:cNvSpPr/>
          <p:nvPr/>
        </p:nvSpPr>
        <p:spPr>
          <a:xfrm>
            <a:off x="457200" y="15087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1F1F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k object 23"/>
          <p:cNvSpPr/>
          <p:nvPr/>
        </p:nvSpPr>
        <p:spPr>
          <a:xfrm>
            <a:off x="457200" y="1569719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k object 24"/>
          <p:cNvSpPr/>
          <p:nvPr/>
        </p:nvSpPr>
        <p:spPr>
          <a:xfrm>
            <a:off x="457200" y="160324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k object 25"/>
          <p:cNvSpPr/>
          <p:nvPr/>
        </p:nvSpPr>
        <p:spPr>
          <a:xfrm>
            <a:off x="457200" y="1670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k object 26"/>
          <p:cNvSpPr/>
          <p:nvPr/>
        </p:nvSpPr>
        <p:spPr>
          <a:xfrm>
            <a:off x="457200" y="173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k object 27"/>
          <p:cNvSpPr/>
          <p:nvPr/>
        </p:nvSpPr>
        <p:spPr>
          <a:xfrm>
            <a:off x="457200" y="17647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k object 28"/>
          <p:cNvSpPr/>
          <p:nvPr/>
        </p:nvSpPr>
        <p:spPr>
          <a:xfrm>
            <a:off x="457200" y="181051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k object 29"/>
          <p:cNvSpPr/>
          <p:nvPr/>
        </p:nvSpPr>
        <p:spPr>
          <a:xfrm>
            <a:off x="457200" y="183794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k object 30"/>
          <p:cNvSpPr/>
          <p:nvPr/>
        </p:nvSpPr>
        <p:spPr>
          <a:xfrm>
            <a:off x="457200" y="187147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k object 31"/>
          <p:cNvSpPr/>
          <p:nvPr/>
        </p:nvSpPr>
        <p:spPr>
          <a:xfrm>
            <a:off x="457200" y="19171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k object 32"/>
          <p:cNvSpPr/>
          <p:nvPr/>
        </p:nvSpPr>
        <p:spPr>
          <a:xfrm>
            <a:off x="446531" y="19507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33"/>
          <p:cNvSpPr/>
          <p:nvPr/>
        </p:nvSpPr>
        <p:spPr>
          <a:xfrm>
            <a:off x="446531" y="19720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6"/>
                </a:moveTo>
                <a:lnTo>
                  <a:pt x="21336" y="21336"/>
                </a:lnTo>
                <a:lnTo>
                  <a:pt x="213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k object 34"/>
          <p:cNvSpPr/>
          <p:nvPr/>
        </p:nvSpPr>
        <p:spPr>
          <a:xfrm>
            <a:off x="457200" y="20177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k object 35"/>
          <p:cNvSpPr/>
          <p:nvPr/>
        </p:nvSpPr>
        <p:spPr>
          <a:xfrm>
            <a:off x="457200" y="205130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6269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k object 36"/>
          <p:cNvSpPr/>
          <p:nvPr/>
        </p:nvSpPr>
        <p:spPr>
          <a:xfrm>
            <a:off x="457200" y="208483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727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k object 37"/>
          <p:cNvSpPr/>
          <p:nvPr/>
        </p:nvSpPr>
        <p:spPr>
          <a:xfrm>
            <a:off x="457200" y="215188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k object 38"/>
          <p:cNvSpPr/>
          <p:nvPr/>
        </p:nvSpPr>
        <p:spPr>
          <a:xfrm>
            <a:off x="457200" y="221284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k object 39"/>
          <p:cNvSpPr/>
          <p:nvPr/>
        </p:nvSpPr>
        <p:spPr>
          <a:xfrm>
            <a:off x="457200" y="224637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k object 40"/>
          <p:cNvSpPr/>
          <p:nvPr/>
        </p:nvSpPr>
        <p:spPr>
          <a:xfrm>
            <a:off x="457200" y="234696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k object 41"/>
          <p:cNvSpPr/>
          <p:nvPr/>
        </p:nvSpPr>
        <p:spPr>
          <a:xfrm>
            <a:off x="457200" y="238048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k object 42"/>
          <p:cNvSpPr/>
          <p:nvPr/>
        </p:nvSpPr>
        <p:spPr>
          <a:xfrm>
            <a:off x="457200" y="25542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k object 43"/>
          <p:cNvSpPr/>
          <p:nvPr/>
        </p:nvSpPr>
        <p:spPr>
          <a:xfrm>
            <a:off x="457200" y="33924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k object 44"/>
          <p:cNvSpPr/>
          <p:nvPr/>
        </p:nvSpPr>
        <p:spPr>
          <a:xfrm>
            <a:off x="457200" y="4303776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k object 45"/>
          <p:cNvSpPr/>
          <p:nvPr/>
        </p:nvSpPr>
        <p:spPr>
          <a:xfrm>
            <a:off x="457200" y="43830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k object 46"/>
          <p:cNvSpPr/>
          <p:nvPr/>
        </p:nvSpPr>
        <p:spPr>
          <a:xfrm>
            <a:off x="457200" y="52059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k object 47"/>
          <p:cNvSpPr/>
          <p:nvPr/>
        </p:nvSpPr>
        <p:spPr>
          <a:xfrm>
            <a:off x="457200" y="5373623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k object 48"/>
          <p:cNvSpPr/>
          <p:nvPr/>
        </p:nvSpPr>
        <p:spPr>
          <a:xfrm>
            <a:off x="457200" y="540715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k object 49"/>
          <p:cNvSpPr/>
          <p:nvPr/>
        </p:nvSpPr>
        <p:spPr>
          <a:xfrm>
            <a:off x="457200" y="550773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k object 50"/>
          <p:cNvSpPr/>
          <p:nvPr/>
        </p:nvSpPr>
        <p:spPr>
          <a:xfrm>
            <a:off x="457200" y="552907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k object 51"/>
          <p:cNvSpPr/>
          <p:nvPr/>
        </p:nvSpPr>
        <p:spPr>
          <a:xfrm>
            <a:off x="457200" y="553516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k object 52"/>
          <p:cNvSpPr/>
          <p:nvPr/>
        </p:nvSpPr>
        <p:spPr>
          <a:xfrm>
            <a:off x="457200" y="554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k object 53"/>
          <p:cNvSpPr/>
          <p:nvPr/>
        </p:nvSpPr>
        <p:spPr>
          <a:xfrm>
            <a:off x="457200" y="560832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k object 54"/>
          <p:cNvSpPr/>
          <p:nvPr/>
        </p:nvSpPr>
        <p:spPr>
          <a:xfrm>
            <a:off x="457200" y="561441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k object 55"/>
          <p:cNvSpPr/>
          <p:nvPr/>
        </p:nvSpPr>
        <p:spPr>
          <a:xfrm>
            <a:off x="457200" y="5687567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k object 56"/>
          <p:cNvSpPr/>
          <p:nvPr/>
        </p:nvSpPr>
        <p:spPr>
          <a:xfrm>
            <a:off x="457200" y="569671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k object 57"/>
          <p:cNvSpPr/>
          <p:nvPr/>
        </p:nvSpPr>
        <p:spPr>
          <a:xfrm>
            <a:off x="457200" y="572109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k object 58"/>
          <p:cNvSpPr/>
          <p:nvPr/>
        </p:nvSpPr>
        <p:spPr>
          <a:xfrm>
            <a:off x="457200" y="57546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39">
            <a:solidFill>
              <a:srgbClr val="2626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k object 59"/>
          <p:cNvSpPr/>
          <p:nvPr/>
        </p:nvSpPr>
        <p:spPr>
          <a:xfrm>
            <a:off x="457200" y="576986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k object 60"/>
          <p:cNvSpPr/>
          <p:nvPr/>
        </p:nvSpPr>
        <p:spPr>
          <a:xfrm>
            <a:off x="457200" y="5775959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k object 61"/>
          <p:cNvSpPr/>
          <p:nvPr/>
        </p:nvSpPr>
        <p:spPr>
          <a:xfrm>
            <a:off x="457200" y="578205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k object 62"/>
          <p:cNvSpPr/>
          <p:nvPr/>
        </p:nvSpPr>
        <p:spPr>
          <a:xfrm>
            <a:off x="457200" y="5821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42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k object 63"/>
          <p:cNvSpPr/>
          <p:nvPr/>
        </p:nvSpPr>
        <p:spPr>
          <a:xfrm>
            <a:off x="457200" y="5882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k object 64"/>
          <p:cNvSpPr/>
          <p:nvPr/>
        </p:nvSpPr>
        <p:spPr>
          <a:xfrm>
            <a:off x="457200" y="591616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k object 65"/>
          <p:cNvSpPr/>
          <p:nvPr/>
        </p:nvSpPr>
        <p:spPr>
          <a:xfrm>
            <a:off x="457200" y="595579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k object 66"/>
          <p:cNvSpPr/>
          <p:nvPr/>
        </p:nvSpPr>
        <p:spPr>
          <a:xfrm>
            <a:off x="457200" y="5964935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k object 67"/>
          <p:cNvSpPr/>
          <p:nvPr/>
        </p:nvSpPr>
        <p:spPr>
          <a:xfrm>
            <a:off x="457200" y="59893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k object 68"/>
          <p:cNvSpPr/>
          <p:nvPr/>
        </p:nvSpPr>
        <p:spPr>
          <a:xfrm>
            <a:off x="457200" y="602284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k object 69"/>
          <p:cNvSpPr/>
          <p:nvPr/>
        </p:nvSpPr>
        <p:spPr>
          <a:xfrm>
            <a:off x="457200" y="60899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k object 70"/>
          <p:cNvSpPr/>
          <p:nvPr/>
        </p:nvSpPr>
        <p:spPr>
          <a:xfrm>
            <a:off x="457200" y="61508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k object 71"/>
          <p:cNvSpPr/>
          <p:nvPr/>
        </p:nvSpPr>
        <p:spPr>
          <a:xfrm>
            <a:off x="457200" y="618439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k object 72"/>
          <p:cNvSpPr/>
          <p:nvPr/>
        </p:nvSpPr>
        <p:spPr>
          <a:xfrm>
            <a:off x="457200" y="623011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k object 73"/>
          <p:cNvSpPr/>
          <p:nvPr/>
        </p:nvSpPr>
        <p:spPr>
          <a:xfrm>
            <a:off x="457200" y="6263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k object 74"/>
          <p:cNvSpPr/>
          <p:nvPr/>
        </p:nvSpPr>
        <p:spPr>
          <a:xfrm>
            <a:off x="457200" y="63581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k object 75"/>
          <p:cNvSpPr/>
          <p:nvPr/>
        </p:nvSpPr>
        <p:spPr>
          <a:xfrm>
            <a:off x="457200" y="64922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40">
            <a:solidFill>
              <a:srgbClr val="1D1D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k object 76"/>
          <p:cNvSpPr/>
          <p:nvPr/>
        </p:nvSpPr>
        <p:spPr>
          <a:xfrm>
            <a:off x="457200" y="6525768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k object 77"/>
          <p:cNvSpPr/>
          <p:nvPr/>
        </p:nvSpPr>
        <p:spPr>
          <a:xfrm>
            <a:off x="457200" y="654710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k object 78"/>
          <p:cNvSpPr/>
          <p:nvPr/>
        </p:nvSpPr>
        <p:spPr>
          <a:xfrm>
            <a:off x="457200" y="655320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k object 79"/>
          <p:cNvSpPr/>
          <p:nvPr/>
        </p:nvSpPr>
        <p:spPr>
          <a:xfrm>
            <a:off x="457200" y="6559295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k object 80"/>
          <p:cNvSpPr/>
          <p:nvPr/>
        </p:nvSpPr>
        <p:spPr>
          <a:xfrm>
            <a:off x="457200" y="670560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k object 81"/>
          <p:cNvSpPr/>
          <p:nvPr/>
        </p:nvSpPr>
        <p:spPr>
          <a:xfrm>
            <a:off x="457200" y="671474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k object 82"/>
          <p:cNvSpPr/>
          <p:nvPr/>
        </p:nvSpPr>
        <p:spPr>
          <a:xfrm>
            <a:off x="457200" y="672084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8"/>
                </a:lnTo>
              </a:path>
            </a:pathLst>
          </a:custGeom>
          <a:ln w="45718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k object 83"/>
          <p:cNvSpPr/>
          <p:nvPr/>
        </p:nvSpPr>
        <p:spPr>
          <a:xfrm>
            <a:off x="457200" y="714146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82295"/>
                </a:moveTo>
                <a:lnTo>
                  <a:pt x="0" y="0"/>
                </a:lnTo>
                <a:lnTo>
                  <a:pt x="0" y="82295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k object 84"/>
          <p:cNvSpPr/>
          <p:nvPr/>
        </p:nvSpPr>
        <p:spPr>
          <a:xfrm>
            <a:off x="457200" y="457200"/>
            <a:ext cx="9144000" cy="94615"/>
          </a:xfrm>
          <a:custGeom>
            <a:avLst/>
            <a:gdLst/>
            <a:ahLst/>
            <a:cxnLst/>
            <a:rect l="l" t="t" r="r" b="b"/>
            <a:pathLst>
              <a:path w="9144000" h="94615">
                <a:moveTo>
                  <a:pt x="0" y="94488"/>
                </a:moveTo>
                <a:lnTo>
                  <a:pt x="9144000" y="94488"/>
                </a:lnTo>
                <a:lnTo>
                  <a:pt x="9144000" y="0"/>
                </a:lnTo>
                <a:lnTo>
                  <a:pt x="0" y="0"/>
                </a:lnTo>
                <a:lnTo>
                  <a:pt x="0" y="9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k object 85"/>
          <p:cNvSpPr/>
          <p:nvPr/>
        </p:nvSpPr>
        <p:spPr>
          <a:xfrm>
            <a:off x="457200" y="633983"/>
            <a:ext cx="9144000" cy="2676525"/>
          </a:xfrm>
          <a:custGeom>
            <a:avLst/>
            <a:gdLst/>
            <a:ahLst/>
            <a:cxnLst/>
            <a:rect l="l" t="t" r="r" b="b"/>
            <a:pathLst>
              <a:path w="9144000" h="2676525">
                <a:moveTo>
                  <a:pt x="0" y="2676144"/>
                </a:moveTo>
                <a:lnTo>
                  <a:pt x="9144000" y="2676144"/>
                </a:lnTo>
                <a:lnTo>
                  <a:pt x="9144000" y="0"/>
                </a:lnTo>
                <a:lnTo>
                  <a:pt x="0" y="0"/>
                </a:lnTo>
                <a:lnTo>
                  <a:pt x="0" y="2676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3654" y="547624"/>
            <a:ext cx="8991091" cy="9093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rgbClr val="FFFF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852932" y="3309111"/>
            <a:ext cx="8352535" cy="26022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bg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48591" y="7588514"/>
            <a:ext cx="5594350" cy="1562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</a:rPr>
              <a:t>Create </a:t>
            </a:r>
            <a:r>
              <a:rPr spc="15" dirty="0">
                <a:solidFill>
                  <a:srgbClr val="0000FF"/>
                </a:solidFill>
              </a:rPr>
              <a:t>PDF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02920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2/6/2016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7242048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novapdf.com/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novapdf.com/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26" Type="http://schemas.openxmlformats.org/officeDocument/2006/relationships/image" Target="../media/image49.png"/><Relationship Id="rId39" Type="http://schemas.openxmlformats.org/officeDocument/2006/relationships/image" Target="../media/image62.png"/><Relationship Id="rId21" Type="http://schemas.openxmlformats.org/officeDocument/2006/relationships/image" Target="../media/image44.png"/><Relationship Id="rId34" Type="http://schemas.openxmlformats.org/officeDocument/2006/relationships/image" Target="../media/image57.png"/><Relationship Id="rId42" Type="http://schemas.openxmlformats.org/officeDocument/2006/relationships/image" Target="../media/image65.png"/><Relationship Id="rId47" Type="http://schemas.openxmlformats.org/officeDocument/2006/relationships/image" Target="../media/image70.png"/><Relationship Id="rId50" Type="http://schemas.openxmlformats.org/officeDocument/2006/relationships/image" Target="../media/image73.png"/><Relationship Id="rId55" Type="http://schemas.openxmlformats.org/officeDocument/2006/relationships/image" Target="../media/image78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6" Type="http://schemas.openxmlformats.org/officeDocument/2006/relationships/image" Target="../media/image39.png"/><Relationship Id="rId20" Type="http://schemas.openxmlformats.org/officeDocument/2006/relationships/image" Target="../media/image43.png"/><Relationship Id="rId29" Type="http://schemas.openxmlformats.org/officeDocument/2006/relationships/image" Target="../media/image52.png"/><Relationship Id="rId41" Type="http://schemas.openxmlformats.org/officeDocument/2006/relationships/image" Target="../media/image64.png"/><Relationship Id="rId54" Type="http://schemas.openxmlformats.org/officeDocument/2006/relationships/image" Target="../media/image77.png"/><Relationship Id="rId6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47.png"/><Relationship Id="rId32" Type="http://schemas.openxmlformats.org/officeDocument/2006/relationships/image" Target="../media/image55.png"/><Relationship Id="rId37" Type="http://schemas.openxmlformats.org/officeDocument/2006/relationships/image" Target="../media/image60.png"/><Relationship Id="rId40" Type="http://schemas.openxmlformats.org/officeDocument/2006/relationships/image" Target="../media/image63.png"/><Relationship Id="rId45" Type="http://schemas.openxmlformats.org/officeDocument/2006/relationships/image" Target="../media/image68.png"/><Relationship Id="rId53" Type="http://schemas.openxmlformats.org/officeDocument/2006/relationships/image" Target="../media/image76.png"/><Relationship Id="rId58" Type="http://schemas.openxmlformats.org/officeDocument/2006/relationships/image" Target="../media/image81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23" Type="http://schemas.openxmlformats.org/officeDocument/2006/relationships/image" Target="../media/image46.png"/><Relationship Id="rId28" Type="http://schemas.openxmlformats.org/officeDocument/2006/relationships/image" Target="../media/image51.png"/><Relationship Id="rId36" Type="http://schemas.openxmlformats.org/officeDocument/2006/relationships/image" Target="../media/image59.png"/><Relationship Id="rId49" Type="http://schemas.openxmlformats.org/officeDocument/2006/relationships/image" Target="../media/image72.png"/><Relationship Id="rId57" Type="http://schemas.openxmlformats.org/officeDocument/2006/relationships/image" Target="../media/image80.png"/><Relationship Id="rId61" Type="http://schemas.openxmlformats.org/officeDocument/2006/relationships/image" Target="../media/image84.png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31" Type="http://schemas.openxmlformats.org/officeDocument/2006/relationships/image" Target="../media/image54.png"/><Relationship Id="rId44" Type="http://schemas.openxmlformats.org/officeDocument/2006/relationships/image" Target="../media/image67.png"/><Relationship Id="rId52" Type="http://schemas.openxmlformats.org/officeDocument/2006/relationships/image" Target="../media/image75.png"/><Relationship Id="rId60" Type="http://schemas.openxmlformats.org/officeDocument/2006/relationships/image" Target="../media/image83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png"/><Relationship Id="rId27" Type="http://schemas.openxmlformats.org/officeDocument/2006/relationships/image" Target="../media/image50.png"/><Relationship Id="rId30" Type="http://schemas.openxmlformats.org/officeDocument/2006/relationships/image" Target="../media/image53.png"/><Relationship Id="rId35" Type="http://schemas.openxmlformats.org/officeDocument/2006/relationships/image" Target="../media/image58.png"/><Relationship Id="rId43" Type="http://schemas.openxmlformats.org/officeDocument/2006/relationships/image" Target="../media/image66.png"/><Relationship Id="rId48" Type="http://schemas.openxmlformats.org/officeDocument/2006/relationships/image" Target="../media/image71.png"/><Relationship Id="rId56" Type="http://schemas.openxmlformats.org/officeDocument/2006/relationships/image" Target="../media/image79.png"/><Relationship Id="rId8" Type="http://schemas.openxmlformats.org/officeDocument/2006/relationships/image" Target="../media/image31.png"/><Relationship Id="rId51" Type="http://schemas.openxmlformats.org/officeDocument/2006/relationships/image" Target="../media/image74.png"/><Relationship Id="rId3" Type="http://schemas.openxmlformats.org/officeDocument/2006/relationships/image" Target="../media/image26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5" Type="http://schemas.openxmlformats.org/officeDocument/2006/relationships/image" Target="../media/image48.png"/><Relationship Id="rId33" Type="http://schemas.openxmlformats.org/officeDocument/2006/relationships/image" Target="../media/image56.png"/><Relationship Id="rId38" Type="http://schemas.openxmlformats.org/officeDocument/2006/relationships/image" Target="../media/image61.png"/><Relationship Id="rId46" Type="http://schemas.openxmlformats.org/officeDocument/2006/relationships/image" Target="../media/image69.png"/><Relationship Id="rId59" Type="http://schemas.openxmlformats.org/officeDocument/2006/relationships/image" Target="../media/image8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5.png"/><Relationship Id="rId21" Type="http://schemas.openxmlformats.org/officeDocument/2006/relationships/image" Target="../media/image109.png"/><Relationship Id="rId42" Type="http://schemas.openxmlformats.org/officeDocument/2006/relationships/image" Target="../media/image130.png"/><Relationship Id="rId63" Type="http://schemas.openxmlformats.org/officeDocument/2006/relationships/image" Target="../media/image151.png"/><Relationship Id="rId84" Type="http://schemas.openxmlformats.org/officeDocument/2006/relationships/image" Target="../media/image172.png"/><Relationship Id="rId138" Type="http://schemas.openxmlformats.org/officeDocument/2006/relationships/image" Target="../media/image226.png"/><Relationship Id="rId159" Type="http://schemas.openxmlformats.org/officeDocument/2006/relationships/image" Target="../media/image247.png"/><Relationship Id="rId170" Type="http://schemas.openxmlformats.org/officeDocument/2006/relationships/image" Target="../media/image258.png"/><Relationship Id="rId191" Type="http://schemas.openxmlformats.org/officeDocument/2006/relationships/image" Target="../media/image279.png"/><Relationship Id="rId205" Type="http://schemas.openxmlformats.org/officeDocument/2006/relationships/image" Target="../media/image293.png"/><Relationship Id="rId107" Type="http://schemas.openxmlformats.org/officeDocument/2006/relationships/image" Target="../media/image195.png"/><Relationship Id="rId11" Type="http://schemas.openxmlformats.org/officeDocument/2006/relationships/image" Target="../media/image99.png"/><Relationship Id="rId32" Type="http://schemas.openxmlformats.org/officeDocument/2006/relationships/image" Target="../media/image120.png"/><Relationship Id="rId53" Type="http://schemas.openxmlformats.org/officeDocument/2006/relationships/image" Target="../media/image141.png"/><Relationship Id="rId74" Type="http://schemas.openxmlformats.org/officeDocument/2006/relationships/image" Target="../media/image162.png"/><Relationship Id="rId128" Type="http://schemas.openxmlformats.org/officeDocument/2006/relationships/image" Target="../media/image216.png"/><Relationship Id="rId149" Type="http://schemas.openxmlformats.org/officeDocument/2006/relationships/image" Target="../media/image237.png"/><Relationship Id="rId5" Type="http://schemas.openxmlformats.org/officeDocument/2006/relationships/image" Target="../media/image93.png"/><Relationship Id="rId95" Type="http://schemas.openxmlformats.org/officeDocument/2006/relationships/image" Target="../media/image183.png"/><Relationship Id="rId160" Type="http://schemas.openxmlformats.org/officeDocument/2006/relationships/image" Target="../media/image248.png"/><Relationship Id="rId181" Type="http://schemas.openxmlformats.org/officeDocument/2006/relationships/image" Target="../media/image269.png"/><Relationship Id="rId216" Type="http://schemas.openxmlformats.org/officeDocument/2006/relationships/image" Target="../media/image304.png"/><Relationship Id="rId211" Type="http://schemas.openxmlformats.org/officeDocument/2006/relationships/image" Target="../media/image299.png"/><Relationship Id="rId22" Type="http://schemas.openxmlformats.org/officeDocument/2006/relationships/image" Target="../media/image110.png"/><Relationship Id="rId27" Type="http://schemas.openxmlformats.org/officeDocument/2006/relationships/image" Target="../media/image115.png"/><Relationship Id="rId43" Type="http://schemas.openxmlformats.org/officeDocument/2006/relationships/image" Target="../media/image131.png"/><Relationship Id="rId48" Type="http://schemas.openxmlformats.org/officeDocument/2006/relationships/image" Target="../media/image136.png"/><Relationship Id="rId64" Type="http://schemas.openxmlformats.org/officeDocument/2006/relationships/image" Target="../media/image152.png"/><Relationship Id="rId69" Type="http://schemas.openxmlformats.org/officeDocument/2006/relationships/image" Target="../media/image157.png"/><Relationship Id="rId113" Type="http://schemas.openxmlformats.org/officeDocument/2006/relationships/image" Target="../media/image201.png"/><Relationship Id="rId118" Type="http://schemas.openxmlformats.org/officeDocument/2006/relationships/image" Target="../media/image206.png"/><Relationship Id="rId134" Type="http://schemas.openxmlformats.org/officeDocument/2006/relationships/image" Target="../media/image222.png"/><Relationship Id="rId139" Type="http://schemas.openxmlformats.org/officeDocument/2006/relationships/image" Target="../media/image227.png"/><Relationship Id="rId80" Type="http://schemas.openxmlformats.org/officeDocument/2006/relationships/image" Target="../media/image168.png"/><Relationship Id="rId85" Type="http://schemas.openxmlformats.org/officeDocument/2006/relationships/image" Target="../media/image173.png"/><Relationship Id="rId150" Type="http://schemas.openxmlformats.org/officeDocument/2006/relationships/image" Target="../media/image238.png"/><Relationship Id="rId155" Type="http://schemas.openxmlformats.org/officeDocument/2006/relationships/image" Target="../media/image243.png"/><Relationship Id="rId171" Type="http://schemas.openxmlformats.org/officeDocument/2006/relationships/image" Target="../media/image259.png"/><Relationship Id="rId176" Type="http://schemas.openxmlformats.org/officeDocument/2006/relationships/image" Target="../media/image264.png"/><Relationship Id="rId192" Type="http://schemas.openxmlformats.org/officeDocument/2006/relationships/image" Target="../media/image280.png"/><Relationship Id="rId197" Type="http://schemas.openxmlformats.org/officeDocument/2006/relationships/image" Target="../media/image285.png"/><Relationship Id="rId206" Type="http://schemas.openxmlformats.org/officeDocument/2006/relationships/image" Target="../media/image294.png"/><Relationship Id="rId201" Type="http://schemas.openxmlformats.org/officeDocument/2006/relationships/image" Target="../media/image289.png"/><Relationship Id="rId222" Type="http://schemas.openxmlformats.org/officeDocument/2006/relationships/image" Target="../media/image310.png"/><Relationship Id="rId12" Type="http://schemas.openxmlformats.org/officeDocument/2006/relationships/image" Target="../media/image100.png"/><Relationship Id="rId17" Type="http://schemas.openxmlformats.org/officeDocument/2006/relationships/image" Target="../media/image105.png"/><Relationship Id="rId33" Type="http://schemas.openxmlformats.org/officeDocument/2006/relationships/image" Target="../media/image121.png"/><Relationship Id="rId38" Type="http://schemas.openxmlformats.org/officeDocument/2006/relationships/image" Target="../media/image126.png"/><Relationship Id="rId59" Type="http://schemas.openxmlformats.org/officeDocument/2006/relationships/image" Target="../media/image147.png"/><Relationship Id="rId103" Type="http://schemas.openxmlformats.org/officeDocument/2006/relationships/image" Target="../media/image191.png"/><Relationship Id="rId108" Type="http://schemas.openxmlformats.org/officeDocument/2006/relationships/image" Target="../media/image196.png"/><Relationship Id="rId124" Type="http://schemas.openxmlformats.org/officeDocument/2006/relationships/image" Target="../media/image212.png"/><Relationship Id="rId129" Type="http://schemas.openxmlformats.org/officeDocument/2006/relationships/image" Target="../media/image217.png"/><Relationship Id="rId54" Type="http://schemas.openxmlformats.org/officeDocument/2006/relationships/image" Target="../media/image142.png"/><Relationship Id="rId70" Type="http://schemas.openxmlformats.org/officeDocument/2006/relationships/image" Target="../media/image158.png"/><Relationship Id="rId75" Type="http://schemas.openxmlformats.org/officeDocument/2006/relationships/image" Target="../media/image163.png"/><Relationship Id="rId91" Type="http://schemas.openxmlformats.org/officeDocument/2006/relationships/image" Target="../media/image179.png"/><Relationship Id="rId96" Type="http://schemas.openxmlformats.org/officeDocument/2006/relationships/image" Target="../media/image184.png"/><Relationship Id="rId140" Type="http://schemas.openxmlformats.org/officeDocument/2006/relationships/image" Target="../media/image228.png"/><Relationship Id="rId145" Type="http://schemas.openxmlformats.org/officeDocument/2006/relationships/image" Target="../media/image233.png"/><Relationship Id="rId161" Type="http://schemas.openxmlformats.org/officeDocument/2006/relationships/image" Target="../media/image249.png"/><Relationship Id="rId166" Type="http://schemas.openxmlformats.org/officeDocument/2006/relationships/image" Target="../media/image254.png"/><Relationship Id="rId182" Type="http://schemas.openxmlformats.org/officeDocument/2006/relationships/image" Target="../media/image270.png"/><Relationship Id="rId187" Type="http://schemas.openxmlformats.org/officeDocument/2006/relationships/image" Target="../media/image275.png"/><Relationship Id="rId217" Type="http://schemas.openxmlformats.org/officeDocument/2006/relationships/image" Target="../media/image3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4.png"/><Relationship Id="rId212" Type="http://schemas.openxmlformats.org/officeDocument/2006/relationships/image" Target="../media/image300.png"/><Relationship Id="rId23" Type="http://schemas.openxmlformats.org/officeDocument/2006/relationships/image" Target="../media/image111.png"/><Relationship Id="rId28" Type="http://schemas.openxmlformats.org/officeDocument/2006/relationships/image" Target="../media/image116.png"/><Relationship Id="rId49" Type="http://schemas.openxmlformats.org/officeDocument/2006/relationships/image" Target="../media/image137.png"/><Relationship Id="rId114" Type="http://schemas.openxmlformats.org/officeDocument/2006/relationships/image" Target="../media/image202.png"/><Relationship Id="rId119" Type="http://schemas.openxmlformats.org/officeDocument/2006/relationships/image" Target="../media/image207.png"/><Relationship Id="rId44" Type="http://schemas.openxmlformats.org/officeDocument/2006/relationships/image" Target="../media/image132.png"/><Relationship Id="rId60" Type="http://schemas.openxmlformats.org/officeDocument/2006/relationships/image" Target="../media/image148.png"/><Relationship Id="rId65" Type="http://schemas.openxmlformats.org/officeDocument/2006/relationships/image" Target="../media/image153.png"/><Relationship Id="rId81" Type="http://schemas.openxmlformats.org/officeDocument/2006/relationships/image" Target="../media/image169.png"/><Relationship Id="rId86" Type="http://schemas.openxmlformats.org/officeDocument/2006/relationships/image" Target="../media/image174.png"/><Relationship Id="rId130" Type="http://schemas.openxmlformats.org/officeDocument/2006/relationships/image" Target="../media/image218.png"/><Relationship Id="rId135" Type="http://schemas.openxmlformats.org/officeDocument/2006/relationships/image" Target="../media/image223.png"/><Relationship Id="rId151" Type="http://schemas.openxmlformats.org/officeDocument/2006/relationships/image" Target="../media/image239.png"/><Relationship Id="rId156" Type="http://schemas.openxmlformats.org/officeDocument/2006/relationships/image" Target="../media/image244.png"/><Relationship Id="rId177" Type="http://schemas.openxmlformats.org/officeDocument/2006/relationships/image" Target="../media/image265.png"/><Relationship Id="rId198" Type="http://schemas.openxmlformats.org/officeDocument/2006/relationships/image" Target="../media/image286.png"/><Relationship Id="rId172" Type="http://schemas.openxmlformats.org/officeDocument/2006/relationships/image" Target="../media/image260.png"/><Relationship Id="rId193" Type="http://schemas.openxmlformats.org/officeDocument/2006/relationships/image" Target="../media/image281.png"/><Relationship Id="rId202" Type="http://schemas.openxmlformats.org/officeDocument/2006/relationships/image" Target="../media/image290.png"/><Relationship Id="rId207" Type="http://schemas.openxmlformats.org/officeDocument/2006/relationships/image" Target="../media/image295.png"/><Relationship Id="rId223" Type="http://schemas.openxmlformats.org/officeDocument/2006/relationships/hyperlink" Target="http://www.novapdf.com/" TargetMode="External"/><Relationship Id="rId13" Type="http://schemas.openxmlformats.org/officeDocument/2006/relationships/image" Target="../media/image101.png"/><Relationship Id="rId18" Type="http://schemas.openxmlformats.org/officeDocument/2006/relationships/image" Target="../media/image106.png"/><Relationship Id="rId39" Type="http://schemas.openxmlformats.org/officeDocument/2006/relationships/image" Target="../media/image127.png"/><Relationship Id="rId109" Type="http://schemas.openxmlformats.org/officeDocument/2006/relationships/image" Target="../media/image197.png"/><Relationship Id="rId34" Type="http://schemas.openxmlformats.org/officeDocument/2006/relationships/image" Target="../media/image122.png"/><Relationship Id="rId50" Type="http://schemas.openxmlformats.org/officeDocument/2006/relationships/image" Target="../media/image138.png"/><Relationship Id="rId55" Type="http://schemas.openxmlformats.org/officeDocument/2006/relationships/image" Target="../media/image143.png"/><Relationship Id="rId76" Type="http://schemas.openxmlformats.org/officeDocument/2006/relationships/image" Target="../media/image164.png"/><Relationship Id="rId97" Type="http://schemas.openxmlformats.org/officeDocument/2006/relationships/image" Target="../media/image185.png"/><Relationship Id="rId104" Type="http://schemas.openxmlformats.org/officeDocument/2006/relationships/image" Target="../media/image192.png"/><Relationship Id="rId120" Type="http://schemas.openxmlformats.org/officeDocument/2006/relationships/image" Target="../media/image208.png"/><Relationship Id="rId125" Type="http://schemas.openxmlformats.org/officeDocument/2006/relationships/image" Target="../media/image213.png"/><Relationship Id="rId141" Type="http://schemas.openxmlformats.org/officeDocument/2006/relationships/image" Target="../media/image229.png"/><Relationship Id="rId146" Type="http://schemas.openxmlformats.org/officeDocument/2006/relationships/image" Target="../media/image234.png"/><Relationship Id="rId167" Type="http://schemas.openxmlformats.org/officeDocument/2006/relationships/image" Target="../media/image255.png"/><Relationship Id="rId188" Type="http://schemas.openxmlformats.org/officeDocument/2006/relationships/image" Target="../media/image276.png"/><Relationship Id="rId7" Type="http://schemas.openxmlformats.org/officeDocument/2006/relationships/image" Target="../media/image95.png"/><Relationship Id="rId71" Type="http://schemas.openxmlformats.org/officeDocument/2006/relationships/image" Target="../media/image159.png"/><Relationship Id="rId92" Type="http://schemas.openxmlformats.org/officeDocument/2006/relationships/image" Target="../media/image180.png"/><Relationship Id="rId162" Type="http://schemas.openxmlformats.org/officeDocument/2006/relationships/image" Target="../media/image250.png"/><Relationship Id="rId183" Type="http://schemas.openxmlformats.org/officeDocument/2006/relationships/image" Target="../media/image271.png"/><Relationship Id="rId213" Type="http://schemas.openxmlformats.org/officeDocument/2006/relationships/image" Target="../media/image301.png"/><Relationship Id="rId218" Type="http://schemas.openxmlformats.org/officeDocument/2006/relationships/image" Target="../media/image306.png"/><Relationship Id="rId2" Type="http://schemas.openxmlformats.org/officeDocument/2006/relationships/image" Target="../media/image90.png"/><Relationship Id="rId29" Type="http://schemas.openxmlformats.org/officeDocument/2006/relationships/image" Target="../media/image117.png"/><Relationship Id="rId24" Type="http://schemas.openxmlformats.org/officeDocument/2006/relationships/image" Target="../media/image112.png"/><Relationship Id="rId40" Type="http://schemas.openxmlformats.org/officeDocument/2006/relationships/image" Target="../media/image128.png"/><Relationship Id="rId45" Type="http://schemas.openxmlformats.org/officeDocument/2006/relationships/image" Target="../media/image133.png"/><Relationship Id="rId66" Type="http://schemas.openxmlformats.org/officeDocument/2006/relationships/image" Target="../media/image154.png"/><Relationship Id="rId87" Type="http://schemas.openxmlformats.org/officeDocument/2006/relationships/image" Target="../media/image175.png"/><Relationship Id="rId110" Type="http://schemas.openxmlformats.org/officeDocument/2006/relationships/image" Target="../media/image198.png"/><Relationship Id="rId115" Type="http://schemas.openxmlformats.org/officeDocument/2006/relationships/image" Target="../media/image203.png"/><Relationship Id="rId131" Type="http://schemas.openxmlformats.org/officeDocument/2006/relationships/image" Target="../media/image219.png"/><Relationship Id="rId136" Type="http://schemas.openxmlformats.org/officeDocument/2006/relationships/image" Target="../media/image224.png"/><Relationship Id="rId157" Type="http://schemas.openxmlformats.org/officeDocument/2006/relationships/image" Target="../media/image245.png"/><Relationship Id="rId178" Type="http://schemas.openxmlformats.org/officeDocument/2006/relationships/image" Target="../media/image266.png"/><Relationship Id="rId61" Type="http://schemas.openxmlformats.org/officeDocument/2006/relationships/image" Target="../media/image149.png"/><Relationship Id="rId82" Type="http://schemas.openxmlformats.org/officeDocument/2006/relationships/image" Target="../media/image170.png"/><Relationship Id="rId152" Type="http://schemas.openxmlformats.org/officeDocument/2006/relationships/image" Target="../media/image240.png"/><Relationship Id="rId173" Type="http://schemas.openxmlformats.org/officeDocument/2006/relationships/image" Target="../media/image261.png"/><Relationship Id="rId194" Type="http://schemas.openxmlformats.org/officeDocument/2006/relationships/image" Target="../media/image282.png"/><Relationship Id="rId199" Type="http://schemas.openxmlformats.org/officeDocument/2006/relationships/image" Target="../media/image287.png"/><Relationship Id="rId203" Type="http://schemas.openxmlformats.org/officeDocument/2006/relationships/image" Target="../media/image291.png"/><Relationship Id="rId208" Type="http://schemas.openxmlformats.org/officeDocument/2006/relationships/image" Target="../media/image296.png"/><Relationship Id="rId19" Type="http://schemas.openxmlformats.org/officeDocument/2006/relationships/image" Target="../media/image107.png"/><Relationship Id="rId14" Type="http://schemas.openxmlformats.org/officeDocument/2006/relationships/image" Target="../media/image102.png"/><Relationship Id="rId30" Type="http://schemas.openxmlformats.org/officeDocument/2006/relationships/image" Target="../media/image118.png"/><Relationship Id="rId35" Type="http://schemas.openxmlformats.org/officeDocument/2006/relationships/image" Target="../media/image123.png"/><Relationship Id="rId56" Type="http://schemas.openxmlformats.org/officeDocument/2006/relationships/image" Target="../media/image144.png"/><Relationship Id="rId77" Type="http://schemas.openxmlformats.org/officeDocument/2006/relationships/image" Target="../media/image165.png"/><Relationship Id="rId100" Type="http://schemas.openxmlformats.org/officeDocument/2006/relationships/image" Target="../media/image188.png"/><Relationship Id="rId105" Type="http://schemas.openxmlformats.org/officeDocument/2006/relationships/image" Target="../media/image193.png"/><Relationship Id="rId126" Type="http://schemas.openxmlformats.org/officeDocument/2006/relationships/image" Target="../media/image214.png"/><Relationship Id="rId147" Type="http://schemas.openxmlformats.org/officeDocument/2006/relationships/image" Target="../media/image235.png"/><Relationship Id="rId168" Type="http://schemas.openxmlformats.org/officeDocument/2006/relationships/image" Target="../media/image256.png"/><Relationship Id="rId8" Type="http://schemas.openxmlformats.org/officeDocument/2006/relationships/image" Target="../media/image96.png"/><Relationship Id="rId51" Type="http://schemas.openxmlformats.org/officeDocument/2006/relationships/image" Target="../media/image139.png"/><Relationship Id="rId72" Type="http://schemas.openxmlformats.org/officeDocument/2006/relationships/image" Target="../media/image160.png"/><Relationship Id="rId93" Type="http://schemas.openxmlformats.org/officeDocument/2006/relationships/image" Target="../media/image181.png"/><Relationship Id="rId98" Type="http://schemas.openxmlformats.org/officeDocument/2006/relationships/image" Target="../media/image186.png"/><Relationship Id="rId121" Type="http://schemas.openxmlformats.org/officeDocument/2006/relationships/image" Target="../media/image209.png"/><Relationship Id="rId142" Type="http://schemas.openxmlformats.org/officeDocument/2006/relationships/image" Target="../media/image230.png"/><Relationship Id="rId163" Type="http://schemas.openxmlformats.org/officeDocument/2006/relationships/image" Target="../media/image251.png"/><Relationship Id="rId184" Type="http://schemas.openxmlformats.org/officeDocument/2006/relationships/image" Target="../media/image272.png"/><Relationship Id="rId189" Type="http://schemas.openxmlformats.org/officeDocument/2006/relationships/image" Target="../media/image277.png"/><Relationship Id="rId219" Type="http://schemas.openxmlformats.org/officeDocument/2006/relationships/image" Target="../media/image307.png"/><Relationship Id="rId3" Type="http://schemas.openxmlformats.org/officeDocument/2006/relationships/image" Target="../media/image91.png"/><Relationship Id="rId214" Type="http://schemas.openxmlformats.org/officeDocument/2006/relationships/image" Target="../media/image302.png"/><Relationship Id="rId25" Type="http://schemas.openxmlformats.org/officeDocument/2006/relationships/image" Target="../media/image113.png"/><Relationship Id="rId46" Type="http://schemas.openxmlformats.org/officeDocument/2006/relationships/image" Target="../media/image134.png"/><Relationship Id="rId67" Type="http://schemas.openxmlformats.org/officeDocument/2006/relationships/image" Target="../media/image155.png"/><Relationship Id="rId116" Type="http://schemas.openxmlformats.org/officeDocument/2006/relationships/image" Target="../media/image204.png"/><Relationship Id="rId137" Type="http://schemas.openxmlformats.org/officeDocument/2006/relationships/image" Target="../media/image225.png"/><Relationship Id="rId158" Type="http://schemas.openxmlformats.org/officeDocument/2006/relationships/image" Target="../media/image246.png"/><Relationship Id="rId20" Type="http://schemas.openxmlformats.org/officeDocument/2006/relationships/image" Target="../media/image108.png"/><Relationship Id="rId41" Type="http://schemas.openxmlformats.org/officeDocument/2006/relationships/image" Target="../media/image129.png"/><Relationship Id="rId62" Type="http://schemas.openxmlformats.org/officeDocument/2006/relationships/image" Target="../media/image150.png"/><Relationship Id="rId83" Type="http://schemas.openxmlformats.org/officeDocument/2006/relationships/image" Target="../media/image171.png"/><Relationship Id="rId88" Type="http://schemas.openxmlformats.org/officeDocument/2006/relationships/image" Target="../media/image176.png"/><Relationship Id="rId111" Type="http://schemas.openxmlformats.org/officeDocument/2006/relationships/image" Target="../media/image199.png"/><Relationship Id="rId132" Type="http://schemas.openxmlformats.org/officeDocument/2006/relationships/image" Target="../media/image220.png"/><Relationship Id="rId153" Type="http://schemas.openxmlformats.org/officeDocument/2006/relationships/image" Target="../media/image241.png"/><Relationship Id="rId174" Type="http://schemas.openxmlformats.org/officeDocument/2006/relationships/image" Target="../media/image262.png"/><Relationship Id="rId179" Type="http://schemas.openxmlformats.org/officeDocument/2006/relationships/image" Target="../media/image267.png"/><Relationship Id="rId195" Type="http://schemas.openxmlformats.org/officeDocument/2006/relationships/image" Target="../media/image283.png"/><Relationship Id="rId209" Type="http://schemas.openxmlformats.org/officeDocument/2006/relationships/image" Target="../media/image297.png"/><Relationship Id="rId190" Type="http://schemas.openxmlformats.org/officeDocument/2006/relationships/image" Target="../media/image278.png"/><Relationship Id="rId204" Type="http://schemas.openxmlformats.org/officeDocument/2006/relationships/image" Target="../media/image292.png"/><Relationship Id="rId220" Type="http://schemas.openxmlformats.org/officeDocument/2006/relationships/image" Target="../media/image308.png"/><Relationship Id="rId15" Type="http://schemas.openxmlformats.org/officeDocument/2006/relationships/image" Target="../media/image103.png"/><Relationship Id="rId36" Type="http://schemas.openxmlformats.org/officeDocument/2006/relationships/image" Target="../media/image124.png"/><Relationship Id="rId57" Type="http://schemas.openxmlformats.org/officeDocument/2006/relationships/image" Target="../media/image145.png"/><Relationship Id="rId106" Type="http://schemas.openxmlformats.org/officeDocument/2006/relationships/image" Target="../media/image194.png"/><Relationship Id="rId127" Type="http://schemas.openxmlformats.org/officeDocument/2006/relationships/image" Target="../media/image215.png"/><Relationship Id="rId10" Type="http://schemas.openxmlformats.org/officeDocument/2006/relationships/image" Target="../media/image98.png"/><Relationship Id="rId31" Type="http://schemas.openxmlformats.org/officeDocument/2006/relationships/image" Target="../media/image119.png"/><Relationship Id="rId52" Type="http://schemas.openxmlformats.org/officeDocument/2006/relationships/image" Target="../media/image140.png"/><Relationship Id="rId73" Type="http://schemas.openxmlformats.org/officeDocument/2006/relationships/image" Target="../media/image161.png"/><Relationship Id="rId78" Type="http://schemas.openxmlformats.org/officeDocument/2006/relationships/image" Target="../media/image166.png"/><Relationship Id="rId94" Type="http://schemas.openxmlformats.org/officeDocument/2006/relationships/image" Target="../media/image182.png"/><Relationship Id="rId99" Type="http://schemas.openxmlformats.org/officeDocument/2006/relationships/image" Target="../media/image187.png"/><Relationship Id="rId101" Type="http://schemas.openxmlformats.org/officeDocument/2006/relationships/image" Target="../media/image189.png"/><Relationship Id="rId122" Type="http://schemas.openxmlformats.org/officeDocument/2006/relationships/image" Target="../media/image210.png"/><Relationship Id="rId143" Type="http://schemas.openxmlformats.org/officeDocument/2006/relationships/image" Target="../media/image231.png"/><Relationship Id="rId148" Type="http://schemas.openxmlformats.org/officeDocument/2006/relationships/image" Target="../media/image236.png"/><Relationship Id="rId164" Type="http://schemas.openxmlformats.org/officeDocument/2006/relationships/image" Target="../media/image252.png"/><Relationship Id="rId169" Type="http://schemas.openxmlformats.org/officeDocument/2006/relationships/image" Target="../media/image257.png"/><Relationship Id="rId185" Type="http://schemas.openxmlformats.org/officeDocument/2006/relationships/image" Target="../media/image273.png"/><Relationship Id="rId4" Type="http://schemas.openxmlformats.org/officeDocument/2006/relationships/image" Target="../media/image92.png"/><Relationship Id="rId9" Type="http://schemas.openxmlformats.org/officeDocument/2006/relationships/image" Target="../media/image97.png"/><Relationship Id="rId180" Type="http://schemas.openxmlformats.org/officeDocument/2006/relationships/image" Target="../media/image268.png"/><Relationship Id="rId210" Type="http://schemas.openxmlformats.org/officeDocument/2006/relationships/image" Target="../media/image298.png"/><Relationship Id="rId215" Type="http://schemas.openxmlformats.org/officeDocument/2006/relationships/image" Target="../media/image303.png"/><Relationship Id="rId26" Type="http://schemas.openxmlformats.org/officeDocument/2006/relationships/image" Target="../media/image114.png"/><Relationship Id="rId47" Type="http://schemas.openxmlformats.org/officeDocument/2006/relationships/image" Target="../media/image135.png"/><Relationship Id="rId68" Type="http://schemas.openxmlformats.org/officeDocument/2006/relationships/image" Target="../media/image156.png"/><Relationship Id="rId89" Type="http://schemas.openxmlformats.org/officeDocument/2006/relationships/image" Target="../media/image177.png"/><Relationship Id="rId112" Type="http://schemas.openxmlformats.org/officeDocument/2006/relationships/image" Target="../media/image200.png"/><Relationship Id="rId133" Type="http://schemas.openxmlformats.org/officeDocument/2006/relationships/image" Target="../media/image221.png"/><Relationship Id="rId154" Type="http://schemas.openxmlformats.org/officeDocument/2006/relationships/image" Target="../media/image242.png"/><Relationship Id="rId175" Type="http://schemas.openxmlformats.org/officeDocument/2006/relationships/image" Target="../media/image263.png"/><Relationship Id="rId196" Type="http://schemas.openxmlformats.org/officeDocument/2006/relationships/image" Target="../media/image284.png"/><Relationship Id="rId200" Type="http://schemas.openxmlformats.org/officeDocument/2006/relationships/image" Target="../media/image288.png"/><Relationship Id="rId16" Type="http://schemas.openxmlformats.org/officeDocument/2006/relationships/image" Target="../media/image104.png"/><Relationship Id="rId221" Type="http://schemas.openxmlformats.org/officeDocument/2006/relationships/image" Target="../media/image309.png"/><Relationship Id="rId37" Type="http://schemas.openxmlformats.org/officeDocument/2006/relationships/image" Target="../media/image125.png"/><Relationship Id="rId58" Type="http://schemas.openxmlformats.org/officeDocument/2006/relationships/image" Target="../media/image146.png"/><Relationship Id="rId79" Type="http://schemas.openxmlformats.org/officeDocument/2006/relationships/image" Target="../media/image167.png"/><Relationship Id="rId102" Type="http://schemas.openxmlformats.org/officeDocument/2006/relationships/image" Target="../media/image190.png"/><Relationship Id="rId123" Type="http://schemas.openxmlformats.org/officeDocument/2006/relationships/image" Target="../media/image211.png"/><Relationship Id="rId144" Type="http://schemas.openxmlformats.org/officeDocument/2006/relationships/image" Target="../media/image232.png"/><Relationship Id="rId90" Type="http://schemas.openxmlformats.org/officeDocument/2006/relationships/image" Target="../media/image178.png"/><Relationship Id="rId165" Type="http://schemas.openxmlformats.org/officeDocument/2006/relationships/image" Target="../media/image253.png"/><Relationship Id="rId186" Type="http://schemas.openxmlformats.org/officeDocument/2006/relationships/image" Target="../media/image27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311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jpeg"/><Relationship Id="rId2" Type="http://schemas.openxmlformats.org/officeDocument/2006/relationships/image" Target="../media/image312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314.pn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315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316.jpe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8.png"/><Relationship Id="rId18" Type="http://schemas.openxmlformats.org/officeDocument/2006/relationships/image" Target="../media/image333.png"/><Relationship Id="rId26" Type="http://schemas.openxmlformats.org/officeDocument/2006/relationships/image" Target="../media/image341.png"/><Relationship Id="rId39" Type="http://schemas.openxmlformats.org/officeDocument/2006/relationships/image" Target="../media/image354.png"/><Relationship Id="rId21" Type="http://schemas.openxmlformats.org/officeDocument/2006/relationships/image" Target="../media/image336.png"/><Relationship Id="rId34" Type="http://schemas.openxmlformats.org/officeDocument/2006/relationships/image" Target="../media/image349.png"/><Relationship Id="rId42" Type="http://schemas.openxmlformats.org/officeDocument/2006/relationships/image" Target="../media/image357.png"/><Relationship Id="rId47" Type="http://schemas.openxmlformats.org/officeDocument/2006/relationships/image" Target="../media/image362.png"/><Relationship Id="rId50" Type="http://schemas.openxmlformats.org/officeDocument/2006/relationships/image" Target="../media/image365.png"/><Relationship Id="rId55" Type="http://schemas.openxmlformats.org/officeDocument/2006/relationships/image" Target="../media/image370.png"/><Relationship Id="rId63" Type="http://schemas.openxmlformats.org/officeDocument/2006/relationships/image" Target="../media/image378.png"/><Relationship Id="rId68" Type="http://schemas.openxmlformats.org/officeDocument/2006/relationships/image" Target="../media/image383.png"/><Relationship Id="rId76" Type="http://schemas.openxmlformats.org/officeDocument/2006/relationships/image" Target="../media/image391.png"/><Relationship Id="rId7" Type="http://schemas.openxmlformats.org/officeDocument/2006/relationships/image" Target="../media/image322.png"/><Relationship Id="rId71" Type="http://schemas.openxmlformats.org/officeDocument/2006/relationships/image" Target="../media/image386.png"/><Relationship Id="rId2" Type="http://schemas.openxmlformats.org/officeDocument/2006/relationships/image" Target="../media/image317.png"/><Relationship Id="rId16" Type="http://schemas.openxmlformats.org/officeDocument/2006/relationships/image" Target="../media/image331.png"/><Relationship Id="rId29" Type="http://schemas.openxmlformats.org/officeDocument/2006/relationships/image" Target="../media/image344.png"/><Relationship Id="rId11" Type="http://schemas.openxmlformats.org/officeDocument/2006/relationships/image" Target="../media/image326.png"/><Relationship Id="rId24" Type="http://schemas.openxmlformats.org/officeDocument/2006/relationships/image" Target="../media/image339.png"/><Relationship Id="rId32" Type="http://schemas.openxmlformats.org/officeDocument/2006/relationships/image" Target="../media/image347.png"/><Relationship Id="rId37" Type="http://schemas.openxmlformats.org/officeDocument/2006/relationships/image" Target="../media/image352.png"/><Relationship Id="rId40" Type="http://schemas.openxmlformats.org/officeDocument/2006/relationships/image" Target="../media/image355.png"/><Relationship Id="rId45" Type="http://schemas.openxmlformats.org/officeDocument/2006/relationships/image" Target="../media/image360.png"/><Relationship Id="rId53" Type="http://schemas.openxmlformats.org/officeDocument/2006/relationships/image" Target="../media/image368.png"/><Relationship Id="rId58" Type="http://schemas.openxmlformats.org/officeDocument/2006/relationships/image" Target="../media/image373.png"/><Relationship Id="rId66" Type="http://schemas.openxmlformats.org/officeDocument/2006/relationships/image" Target="../media/image381.png"/><Relationship Id="rId74" Type="http://schemas.openxmlformats.org/officeDocument/2006/relationships/image" Target="../media/image389.png"/><Relationship Id="rId79" Type="http://schemas.openxmlformats.org/officeDocument/2006/relationships/image" Target="../media/image394.png"/><Relationship Id="rId5" Type="http://schemas.openxmlformats.org/officeDocument/2006/relationships/image" Target="../media/image320.png"/><Relationship Id="rId61" Type="http://schemas.openxmlformats.org/officeDocument/2006/relationships/image" Target="../media/image376.png"/><Relationship Id="rId10" Type="http://schemas.openxmlformats.org/officeDocument/2006/relationships/image" Target="../media/image325.png"/><Relationship Id="rId19" Type="http://schemas.openxmlformats.org/officeDocument/2006/relationships/image" Target="../media/image334.png"/><Relationship Id="rId31" Type="http://schemas.openxmlformats.org/officeDocument/2006/relationships/image" Target="../media/image346.png"/><Relationship Id="rId44" Type="http://schemas.openxmlformats.org/officeDocument/2006/relationships/image" Target="../media/image359.png"/><Relationship Id="rId52" Type="http://schemas.openxmlformats.org/officeDocument/2006/relationships/image" Target="../media/image367.png"/><Relationship Id="rId60" Type="http://schemas.openxmlformats.org/officeDocument/2006/relationships/image" Target="../media/image375.png"/><Relationship Id="rId65" Type="http://schemas.openxmlformats.org/officeDocument/2006/relationships/image" Target="../media/image380.png"/><Relationship Id="rId73" Type="http://schemas.openxmlformats.org/officeDocument/2006/relationships/image" Target="../media/image388.png"/><Relationship Id="rId78" Type="http://schemas.openxmlformats.org/officeDocument/2006/relationships/image" Target="../media/image393.png"/><Relationship Id="rId81" Type="http://schemas.openxmlformats.org/officeDocument/2006/relationships/hyperlink" Target="http://www.novapdf.com/" TargetMode="External"/><Relationship Id="rId4" Type="http://schemas.openxmlformats.org/officeDocument/2006/relationships/image" Target="../media/image319.png"/><Relationship Id="rId9" Type="http://schemas.openxmlformats.org/officeDocument/2006/relationships/image" Target="../media/image324.png"/><Relationship Id="rId14" Type="http://schemas.openxmlformats.org/officeDocument/2006/relationships/image" Target="../media/image329.png"/><Relationship Id="rId22" Type="http://schemas.openxmlformats.org/officeDocument/2006/relationships/image" Target="../media/image337.png"/><Relationship Id="rId27" Type="http://schemas.openxmlformats.org/officeDocument/2006/relationships/image" Target="../media/image342.png"/><Relationship Id="rId30" Type="http://schemas.openxmlformats.org/officeDocument/2006/relationships/image" Target="../media/image345.png"/><Relationship Id="rId35" Type="http://schemas.openxmlformats.org/officeDocument/2006/relationships/image" Target="../media/image350.png"/><Relationship Id="rId43" Type="http://schemas.openxmlformats.org/officeDocument/2006/relationships/image" Target="../media/image358.png"/><Relationship Id="rId48" Type="http://schemas.openxmlformats.org/officeDocument/2006/relationships/image" Target="../media/image363.png"/><Relationship Id="rId56" Type="http://schemas.openxmlformats.org/officeDocument/2006/relationships/image" Target="../media/image371.png"/><Relationship Id="rId64" Type="http://schemas.openxmlformats.org/officeDocument/2006/relationships/image" Target="../media/image379.png"/><Relationship Id="rId69" Type="http://schemas.openxmlformats.org/officeDocument/2006/relationships/image" Target="../media/image384.png"/><Relationship Id="rId77" Type="http://schemas.openxmlformats.org/officeDocument/2006/relationships/image" Target="../media/image392.png"/><Relationship Id="rId8" Type="http://schemas.openxmlformats.org/officeDocument/2006/relationships/image" Target="../media/image323.png"/><Relationship Id="rId51" Type="http://schemas.openxmlformats.org/officeDocument/2006/relationships/image" Target="../media/image366.png"/><Relationship Id="rId72" Type="http://schemas.openxmlformats.org/officeDocument/2006/relationships/image" Target="../media/image387.png"/><Relationship Id="rId80" Type="http://schemas.openxmlformats.org/officeDocument/2006/relationships/image" Target="../media/image395.png"/><Relationship Id="rId3" Type="http://schemas.openxmlformats.org/officeDocument/2006/relationships/image" Target="../media/image318.png"/><Relationship Id="rId12" Type="http://schemas.openxmlformats.org/officeDocument/2006/relationships/image" Target="../media/image327.png"/><Relationship Id="rId17" Type="http://schemas.openxmlformats.org/officeDocument/2006/relationships/image" Target="../media/image332.png"/><Relationship Id="rId25" Type="http://schemas.openxmlformats.org/officeDocument/2006/relationships/image" Target="../media/image340.png"/><Relationship Id="rId33" Type="http://schemas.openxmlformats.org/officeDocument/2006/relationships/image" Target="../media/image348.png"/><Relationship Id="rId38" Type="http://schemas.openxmlformats.org/officeDocument/2006/relationships/image" Target="../media/image353.png"/><Relationship Id="rId46" Type="http://schemas.openxmlformats.org/officeDocument/2006/relationships/image" Target="../media/image361.png"/><Relationship Id="rId59" Type="http://schemas.openxmlformats.org/officeDocument/2006/relationships/image" Target="../media/image374.png"/><Relationship Id="rId67" Type="http://schemas.openxmlformats.org/officeDocument/2006/relationships/image" Target="../media/image382.png"/><Relationship Id="rId20" Type="http://schemas.openxmlformats.org/officeDocument/2006/relationships/image" Target="../media/image335.png"/><Relationship Id="rId41" Type="http://schemas.openxmlformats.org/officeDocument/2006/relationships/image" Target="../media/image356.png"/><Relationship Id="rId54" Type="http://schemas.openxmlformats.org/officeDocument/2006/relationships/image" Target="../media/image369.png"/><Relationship Id="rId62" Type="http://schemas.openxmlformats.org/officeDocument/2006/relationships/image" Target="../media/image377.png"/><Relationship Id="rId70" Type="http://schemas.openxmlformats.org/officeDocument/2006/relationships/image" Target="../media/image385.png"/><Relationship Id="rId75" Type="http://schemas.openxmlformats.org/officeDocument/2006/relationships/image" Target="../media/image3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1.png"/><Relationship Id="rId15" Type="http://schemas.openxmlformats.org/officeDocument/2006/relationships/image" Target="../media/image330.png"/><Relationship Id="rId23" Type="http://schemas.openxmlformats.org/officeDocument/2006/relationships/image" Target="../media/image338.png"/><Relationship Id="rId28" Type="http://schemas.openxmlformats.org/officeDocument/2006/relationships/image" Target="../media/image343.png"/><Relationship Id="rId36" Type="http://schemas.openxmlformats.org/officeDocument/2006/relationships/image" Target="../media/image351.png"/><Relationship Id="rId49" Type="http://schemas.openxmlformats.org/officeDocument/2006/relationships/image" Target="../media/image364.png"/><Relationship Id="rId57" Type="http://schemas.openxmlformats.org/officeDocument/2006/relationships/image" Target="../media/image37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jpe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9.png"/><Relationship Id="rId2" Type="http://schemas.openxmlformats.org/officeDocument/2006/relationships/image" Target="../media/image398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novapdf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1.jpeg"/><Relationship Id="rId2" Type="http://schemas.openxmlformats.org/officeDocument/2006/relationships/image" Target="../media/image400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4.png"/><Relationship Id="rId18" Type="http://schemas.openxmlformats.org/officeDocument/2006/relationships/image" Target="../media/image419.png"/><Relationship Id="rId26" Type="http://schemas.openxmlformats.org/officeDocument/2006/relationships/image" Target="../media/image427.png"/><Relationship Id="rId39" Type="http://schemas.openxmlformats.org/officeDocument/2006/relationships/image" Target="../media/image440.png"/><Relationship Id="rId21" Type="http://schemas.openxmlformats.org/officeDocument/2006/relationships/image" Target="../media/image422.png"/><Relationship Id="rId34" Type="http://schemas.openxmlformats.org/officeDocument/2006/relationships/image" Target="../media/image435.png"/><Relationship Id="rId42" Type="http://schemas.openxmlformats.org/officeDocument/2006/relationships/image" Target="../media/image443.png"/><Relationship Id="rId47" Type="http://schemas.openxmlformats.org/officeDocument/2006/relationships/image" Target="../media/image448.png"/><Relationship Id="rId50" Type="http://schemas.openxmlformats.org/officeDocument/2006/relationships/image" Target="../media/image451.png"/><Relationship Id="rId55" Type="http://schemas.openxmlformats.org/officeDocument/2006/relationships/image" Target="../media/image456.png"/><Relationship Id="rId7" Type="http://schemas.openxmlformats.org/officeDocument/2006/relationships/image" Target="../media/image408.png"/><Relationship Id="rId12" Type="http://schemas.openxmlformats.org/officeDocument/2006/relationships/image" Target="../media/image413.png"/><Relationship Id="rId17" Type="http://schemas.openxmlformats.org/officeDocument/2006/relationships/image" Target="../media/image418.png"/><Relationship Id="rId25" Type="http://schemas.openxmlformats.org/officeDocument/2006/relationships/image" Target="../media/image426.png"/><Relationship Id="rId33" Type="http://schemas.openxmlformats.org/officeDocument/2006/relationships/image" Target="../media/image434.png"/><Relationship Id="rId38" Type="http://schemas.openxmlformats.org/officeDocument/2006/relationships/image" Target="../media/image439.png"/><Relationship Id="rId46" Type="http://schemas.openxmlformats.org/officeDocument/2006/relationships/image" Target="../media/image447.png"/><Relationship Id="rId59" Type="http://schemas.openxmlformats.org/officeDocument/2006/relationships/image" Target="../media/image460.png"/><Relationship Id="rId2" Type="http://schemas.openxmlformats.org/officeDocument/2006/relationships/image" Target="../media/image403.png"/><Relationship Id="rId16" Type="http://schemas.openxmlformats.org/officeDocument/2006/relationships/image" Target="../media/image417.png"/><Relationship Id="rId20" Type="http://schemas.openxmlformats.org/officeDocument/2006/relationships/image" Target="../media/image421.png"/><Relationship Id="rId29" Type="http://schemas.openxmlformats.org/officeDocument/2006/relationships/image" Target="../media/image430.png"/><Relationship Id="rId41" Type="http://schemas.openxmlformats.org/officeDocument/2006/relationships/image" Target="../media/image442.png"/><Relationship Id="rId54" Type="http://schemas.openxmlformats.org/officeDocument/2006/relationships/image" Target="../media/image4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7.png"/><Relationship Id="rId11" Type="http://schemas.openxmlformats.org/officeDocument/2006/relationships/image" Target="../media/image412.png"/><Relationship Id="rId24" Type="http://schemas.openxmlformats.org/officeDocument/2006/relationships/image" Target="../media/image425.png"/><Relationship Id="rId32" Type="http://schemas.openxmlformats.org/officeDocument/2006/relationships/image" Target="../media/image433.png"/><Relationship Id="rId37" Type="http://schemas.openxmlformats.org/officeDocument/2006/relationships/image" Target="../media/image438.png"/><Relationship Id="rId40" Type="http://schemas.openxmlformats.org/officeDocument/2006/relationships/image" Target="../media/image441.png"/><Relationship Id="rId45" Type="http://schemas.openxmlformats.org/officeDocument/2006/relationships/image" Target="../media/image446.png"/><Relationship Id="rId53" Type="http://schemas.openxmlformats.org/officeDocument/2006/relationships/image" Target="../media/image454.png"/><Relationship Id="rId58" Type="http://schemas.openxmlformats.org/officeDocument/2006/relationships/image" Target="../media/image459.png"/><Relationship Id="rId5" Type="http://schemas.openxmlformats.org/officeDocument/2006/relationships/image" Target="../media/image406.png"/><Relationship Id="rId15" Type="http://schemas.openxmlformats.org/officeDocument/2006/relationships/image" Target="../media/image416.png"/><Relationship Id="rId23" Type="http://schemas.openxmlformats.org/officeDocument/2006/relationships/image" Target="../media/image424.png"/><Relationship Id="rId28" Type="http://schemas.openxmlformats.org/officeDocument/2006/relationships/image" Target="../media/image429.png"/><Relationship Id="rId36" Type="http://schemas.openxmlformats.org/officeDocument/2006/relationships/image" Target="../media/image437.png"/><Relationship Id="rId49" Type="http://schemas.openxmlformats.org/officeDocument/2006/relationships/image" Target="../media/image450.png"/><Relationship Id="rId57" Type="http://schemas.openxmlformats.org/officeDocument/2006/relationships/image" Target="../media/image458.png"/><Relationship Id="rId10" Type="http://schemas.openxmlformats.org/officeDocument/2006/relationships/image" Target="../media/image411.png"/><Relationship Id="rId19" Type="http://schemas.openxmlformats.org/officeDocument/2006/relationships/image" Target="../media/image420.png"/><Relationship Id="rId31" Type="http://schemas.openxmlformats.org/officeDocument/2006/relationships/image" Target="../media/image432.png"/><Relationship Id="rId44" Type="http://schemas.openxmlformats.org/officeDocument/2006/relationships/image" Target="../media/image445.png"/><Relationship Id="rId52" Type="http://schemas.openxmlformats.org/officeDocument/2006/relationships/image" Target="../media/image453.png"/><Relationship Id="rId60" Type="http://schemas.openxmlformats.org/officeDocument/2006/relationships/hyperlink" Target="http://www.novapdf.com/" TargetMode="External"/><Relationship Id="rId4" Type="http://schemas.openxmlformats.org/officeDocument/2006/relationships/image" Target="../media/image405.png"/><Relationship Id="rId9" Type="http://schemas.openxmlformats.org/officeDocument/2006/relationships/image" Target="../media/image410.png"/><Relationship Id="rId14" Type="http://schemas.openxmlformats.org/officeDocument/2006/relationships/image" Target="../media/image415.png"/><Relationship Id="rId22" Type="http://schemas.openxmlformats.org/officeDocument/2006/relationships/image" Target="../media/image423.png"/><Relationship Id="rId27" Type="http://schemas.openxmlformats.org/officeDocument/2006/relationships/image" Target="../media/image428.png"/><Relationship Id="rId30" Type="http://schemas.openxmlformats.org/officeDocument/2006/relationships/image" Target="../media/image431.png"/><Relationship Id="rId35" Type="http://schemas.openxmlformats.org/officeDocument/2006/relationships/image" Target="../media/image436.png"/><Relationship Id="rId43" Type="http://schemas.openxmlformats.org/officeDocument/2006/relationships/image" Target="../media/image444.png"/><Relationship Id="rId48" Type="http://schemas.openxmlformats.org/officeDocument/2006/relationships/image" Target="../media/image449.png"/><Relationship Id="rId56" Type="http://schemas.openxmlformats.org/officeDocument/2006/relationships/image" Target="../media/image457.png"/><Relationship Id="rId8" Type="http://schemas.openxmlformats.org/officeDocument/2006/relationships/image" Target="../media/image409.png"/><Relationship Id="rId51" Type="http://schemas.openxmlformats.org/officeDocument/2006/relationships/image" Target="../media/image452.png"/><Relationship Id="rId3" Type="http://schemas.openxmlformats.org/officeDocument/2006/relationships/image" Target="../media/image40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3.png"/><Relationship Id="rId18" Type="http://schemas.openxmlformats.org/officeDocument/2006/relationships/image" Target="../media/image478.png"/><Relationship Id="rId26" Type="http://schemas.openxmlformats.org/officeDocument/2006/relationships/image" Target="../media/image486.png"/><Relationship Id="rId39" Type="http://schemas.openxmlformats.org/officeDocument/2006/relationships/image" Target="../media/image499.png"/><Relationship Id="rId21" Type="http://schemas.openxmlformats.org/officeDocument/2006/relationships/image" Target="../media/image481.png"/><Relationship Id="rId34" Type="http://schemas.openxmlformats.org/officeDocument/2006/relationships/image" Target="../media/image494.png"/><Relationship Id="rId42" Type="http://schemas.openxmlformats.org/officeDocument/2006/relationships/image" Target="../media/image502.png"/><Relationship Id="rId47" Type="http://schemas.openxmlformats.org/officeDocument/2006/relationships/image" Target="../media/image507.png"/><Relationship Id="rId50" Type="http://schemas.openxmlformats.org/officeDocument/2006/relationships/image" Target="../media/image510.png"/><Relationship Id="rId55" Type="http://schemas.openxmlformats.org/officeDocument/2006/relationships/image" Target="../media/image515.png"/><Relationship Id="rId63" Type="http://schemas.openxmlformats.org/officeDocument/2006/relationships/image" Target="../media/image523.png"/><Relationship Id="rId68" Type="http://schemas.openxmlformats.org/officeDocument/2006/relationships/image" Target="../media/image528.png"/><Relationship Id="rId7" Type="http://schemas.openxmlformats.org/officeDocument/2006/relationships/image" Target="../media/image467.png"/><Relationship Id="rId2" Type="http://schemas.openxmlformats.org/officeDocument/2006/relationships/image" Target="../media/image462.png"/><Relationship Id="rId16" Type="http://schemas.openxmlformats.org/officeDocument/2006/relationships/image" Target="../media/image476.png"/><Relationship Id="rId29" Type="http://schemas.openxmlformats.org/officeDocument/2006/relationships/image" Target="../media/image4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6.png"/><Relationship Id="rId11" Type="http://schemas.openxmlformats.org/officeDocument/2006/relationships/image" Target="../media/image471.png"/><Relationship Id="rId24" Type="http://schemas.openxmlformats.org/officeDocument/2006/relationships/image" Target="../media/image484.png"/><Relationship Id="rId32" Type="http://schemas.openxmlformats.org/officeDocument/2006/relationships/image" Target="../media/image492.png"/><Relationship Id="rId37" Type="http://schemas.openxmlformats.org/officeDocument/2006/relationships/image" Target="../media/image497.png"/><Relationship Id="rId40" Type="http://schemas.openxmlformats.org/officeDocument/2006/relationships/image" Target="../media/image500.png"/><Relationship Id="rId45" Type="http://schemas.openxmlformats.org/officeDocument/2006/relationships/image" Target="../media/image505.png"/><Relationship Id="rId53" Type="http://schemas.openxmlformats.org/officeDocument/2006/relationships/image" Target="../media/image513.png"/><Relationship Id="rId58" Type="http://schemas.openxmlformats.org/officeDocument/2006/relationships/image" Target="../media/image518.png"/><Relationship Id="rId66" Type="http://schemas.openxmlformats.org/officeDocument/2006/relationships/image" Target="../media/image526.png"/><Relationship Id="rId5" Type="http://schemas.openxmlformats.org/officeDocument/2006/relationships/image" Target="../media/image465.png"/><Relationship Id="rId15" Type="http://schemas.openxmlformats.org/officeDocument/2006/relationships/image" Target="../media/image475.png"/><Relationship Id="rId23" Type="http://schemas.openxmlformats.org/officeDocument/2006/relationships/image" Target="../media/image483.png"/><Relationship Id="rId28" Type="http://schemas.openxmlformats.org/officeDocument/2006/relationships/image" Target="../media/image488.png"/><Relationship Id="rId36" Type="http://schemas.openxmlformats.org/officeDocument/2006/relationships/image" Target="../media/image496.png"/><Relationship Id="rId49" Type="http://schemas.openxmlformats.org/officeDocument/2006/relationships/image" Target="../media/image509.png"/><Relationship Id="rId57" Type="http://schemas.openxmlformats.org/officeDocument/2006/relationships/image" Target="../media/image517.png"/><Relationship Id="rId61" Type="http://schemas.openxmlformats.org/officeDocument/2006/relationships/image" Target="../media/image521.png"/><Relationship Id="rId10" Type="http://schemas.openxmlformats.org/officeDocument/2006/relationships/image" Target="../media/image470.png"/><Relationship Id="rId19" Type="http://schemas.openxmlformats.org/officeDocument/2006/relationships/image" Target="../media/image479.png"/><Relationship Id="rId31" Type="http://schemas.openxmlformats.org/officeDocument/2006/relationships/image" Target="../media/image491.png"/><Relationship Id="rId44" Type="http://schemas.openxmlformats.org/officeDocument/2006/relationships/image" Target="../media/image504.png"/><Relationship Id="rId52" Type="http://schemas.openxmlformats.org/officeDocument/2006/relationships/image" Target="../media/image512.png"/><Relationship Id="rId60" Type="http://schemas.openxmlformats.org/officeDocument/2006/relationships/image" Target="../media/image520.png"/><Relationship Id="rId65" Type="http://schemas.openxmlformats.org/officeDocument/2006/relationships/image" Target="../media/image525.png"/><Relationship Id="rId4" Type="http://schemas.openxmlformats.org/officeDocument/2006/relationships/image" Target="../media/image464.png"/><Relationship Id="rId9" Type="http://schemas.openxmlformats.org/officeDocument/2006/relationships/image" Target="../media/image469.png"/><Relationship Id="rId14" Type="http://schemas.openxmlformats.org/officeDocument/2006/relationships/image" Target="../media/image474.png"/><Relationship Id="rId22" Type="http://schemas.openxmlformats.org/officeDocument/2006/relationships/image" Target="../media/image482.png"/><Relationship Id="rId27" Type="http://schemas.openxmlformats.org/officeDocument/2006/relationships/image" Target="../media/image487.png"/><Relationship Id="rId30" Type="http://schemas.openxmlformats.org/officeDocument/2006/relationships/image" Target="../media/image490.png"/><Relationship Id="rId35" Type="http://schemas.openxmlformats.org/officeDocument/2006/relationships/image" Target="../media/image495.png"/><Relationship Id="rId43" Type="http://schemas.openxmlformats.org/officeDocument/2006/relationships/image" Target="../media/image503.png"/><Relationship Id="rId48" Type="http://schemas.openxmlformats.org/officeDocument/2006/relationships/image" Target="../media/image508.png"/><Relationship Id="rId56" Type="http://schemas.openxmlformats.org/officeDocument/2006/relationships/image" Target="../media/image516.png"/><Relationship Id="rId64" Type="http://schemas.openxmlformats.org/officeDocument/2006/relationships/image" Target="../media/image524.png"/><Relationship Id="rId69" Type="http://schemas.openxmlformats.org/officeDocument/2006/relationships/image" Target="../media/image529.png"/><Relationship Id="rId8" Type="http://schemas.openxmlformats.org/officeDocument/2006/relationships/image" Target="../media/image468.png"/><Relationship Id="rId51" Type="http://schemas.openxmlformats.org/officeDocument/2006/relationships/image" Target="../media/image511.png"/><Relationship Id="rId3" Type="http://schemas.openxmlformats.org/officeDocument/2006/relationships/image" Target="../media/image463.png"/><Relationship Id="rId12" Type="http://schemas.openxmlformats.org/officeDocument/2006/relationships/image" Target="../media/image472.png"/><Relationship Id="rId17" Type="http://schemas.openxmlformats.org/officeDocument/2006/relationships/image" Target="../media/image477.png"/><Relationship Id="rId25" Type="http://schemas.openxmlformats.org/officeDocument/2006/relationships/image" Target="../media/image485.png"/><Relationship Id="rId33" Type="http://schemas.openxmlformats.org/officeDocument/2006/relationships/image" Target="../media/image493.png"/><Relationship Id="rId38" Type="http://schemas.openxmlformats.org/officeDocument/2006/relationships/image" Target="../media/image498.png"/><Relationship Id="rId46" Type="http://schemas.openxmlformats.org/officeDocument/2006/relationships/image" Target="../media/image506.png"/><Relationship Id="rId59" Type="http://schemas.openxmlformats.org/officeDocument/2006/relationships/image" Target="../media/image519.png"/><Relationship Id="rId67" Type="http://schemas.openxmlformats.org/officeDocument/2006/relationships/image" Target="../media/image527.png"/><Relationship Id="rId20" Type="http://schemas.openxmlformats.org/officeDocument/2006/relationships/image" Target="../media/image480.png"/><Relationship Id="rId41" Type="http://schemas.openxmlformats.org/officeDocument/2006/relationships/image" Target="../media/image501.png"/><Relationship Id="rId54" Type="http://schemas.openxmlformats.org/officeDocument/2006/relationships/image" Target="../media/image514.png"/><Relationship Id="rId62" Type="http://schemas.openxmlformats.org/officeDocument/2006/relationships/image" Target="../media/image522.png"/><Relationship Id="rId70" Type="http://schemas.openxmlformats.org/officeDocument/2006/relationships/hyperlink" Target="http://www.novapdf.com/" TargetMode="Externa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0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1.jpe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2.jpe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jpeg"/><Relationship Id="rId2" Type="http://schemas.openxmlformats.org/officeDocument/2006/relationships/image" Target="../media/image533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5.jpe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6.png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jpeg"/><Relationship Id="rId2" Type="http://schemas.openxmlformats.org/officeDocument/2006/relationships/image" Target="../media/image537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39.png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5.png"/><Relationship Id="rId21" Type="http://schemas.openxmlformats.org/officeDocument/2006/relationships/image" Target="../media/image559.png"/><Relationship Id="rId42" Type="http://schemas.openxmlformats.org/officeDocument/2006/relationships/image" Target="../media/image580.png"/><Relationship Id="rId63" Type="http://schemas.openxmlformats.org/officeDocument/2006/relationships/image" Target="../media/image601.png"/><Relationship Id="rId84" Type="http://schemas.openxmlformats.org/officeDocument/2006/relationships/image" Target="../media/image622.png"/><Relationship Id="rId138" Type="http://schemas.openxmlformats.org/officeDocument/2006/relationships/image" Target="../media/image676.png"/><Relationship Id="rId159" Type="http://schemas.openxmlformats.org/officeDocument/2006/relationships/image" Target="../media/image697.png"/><Relationship Id="rId170" Type="http://schemas.openxmlformats.org/officeDocument/2006/relationships/image" Target="../media/image708.png"/><Relationship Id="rId191" Type="http://schemas.openxmlformats.org/officeDocument/2006/relationships/image" Target="../media/image729.png"/><Relationship Id="rId205" Type="http://schemas.openxmlformats.org/officeDocument/2006/relationships/image" Target="../media/image743.png"/><Relationship Id="rId226" Type="http://schemas.openxmlformats.org/officeDocument/2006/relationships/image" Target="../media/image764.png"/><Relationship Id="rId107" Type="http://schemas.openxmlformats.org/officeDocument/2006/relationships/image" Target="../media/image645.png"/><Relationship Id="rId11" Type="http://schemas.openxmlformats.org/officeDocument/2006/relationships/image" Target="../media/image549.png"/><Relationship Id="rId32" Type="http://schemas.openxmlformats.org/officeDocument/2006/relationships/image" Target="../media/image570.png"/><Relationship Id="rId53" Type="http://schemas.openxmlformats.org/officeDocument/2006/relationships/image" Target="../media/image591.png"/><Relationship Id="rId74" Type="http://schemas.openxmlformats.org/officeDocument/2006/relationships/image" Target="../media/image612.png"/><Relationship Id="rId128" Type="http://schemas.openxmlformats.org/officeDocument/2006/relationships/image" Target="../media/image666.png"/><Relationship Id="rId149" Type="http://schemas.openxmlformats.org/officeDocument/2006/relationships/image" Target="../media/image687.png"/><Relationship Id="rId5" Type="http://schemas.openxmlformats.org/officeDocument/2006/relationships/image" Target="../media/image543.png"/><Relationship Id="rId95" Type="http://schemas.openxmlformats.org/officeDocument/2006/relationships/image" Target="../media/image633.png"/><Relationship Id="rId160" Type="http://schemas.openxmlformats.org/officeDocument/2006/relationships/image" Target="../media/image698.png"/><Relationship Id="rId181" Type="http://schemas.openxmlformats.org/officeDocument/2006/relationships/image" Target="../media/image719.png"/><Relationship Id="rId216" Type="http://schemas.openxmlformats.org/officeDocument/2006/relationships/image" Target="../media/image754.png"/><Relationship Id="rId237" Type="http://schemas.openxmlformats.org/officeDocument/2006/relationships/image" Target="../media/image775.png"/><Relationship Id="rId22" Type="http://schemas.openxmlformats.org/officeDocument/2006/relationships/image" Target="../media/image560.png"/><Relationship Id="rId43" Type="http://schemas.openxmlformats.org/officeDocument/2006/relationships/image" Target="../media/image581.png"/><Relationship Id="rId64" Type="http://schemas.openxmlformats.org/officeDocument/2006/relationships/image" Target="../media/image602.png"/><Relationship Id="rId118" Type="http://schemas.openxmlformats.org/officeDocument/2006/relationships/image" Target="../media/image656.png"/><Relationship Id="rId139" Type="http://schemas.openxmlformats.org/officeDocument/2006/relationships/image" Target="../media/image677.png"/><Relationship Id="rId85" Type="http://schemas.openxmlformats.org/officeDocument/2006/relationships/image" Target="../media/image623.png"/><Relationship Id="rId150" Type="http://schemas.openxmlformats.org/officeDocument/2006/relationships/image" Target="../media/image688.png"/><Relationship Id="rId171" Type="http://schemas.openxmlformats.org/officeDocument/2006/relationships/image" Target="../media/image709.png"/><Relationship Id="rId192" Type="http://schemas.openxmlformats.org/officeDocument/2006/relationships/image" Target="../media/image730.png"/><Relationship Id="rId206" Type="http://schemas.openxmlformats.org/officeDocument/2006/relationships/image" Target="../media/image744.png"/><Relationship Id="rId227" Type="http://schemas.openxmlformats.org/officeDocument/2006/relationships/image" Target="../media/image765.png"/><Relationship Id="rId201" Type="http://schemas.openxmlformats.org/officeDocument/2006/relationships/image" Target="../media/image739.png"/><Relationship Id="rId222" Type="http://schemas.openxmlformats.org/officeDocument/2006/relationships/image" Target="../media/image760.png"/><Relationship Id="rId12" Type="http://schemas.openxmlformats.org/officeDocument/2006/relationships/image" Target="../media/image550.png"/><Relationship Id="rId17" Type="http://schemas.openxmlformats.org/officeDocument/2006/relationships/image" Target="../media/image555.png"/><Relationship Id="rId33" Type="http://schemas.openxmlformats.org/officeDocument/2006/relationships/image" Target="../media/image571.png"/><Relationship Id="rId38" Type="http://schemas.openxmlformats.org/officeDocument/2006/relationships/image" Target="../media/image576.png"/><Relationship Id="rId59" Type="http://schemas.openxmlformats.org/officeDocument/2006/relationships/image" Target="../media/image597.png"/><Relationship Id="rId103" Type="http://schemas.openxmlformats.org/officeDocument/2006/relationships/image" Target="../media/image641.png"/><Relationship Id="rId108" Type="http://schemas.openxmlformats.org/officeDocument/2006/relationships/image" Target="../media/image646.png"/><Relationship Id="rId124" Type="http://schemas.openxmlformats.org/officeDocument/2006/relationships/image" Target="../media/image662.png"/><Relationship Id="rId129" Type="http://schemas.openxmlformats.org/officeDocument/2006/relationships/image" Target="../media/image667.png"/><Relationship Id="rId54" Type="http://schemas.openxmlformats.org/officeDocument/2006/relationships/image" Target="../media/image592.png"/><Relationship Id="rId70" Type="http://schemas.openxmlformats.org/officeDocument/2006/relationships/image" Target="../media/image608.png"/><Relationship Id="rId75" Type="http://schemas.openxmlformats.org/officeDocument/2006/relationships/image" Target="../media/image613.png"/><Relationship Id="rId91" Type="http://schemas.openxmlformats.org/officeDocument/2006/relationships/image" Target="../media/image629.png"/><Relationship Id="rId96" Type="http://schemas.openxmlformats.org/officeDocument/2006/relationships/image" Target="../media/image634.png"/><Relationship Id="rId140" Type="http://schemas.openxmlformats.org/officeDocument/2006/relationships/image" Target="../media/image678.png"/><Relationship Id="rId145" Type="http://schemas.openxmlformats.org/officeDocument/2006/relationships/image" Target="../media/image683.png"/><Relationship Id="rId161" Type="http://schemas.openxmlformats.org/officeDocument/2006/relationships/image" Target="../media/image699.png"/><Relationship Id="rId166" Type="http://schemas.openxmlformats.org/officeDocument/2006/relationships/image" Target="../media/image704.png"/><Relationship Id="rId182" Type="http://schemas.openxmlformats.org/officeDocument/2006/relationships/image" Target="../media/image720.png"/><Relationship Id="rId187" Type="http://schemas.openxmlformats.org/officeDocument/2006/relationships/image" Target="../media/image725.png"/><Relationship Id="rId217" Type="http://schemas.openxmlformats.org/officeDocument/2006/relationships/image" Target="../media/image7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4.png"/><Relationship Id="rId212" Type="http://schemas.openxmlformats.org/officeDocument/2006/relationships/image" Target="../media/image750.png"/><Relationship Id="rId233" Type="http://schemas.openxmlformats.org/officeDocument/2006/relationships/image" Target="../media/image771.png"/><Relationship Id="rId238" Type="http://schemas.openxmlformats.org/officeDocument/2006/relationships/image" Target="../media/image776.png"/><Relationship Id="rId23" Type="http://schemas.openxmlformats.org/officeDocument/2006/relationships/image" Target="../media/image561.png"/><Relationship Id="rId28" Type="http://schemas.openxmlformats.org/officeDocument/2006/relationships/image" Target="../media/image566.png"/><Relationship Id="rId49" Type="http://schemas.openxmlformats.org/officeDocument/2006/relationships/image" Target="../media/image587.png"/><Relationship Id="rId114" Type="http://schemas.openxmlformats.org/officeDocument/2006/relationships/image" Target="../media/image652.png"/><Relationship Id="rId119" Type="http://schemas.openxmlformats.org/officeDocument/2006/relationships/image" Target="../media/image657.png"/><Relationship Id="rId44" Type="http://schemas.openxmlformats.org/officeDocument/2006/relationships/image" Target="../media/image582.png"/><Relationship Id="rId60" Type="http://schemas.openxmlformats.org/officeDocument/2006/relationships/image" Target="../media/image598.png"/><Relationship Id="rId65" Type="http://schemas.openxmlformats.org/officeDocument/2006/relationships/image" Target="../media/image603.png"/><Relationship Id="rId81" Type="http://schemas.openxmlformats.org/officeDocument/2006/relationships/image" Target="../media/image619.png"/><Relationship Id="rId86" Type="http://schemas.openxmlformats.org/officeDocument/2006/relationships/image" Target="../media/image624.png"/><Relationship Id="rId130" Type="http://schemas.openxmlformats.org/officeDocument/2006/relationships/image" Target="../media/image668.png"/><Relationship Id="rId135" Type="http://schemas.openxmlformats.org/officeDocument/2006/relationships/image" Target="../media/image673.png"/><Relationship Id="rId151" Type="http://schemas.openxmlformats.org/officeDocument/2006/relationships/image" Target="../media/image689.png"/><Relationship Id="rId156" Type="http://schemas.openxmlformats.org/officeDocument/2006/relationships/image" Target="../media/image694.png"/><Relationship Id="rId177" Type="http://schemas.openxmlformats.org/officeDocument/2006/relationships/image" Target="../media/image715.png"/><Relationship Id="rId198" Type="http://schemas.openxmlformats.org/officeDocument/2006/relationships/image" Target="../media/image736.png"/><Relationship Id="rId172" Type="http://schemas.openxmlformats.org/officeDocument/2006/relationships/image" Target="../media/image710.png"/><Relationship Id="rId193" Type="http://schemas.openxmlformats.org/officeDocument/2006/relationships/image" Target="../media/image731.png"/><Relationship Id="rId202" Type="http://schemas.openxmlformats.org/officeDocument/2006/relationships/image" Target="../media/image740.png"/><Relationship Id="rId207" Type="http://schemas.openxmlformats.org/officeDocument/2006/relationships/image" Target="../media/image745.png"/><Relationship Id="rId223" Type="http://schemas.openxmlformats.org/officeDocument/2006/relationships/image" Target="../media/image761.png"/><Relationship Id="rId228" Type="http://schemas.openxmlformats.org/officeDocument/2006/relationships/image" Target="../media/image766.png"/><Relationship Id="rId13" Type="http://schemas.openxmlformats.org/officeDocument/2006/relationships/image" Target="../media/image551.png"/><Relationship Id="rId18" Type="http://schemas.openxmlformats.org/officeDocument/2006/relationships/image" Target="../media/image556.png"/><Relationship Id="rId39" Type="http://schemas.openxmlformats.org/officeDocument/2006/relationships/image" Target="../media/image577.png"/><Relationship Id="rId109" Type="http://schemas.openxmlformats.org/officeDocument/2006/relationships/image" Target="../media/image647.png"/><Relationship Id="rId34" Type="http://schemas.openxmlformats.org/officeDocument/2006/relationships/image" Target="../media/image572.png"/><Relationship Id="rId50" Type="http://schemas.openxmlformats.org/officeDocument/2006/relationships/image" Target="../media/image588.png"/><Relationship Id="rId55" Type="http://schemas.openxmlformats.org/officeDocument/2006/relationships/image" Target="../media/image593.png"/><Relationship Id="rId76" Type="http://schemas.openxmlformats.org/officeDocument/2006/relationships/image" Target="../media/image614.png"/><Relationship Id="rId97" Type="http://schemas.openxmlformats.org/officeDocument/2006/relationships/image" Target="../media/image635.png"/><Relationship Id="rId104" Type="http://schemas.openxmlformats.org/officeDocument/2006/relationships/image" Target="../media/image642.png"/><Relationship Id="rId120" Type="http://schemas.openxmlformats.org/officeDocument/2006/relationships/image" Target="../media/image658.png"/><Relationship Id="rId125" Type="http://schemas.openxmlformats.org/officeDocument/2006/relationships/image" Target="../media/image663.png"/><Relationship Id="rId141" Type="http://schemas.openxmlformats.org/officeDocument/2006/relationships/image" Target="../media/image679.png"/><Relationship Id="rId146" Type="http://schemas.openxmlformats.org/officeDocument/2006/relationships/image" Target="../media/image684.png"/><Relationship Id="rId167" Type="http://schemas.openxmlformats.org/officeDocument/2006/relationships/image" Target="../media/image705.png"/><Relationship Id="rId188" Type="http://schemas.openxmlformats.org/officeDocument/2006/relationships/image" Target="../media/image726.png"/><Relationship Id="rId7" Type="http://schemas.openxmlformats.org/officeDocument/2006/relationships/image" Target="../media/image545.png"/><Relationship Id="rId71" Type="http://schemas.openxmlformats.org/officeDocument/2006/relationships/image" Target="../media/image609.png"/><Relationship Id="rId92" Type="http://schemas.openxmlformats.org/officeDocument/2006/relationships/image" Target="../media/image630.png"/><Relationship Id="rId162" Type="http://schemas.openxmlformats.org/officeDocument/2006/relationships/image" Target="../media/image700.png"/><Relationship Id="rId183" Type="http://schemas.openxmlformats.org/officeDocument/2006/relationships/image" Target="../media/image721.png"/><Relationship Id="rId213" Type="http://schemas.openxmlformats.org/officeDocument/2006/relationships/image" Target="../media/image751.png"/><Relationship Id="rId218" Type="http://schemas.openxmlformats.org/officeDocument/2006/relationships/image" Target="../media/image756.png"/><Relationship Id="rId234" Type="http://schemas.openxmlformats.org/officeDocument/2006/relationships/image" Target="../media/image772.png"/><Relationship Id="rId239" Type="http://schemas.openxmlformats.org/officeDocument/2006/relationships/image" Target="../media/image777.png"/><Relationship Id="rId2" Type="http://schemas.openxmlformats.org/officeDocument/2006/relationships/image" Target="../media/image540.png"/><Relationship Id="rId29" Type="http://schemas.openxmlformats.org/officeDocument/2006/relationships/image" Target="../media/image567.png"/><Relationship Id="rId24" Type="http://schemas.openxmlformats.org/officeDocument/2006/relationships/image" Target="../media/image562.png"/><Relationship Id="rId40" Type="http://schemas.openxmlformats.org/officeDocument/2006/relationships/image" Target="../media/image578.png"/><Relationship Id="rId45" Type="http://schemas.openxmlformats.org/officeDocument/2006/relationships/image" Target="../media/image583.png"/><Relationship Id="rId66" Type="http://schemas.openxmlformats.org/officeDocument/2006/relationships/image" Target="../media/image604.png"/><Relationship Id="rId87" Type="http://schemas.openxmlformats.org/officeDocument/2006/relationships/image" Target="../media/image625.png"/><Relationship Id="rId110" Type="http://schemas.openxmlformats.org/officeDocument/2006/relationships/image" Target="../media/image648.png"/><Relationship Id="rId115" Type="http://schemas.openxmlformats.org/officeDocument/2006/relationships/image" Target="../media/image653.png"/><Relationship Id="rId131" Type="http://schemas.openxmlformats.org/officeDocument/2006/relationships/image" Target="../media/image669.png"/><Relationship Id="rId136" Type="http://schemas.openxmlformats.org/officeDocument/2006/relationships/image" Target="../media/image674.png"/><Relationship Id="rId157" Type="http://schemas.openxmlformats.org/officeDocument/2006/relationships/image" Target="../media/image695.png"/><Relationship Id="rId178" Type="http://schemas.openxmlformats.org/officeDocument/2006/relationships/image" Target="../media/image716.png"/><Relationship Id="rId61" Type="http://schemas.openxmlformats.org/officeDocument/2006/relationships/image" Target="../media/image599.png"/><Relationship Id="rId82" Type="http://schemas.openxmlformats.org/officeDocument/2006/relationships/image" Target="../media/image620.png"/><Relationship Id="rId152" Type="http://schemas.openxmlformats.org/officeDocument/2006/relationships/image" Target="../media/image690.png"/><Relationship Id="rId173" Type="http://schemas.openxmlformats.org/officeDocument/2006/relationships/image" Target="../media/image711.png"/><Relationship Id="rId194" Type="http://schemas.openxmlformats.org/officeDocument/2006/relationships/image" Target="../media/image732.png"/><Relationship Id="rId199" Type="http://schemas.openxmlformats.org/officeDocument/2006/relationships/image" Target="../media/image737.png"/><Relationship Id="rId203" Type="http://schemas.openxmlformats.org/officeDocument/2006/relationships/image" Target="../media/image741.png"/><Relationship Id="rId208" Type="http://schemas.openxmlformats.org/officeDocument/2006/relationships/image" Target="../media/image746.png"/><Relationship Id="rId229" Type="http://schemas.openxmlformats.org/officeDocument/2006/relationships/image" Target="../media/image767.png"/><Relationship Id="rId19" Type="http://schemas.openxmlformats.org/officeDocument/2006/relationships/image" Target="../media/image557.png"/><Relationship Id="rId224" Type="http://schemas.openxmlformats.org/officeDocument/2006/relationships/image" Target="../media/image762.png"/><Relationship Id="rId240" Type="http://schemas.openxmlformats.org/officeDocument/2006/relationships/image" Target="../media/image778.png"/><Relationship Id="rId14" Type="http://schemas.openxmlformats.org/officeDocument/2006/relationships/image" Target="../media/image552.png"/><Relationship Id="rId30" Type="http://schemas.openxmlformats.org/officeDocument/2006/relationships/image" Target="../media/image568.png"/><Relationship Id="rId35" Type="http://schemas.openxmlformats.org/officeDocument/2006/relationships/image" Target="../media/image573.png"/><Relationship Id="rId56" Type="http://schemas.openxmlformats.org/officeDocument/2006/relationships/image" Target="../media/image594.png"/><Relationship Id="rId77" Type="http://schemas.openxmlformats.org/officeDocument/2006/relationships/image" Target="../media/image615.png"/><Relationship Id="rId100" Type="http://schemas.openxmlformats.org/officeDocument/2006/relationships/image" Target="../media/image638.png"/><Relationship Id="rId105" Type="http://schemas.openxmlformats.org/officeDocument/2006/relationships/image" Target="../media/image643.png"/><Relationship Id="rId126" Type="http://schemas.openxmlformats.org/officeDocument/2006/relationships/image" Target="../media/image664.png"/><Relationship Id="rId147" Type="http://schemas.openxmlformats.org/officeDocument/2006/relationships/image" Target="../media/image685.png"/><Relationship Id="rId168" Type="http://schemas.openxmlformats.org/officeDocument/2006/relationships/image" Target="../media/image706.png"/><Relationship Id="rId8" Type="http://schemas.openxmlformats.org/officeDocument/2006/relationships/image" Target="../media/image546.png"/><Relationship Id="rId51" Type="http://schemas.openxmlformats.org/officeDocument/2006/relationships/image" Target="../media/image589.png"/><Relationship Id="rId72" Type="http://schemas.openxmlformats.org/officeDocument/2006/relationships/image" Target="../media/image610.png"/><Relationship Id="rId93" Type="http://schemas.openxmlformats.org/officeDocument/2006/relationships/image" Target="../media/image631.png"/><Relationship Id="rId98" Type="http://schemas.openxmlformats.org/officeDocument/2006/relationships/image" Target="../media/image636.png"/><Relationship Id="rId121" Type="http://schemas.openxmlformats.org/officeDocument/2006/relationships/image" Target="../media/image659.png"/><Relationship Id="rId142" Type="http://schemas.openxmlformats.org/officeDocument/2006/relationships/image" Target="../media/image680.png"/><Relationship Id="rId163" Type="http://schemas.openxmlformats.org/officeDocument/2006/relationships/image" Target="../media/image701.png"/><Relationship Id="rId184" Type="http://schemas.openxmlformats.org/officeDocument/2006/relationships/image" Target="../media/image722.png"/><Relationship Id="rId189" Type="http://schemas.openxmlformats.org/officeDocument/2006/relationships/image" Target="../media/image727.png"/><Relationship Id="rId219" Type="http://schemas.openxmlformats.org/officeDocument/2006/relationships/image" Target="../media/image757.png"/><Relationship Id="rId3" Type="http://schemas.openxmlformats.org/officeDocument/2006/relationships/image" Target="../media/image541.png"/><Relationship Id="rId214" Type="http://schemas.openxmlformats.org/officeDocument/2006/relationships/image" Target="../media/image752.png"/><Relationship Id="rId230" Type="http://schemas.openxmlformats.org/officeDocument/2006/relationships/image" Target="../media/image768.png"/><Relationship Id="rId235" Type="http://schemas.openxmlformats.org/officeDocument/2006/relationships/image" Target="../media/image773.png"/><Relationship Id="rId25" Type="http://schemas.openxmlformats.org/officeDocument/2006/relationships/image" Target="../media/image563.png"/><Relationship Id="rId46" Type="http://schemas.openxmlformats.org/officeDocument/2006/relationships/image" Target="../media/image584.png"/><Relationship Id="rId67" Type="http://schemas.openxmlformats.org/officeDocument/2006/relationships/image" Target="../media/image605.png"/><Relationship Id="rId116" Type="http://schemas.openxmlformats.org/officeDocument/2006/relationships/image" Target="../media/image654.png"/><Relationship Id="rId137" Type="http://schemas.openxmlformats.org/officeDocument/2006/relationships/image" Target="../media/image675.png"/><Relationship Id="rId158" Type="http://schemas.openxmlformats.org/officeDocument/2006/relationships/image" Target="../media/image696.png"/><Relationship Id="rId20" Type="http://schemas.openxmlformats.org/officeDocument/2006/relationships/image" Target="../media/image558.png"/><Relationship Id="rId41" Type="http://schemas.openxmlformats.org/officeDocument/2006/relationships/image" Target="../media/image579.png"/><Relationship Id="rId62" Type="http://schemas.openxmlformats.org/officeDocument/2006/relationships/image" Target="../media/image600.png"/><Relationship Id="rId83" Type="http://schemas.openxmlformats.org/officeDocument/2006/relationships/image" Target="../media/image621.png"/><Relationship Id="rId88" Type="http://schemas.openxmlformats.org/officeDocument/2006/relationships/image" Target="../media/image626.png"/><Relationship Id="rId111" Type="http://schemas.openxmlformats.org/officeDocument/2006/relationships/image" Target="../media/image649.png"/><Relationship Id="rId132" Type="http://schemas.openxmlformats.org/officeDocument/2006/relationships/image" Target="../media/image670.png"/><Relationship Id="rId153" Type="http://schemas.openxmlformats.org/officeDocument/2006/relationships/image" Target="../media/image691.png"/><Relationship Id="rId174" Type="http://schemas.openxmlformats.org/officeDocument/2006/relationships/image" Target="../media/image712.png"/><Relationship Id="rId179" Type="http://schemas.openxmlformats.org/officeDocument/2006/relationships/image" Target="../media/image717.png"/><Relationship Id="rId195" Type="http://schemas.openxmlformats.org/officeDocument/2006/relationships/image" Target="../media/image733.png"/><Relationship Id="rId209" Type="http://schemas.openxmlformats.org/officeDocument/2006/relationships/image" Target="../media/image747.png"/><Relationship Id="rId190" Type="http://schemas.openxmlformats.org/officeDocument/2006/relationships/image" Target="../media/image728.png"/><Relationship Id="rId204" Type="http://schemas.openxmlformats.org/officeDocument/2006/relationships/image" Target="../media/image742.png"/><Relationship Id="rId220" Type="http://schemas.openxmlformats.org/officeDocument/2006/relationships/image" Target="../media/image758.png"/><Relationship Id="rId225" Type="http://schemas.openxmlformats.org/officeDocument/2006/relationships/image" Target="../media/image763.png"/><Relationship Id="rId241" Type="http://schemas.openxmlformats.org/officeDocument/2006/relationships/hyperlink" Target="http://www.novapdf.com/" TargetMode="External"/><Relationship Id="rId15" Type="http://schemas.openxmlformats.org/officeDocument/2006/relationships/image" Target="../media/image553.png"/><Relationship Id="rId36" Type="http://schemas.openxmlformats.org/officeDocument/2006/relationships/image" Target="../media/image574.png"/><Relationship Id="rId57" Type="http://schemas.openxmlformats.org/officeDocument/2006/relationships/image" Target="../media/image595.png"/><Relationship Id="rId106" Type="http://schemas.openxmlformats.org/officeDocument/2006/relationships/image" Target="../media/image644.png"/><Relationship Id="rId127" Type="http://schemas.openxmlformats.org/officeDocument/2006/relationships/image" Target="../media/image665.png"/><Relationship Id="rId10" Type="http://schemas.openxmlformats.org/officeDocument/2006/relationships/image" Target="../media/image548.png"/><Relationship Id="rId31" Type="http://schemas.openxmlformats.org/officeDocument/2006/relationships/image" Target="../media/image569.png"/><Relationship Id="rId52" Type="http://schemas.openxmlformats.org/officeDocument/2006/relationships/image" Target="../media/image590.png"/><Relationship Id="rId73" Type="http://schemas.openxmlformats.org/officeDocument/2006/relationships/image" Target="../media/image611.png"/><Relationship Id="rId78" Type="http://schemas.openxmlformats.org/officeDocument/2006/relationships/image" Target="../media/image616.png"/><Relationship Id="rId94" Type="http://schemas.openxmlformats.org/officeDocument/2006/relationships/image" Target="../media/image632.png"/><Relationship Id="rId99" Type="http://schemas.openxmlformats.org/officeDocument/2006/relationships/image" Target="../media/image637.png"/><Relationship Id="rId101" Type="http://schemas.openxmlformats.org/officeDocument/2006/relationships/image" Target="../media/image639.png"/><Relationship Id="rId122" Type="http://schemas.openxmlformats.org/officeDocument/2006/relationships/image" Target="../media/image660.png"/><Relationship Id="rId143" Type="http://schemas.openxmlformats.org/officeDocument/2006/relationships/image" Target="../media/image681.png"/><Relationship Id="rId148" Type="http://schemas.openxmlformats.org/officeDocument/2006/relationships/image" Target="../media/image686.png"/><Relationship Id="rId164" Type="http://schemas.openxmlformats.org/officeDocument/2006/relationships/image" Target="../media/image702.png"/><Relationship Id="rId169" Type="http://schemas.openxmlformats.org/officeDocument/2006/relationships/image" Target="../media/image707.png"/><Relationship Id="rId185" Type="http://schemas.openxmlformats.org/officeDocument/2006/relationships/image" Target="../media/image723.png"/><Relationship Id="rId4" Type="http://schemas.openxmlformats.org/officeDocument/2006/relationships/image" Target="../media/image542.png"/><Relationship Id="rId9" Type="http://schemas.openxmlformats.org/officeDocument/2006/relationships/image" Target="../media/image547.png"/><Relationship Id="rId180" Type="http://schemas.openxmlformats.org/officeDocument/2006/relationships/image" Target="../media/image718.png"/><Relationship Id="rId210" Type="http://schemas.openxmlformats.org/officeDocument/2006/relationships/image" Target="../media/image748.png"/><Relationship Id="rId215" Type="http://schemas.openxmlformats.org/officeDocument/2006/relationships/image" Target="../media/image753.png"/><Relationship Id="rId236" Type="http://schemas.openxmlformats.org/officeDocument/2006/relationships/image" Target="../media/image774.png"/><Relationship Id="rId26" Type="http://schemas.openxmlformats.org/officeDocument/2006/relationships/image" Target="../media/image564.png"/><Relationship Id="rId231" Type="http://schemas.openxmlformats.org/officeDocument/2006/relationships/image" Target="../media/image769.png"/><Relationship Id="rId47" Type="http://schemas.openxmlformats.org/officeDocument/2006/relationships/image" Target="../media/image585.png"/><Relationship Id="rId68" Type="http://schemas.openxmlformats.org/officeDocument/2006/relationships/image" Target="../media/image606.png"/><Relationship Id="rId89" Type="http://schemas.openxmlformats.org/officeDocument/2006/relationships/image" Target="../media/image627.png"/><Relationship Id="rId112" Type="http://schemas.openxmlformats.org/officeDocument/2006/relationships/image" Target="../media/image650.png"/><Relationship Id="rId133" Type="http://schemas.openxmlformats.org/officeDocument/2006/relationships/image" Target="../media/image671.png"/><Relationship Id="rId154" Type="http://schemas.openxmlformats.org/officeDocument/2006/relationships/image" Target="../media/image692.png"/><Relationship Id="rId175" Type="http://schemas.openxmlformats.org/officeDocument/2006/relationships/image" Target="../media/image713.png"/><Relationship Id="rId196" Type="http://schemas.openxmlformats.org/officeDocument/2006/relationships/image" Target="../media/image734.png"/><Relationship Id="rId200" Type="http://schemas.openxmlformats.org/officeDocument/2006/relationships/image" Target="../media/image738.png"/><Relationship Id="rId16" Type="http://schemas.openxmlformats.org/officeDocument/2006/relationships/image" Target="../media/image554.png"/><Relationship Id="rId221" Type="http://schemas.openxmlformats.org/officeDocument/2006/relationships/image" Target="../media/image759.png"/><Relationship Id="rId37" Type="http://schemas.openxmlformats.org/officeDocument/2006/relationships/image" Target="../media/image575.png"/><Relationship Id="rId58" Type="http://schemas.openxmlformats.org/officeDocument/2006/relationships/image" Target="../media/image596.png"/><Relationship Id="rId79" Type="http://schemas.openxmlformats.org/officeDocument/2006/relationships/image" Target="../media/image617.png"/><Relationship Id="rId102" Type="http://schemas.openxmlformats.org/officeDocument/2006/relationships/image" Target="../media/image640.png"/><Relationship Id="rId123" Type="http://schemas.openxmlformats.org/officeDocument/2006/relationships/image" Target="../media/image661.png"/><Relationship Id="rId144" Type="http://schemas.openxmlformats.org/officeDocument/2006/relationships/image" Target="../media/image682.png"/><Relationship Id="rId90" Type="http://schemas.openxmlformats.org/officeDocument/2006/relationships/image" Target="../media/image628.png"/><Relationship Id="rId165" Type="http://schemas.openxmlformats.org/officeDocument/2006/relationships/image" Target="../media/image703.png"/><Relationship Id="rId186" Type="http://schemas.openxmlformats.org/officeDocument/2006/relationships/image" Target="../media/image724.png"/><Relationship Id="rId211" Type="http://schemas.openxmlformats.org/officeDocument/2006/relationships/image" Target="../media/image749.png"/><Relationship Id="rId232" Type="http://schemas.openxmlformats.org/officeDocument/2006/relationships/image" Target="../media/image770.png"/><Relationship Id="rId27" Type="http://schemas.openxmlformats.org/officeDocument/2006/relationships/image" Target="../media/image565.png"/><Relationship Id="rId48" Type="http://schemas.openxmlformats.org/officeDocument/2006/relationships/image" Target="../media/image586.png"/><Relationship Id="rId69" Type="http://schemas.openxmlformats.org/officeDocument/2006/relationships/image" Target="../media/image607.png"/><Relationship Id="rId113" Type="http://schemas.openxmlformats.org/officeDocument/2006/relationships/image" Target="../media/image651.png"/><Relationship Id="rId134" Type="http://schemas.openxmlformats.org/officeDocument/2006/relationships/image" Target="../media/image672.png"/><Relationship Id="rId80" Type="http://schemas.openxmlformats.org/officeDocument/2006/relationships/image" Target="../media/image618.png"/><Relationship Id="rId155" Type="http://schemas.openxmlformats.org/officeDocument/2006/relationships/image" Target="../media/image693.png"/><Relationship Id="rId176" Type="http://schemas.openxmlformats.org/officeDocument/2006/relationships/image" Target="../media/image714.png"/><Relationship Id="rId197" Type="http://schemas.openxmlformats.org/officeDocument/2006/relationships/image" Target="../media/image735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0.png"/><Relationship Id="rId2" Type="http://schemas.openxmlformats.org/officeDocument/2006/relationships/image" Target="../media/image779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novapdf.com/" TargetMode="External"/><Relationship Id="rId5" Type="http://schemas.openxmlformats.org/officeDocument/2006/relationships/image" Target="../media/image782.jpeg"/><Relationship Id="rId4" Type="http://schemas.openxmlformats.org/officeDocument/2006/relationships/image" Target="../media/image781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3.jpeg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4.jpe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5.jpeg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6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ovapdf.com/" TargetMode="Externa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7.png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788.png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0.jpeg"/><Relationship Id="rId2" Type="http://schemas.openxmlformats.org/officeDocument/2006/relationships/image" Target="../media/image789.jpeg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.novapdf.com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ovapdf.com/" TargetMode="External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3788155" y="1285240"/>
            <a:ext cx="2477770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221739" y="2473959"/>
            <a:ext cx="6569075" cy="2084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lymphocytes</a:t>
            </a:r>
            <a:endParaRPr sz="2000">
              <a:latin typeface="Times New Roman"/>
              <a:cs typeface="Times New Roman"/>
            </a:endParaRPr>
          </a:p>
          <a:p>
            <a:pPr marL="356870" marR="5080" indent="-344170">
              <a:lnSpc>
                <a:spcPct val="100000"/>
              </a:lnSpc>
              <a:spcBef>
                <a:spcPts val="480"/>
              </a:spcBef>
              <a:buChar char="•"/>
              <a:tabLst>
                <a:tab pos="35750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Great diversity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specificity: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&gt;10</a:t>
            </a:r>
            <a:r>
              <a:rPr sz="2025" spc="-7" baseline="24691" dirty="0">
                <a:solidFill>
                  <a:srgbClr val="FFFFFF"/>
                </a:solidFill>
                <a:latin typeface="Times New Roman"/>
                <a:cs typeface="Times New Roman"/>
              </a:rPr>
              <a:t>9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different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antibodies; can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distinguish between very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similar</a:t>
            </a:r>
            <a:r>
              <a:rPr sz="2000" spc="1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molecules</a:t>
            </a:r>
            <a:endParaRPr sz="20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har char="•"/>
              <a:tabLst>
                <a:tab pos="35750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Effector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humoral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immunity</a:t>
            </a:r>
            <a:endParaRPr sz="20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har char="•"/>
              <a:tabLst>
                <a:tab pos="357505" algn="l"/>
              </a:tabLst>
            </a:pP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Tag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particles for</a:t>
            </a:r>
            <a:r>
              <a:rPr sz="2000" spc="-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clearance/destruction</a:t>
            </a:r>
            <a:endParaRPr sz="20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har char="•"/>
              <a:tabLst>
                <a:tab pos="357505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Protect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against re-infection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(vaccines)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95223" rIns="0" bIns="0" rtlCol="0">
            <a:spAutoFit/>
          </a:bodyPr>
          <a:lstStyle/>
          <a:p>
            <a:pPr marL="2813050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90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structure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602739" y="1678432"/>
            <a:ext cx="146748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von</a:t>
            </a:r>
            <a:r>
              <a:rPr sz="2000" spc="-6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Behring: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345940" y="1678432"/>
            <a:ext cx="123825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an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ti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b</a:t>
            </a:r>
            <a:r>
              <a:rPr sz="2000" dirty="0">
                <a:solidFill>
                  <a:srgbClr val="FFFFFF"/>
                </a:solidFill>
                <a:latin typeface="Comic Sans MS"/>
                <a:cs typeface="Comic Sans MS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d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i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e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s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6135115" y="3293871"/>
            <a:ext cx="144208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Light</a:t>
            </a:r>
            <a:r>
              <a:rPr sz="2000" spc="-80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chains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2819400" y="3200400"/>
            <a:ext cx="457200" cy="1066800"/>
          </a:xfrm>
          <a:custGeom>
            <a:avLst/>
            <a:gdLst/>
            <a:ahLst/>
            <a:cxnLst/>
            <a:rect l="l" t="t" r="r" b="b"/>
            <a:pathLst>
              <a:path w="457200" h="1066800">
                <a:moveTo>
                  <a:pt x="228600" y="0"/>
                </a:moveTo>
                <a:lnTo>
                  <a:pt x="172737" y="16409"/>
                </a:lnTo>
                <a:lnTo>
                  <a:pt x="121702" y="62885"/>
                </a:lnTo>
                <a:lnTo>
                  <a:pt x="98557" y="96108"/>
                </a:lnTo>
                <a:lnTo>
                  <a:pt x="77293" y="135299"/>
                </a:lnTo>
                <a:lnTo>
                  <a:pt x="58135" y="179942"/>
                </a:lnTo>
                <a:lnTo>
                  <a:pt x="41308" y="229522"/>
                </a:lnTo>
                <a:lnTo>
                  <a:pt x="27036" y="283522"/>
                </a:lnTo>
                <a:lnTo>
                  <a:pt x="15545" y="341425"/>
                </a:lnTo>
                <a:lnTo>
                  <a:pt x="7058" y="402717"/>
                </a:lnTo>
                <a:lnTo>
                  <a:pt x="1802" y="466880"/>
                </a:lnTo>
                <a:lnTo>
                  <a:pt x="0" y="533400"/>
                </a:lnTo>
                <a:lnTo>
                  <a:pt x="1802" y="600518"/>
                </a:lnTo>
                <a:lnTo>
                  <a:pt x="7058" y="665089"/>
                </a:lnTo>
                <a:lnTo>
                  <a:pt x="15545" y="726622"/>
                </a:lnTo>
                <a:lnTo>
                  <a:pt x="27036" y="784626"/>
                </a:lnTo>
                <a:lnTo>
                  <a:pt x="41308" y="838609"/>
                </a:lnTo>
                <a:lnTo>
                  <a:pt x="58135" y="888080"/>
                </a:lnTo>
                <a:lnTo>
                  <a:pt x="77293" y="932549"/>
                </a:lnTo>
                <a:lnTo>
                  <a:pt x="98557" y="971523"/>
                </a:lnTo>
                <a:lnTo>
                  <a:pt x="121702" y="1004513"/>
                </a:lnTo>
                <a:lnTo>
                  <a:pt x="172737" y="1050573"/>
                </a:lnTo>
                <a:lnTo>
                  <a:pt x="228600" y="1066800"/>
                </a:lnTo>
                <a:lnTo>
                  <a:pt x="257621" y="1062661"/>
                </a:lnTo>
                <a:lnTo>
                  <a:pt x="311944" y="1031027"/>
                </a:lnTo>
                <a:lnTo>
                  <a:pt x="359974" y="971523"/>
                </a:lnTo>
                <a:lnTo>
                  <a:pt x="381130" y="932549"/>
                </a:lnTo>
                <a:lnTo>
                  <a:pt x="400113" y="888080"/>
                </a:lnTo>
                <a:lnTo>
                  <a:pt x="416724" y="838609"/>
                </a:lnTo>
                <a:lnTo>
                  <a:pt x="430762" y="784626"/>
                </a:lnTo>
                <a:lnTo>
                  <a:pt x="442029" y="726622"/>
                </a:lnTo>
                <a:lnTo>
                  <a:pt x="450324" y="665089"/>
                </a:lnTo>
                <a:lnTo>
                  <a:pt x="455447" y="600518"/>
                </a:lnTo>
                <a:lnTo>
                  <a:pt x="457200" y="533400"/>
                </a:lnTo>
                <a:lnTo>
                  <a:pt x="455447" y="466880"/>
                </a:lnTo>
                <a:lnTo>
                  <a:pt x="450324" y="402717"/>
                </a:lnTo>
                <a:lnTo>
                  <a:pt x="442029" y="341425"/>
                </a:lnTo>
                <a:lnTo>
                  <a:pt x="430762" y="283522"/>
                </a:lnTo>
                <a:lnTo>
                  <a:pt x="416724" y="229522"/>
                </a:lnTo>
                <a:lnTo>
                  <a:pt x="400113" y="179942"/>
                </a:lnTo>
                <a:lnTo>
                  <a:pt x="381130" y="135299"/>
                </a:lnTo>
                <a:lnTo>
                  <a:pt x="359974" y="96108"/>
                </a:lnTo>
                <a:lnTo>
                  <a:pt x="336846" y="62885"/>
                </a:lnTo>
                <a:lnTo>
                  <a:pt x="285470" y="16409"/>
                </a:lnTo>
                <a:lnTo>
                  <a:pt x="228600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807207" y="3188207"/>
            <a:ext cx="485140" cy="1094740"/>
          </a:xfrm>
          <a:custGeom>
            <a:avLst/>
            <a:gdLst/>
            <a:ahLst/>
            <a:cxnLst/>
            <a:rect l="l" t="t" r="r" b="b"/>
            <a:pathLst>
              <a:path w="485139" h="1094739">
                <a:moveTo>
                  <a:pt x="256031" y="1091183"/>
                </a:moveTo>
                <a:lnTo>
                  <a:pt x="228600" y="1091183"/>
                </a:lnTo>
                <a:lnTo>
                  <a:pt x="243840" y="1094231"/>
                </a:lnTo>
                <a:lnTo>
                  <a:pt x="256031" y="1091183"/>
                </a:lnTo>
                <a:close/>
              </a:path>
              <a:path w="485139" h="1094739">
                <a:moveTo>
                  <a:pt x="268224" y="3047"/>
                </a:moveTo>
                <a:lnTo>
                  <a:pt x="216408" y="3047"/>
                </a:lnTo>
                <a:lnTo>
                  <a:pt x="201168" y="9143"/>
                </a:lnTo>
                <a:lnTo>
                  <a:pt x="188975" y="12191"/>
                </a:lnTo>
                <a:lnTo>
                  <a:pt x="176784" y="21336"/>
                </a:lnTo>
                <a:lnTo>
                  <a:pt x="167640" y="27431"/>
                </a:lnTo>
                <a:lnTo>
                  <a:pt x="143256" y="45719"/>
                </a:lnTo>
                <a:lnTo>
                  <a:pt x="103631" y="97536"/>
                </a:lnTo>
                <a:lnTo>
                  <a:pt x="85343" y="131063"/>
                </a:lnTo>
                <a:lnTo>
                  <a:pt x="54864" y="204215"/>
                </a:lnTo>
                <a:lnTo>
                  <a:pt x="39624" y="246887"/>
                </a:lnTo>
                <a:lnTo>
                  <a:pt x="27431" y="289559"/>
                </a:lnTo>
                <a:lnTo>
                  <a:pt x="18287" y="338327"/>
                </a:lnTo>
                <a:lnTo>
                  <a:pt x="12192" y="387095"/>
                </a:lnTo>
                <a:lnTo>
                  <a:pt x="6096" y="438912"/>
                </a:lnTo>
                <a:lnTo>
                  <a:pt x="0" y="548639"/>
                </a:lnTo>
                <a:lnTo>
                  <a:pt x="3048" y="603503"/>
                </a:lnTo>
                <a:lnTo>
                  <a:pt x="6096" y="655319"/>
                </a:lnTo>
                <a:lnTo>
                  <a:pt x="12192" y="707136"/>
                </a:lnTo>
                <a:lnTo>
                  <a:pt x="18287" y="755903"/>
                </a:lnTo>
                <a:lnTo>
                  <a:pt x="27431" y="804671"/>
                </a:lnTo>
                <a:lnTo>
                  <a:pt x="39624" y="850391"/>
                </a:lnTo>
                <a:lnTo>
                  <a:pt x="70104" y="929639"/>
                </a:lnTo>
                <a:lnTo>
                  <a:pt x="85343" y="966215"/>
                </a:lnTo>
                <a:lnTo>
                  <a:pt x="124968" y="1024127"/>
                </a:lnTo>
                <a:lnTo>
                  <a:pt x="143256" y="1048512"/>
                </a:lnTo>
                <a:lnTo>
                  <a:pt x="179831" y="1075943"/>
                </a:lnTo>
                <a:lnTo>
                  <a:pt x="192024" y="1082039"/>
                </a:lnTo>
                <a:lnTo>
                  <a:pt x="204216" y="1085088"/>
                </a:lnTo>
                <a:lnTo>
                  <a:pt x="216408" y="1091183"/>
                </a:lnTo>
                <a:lnTo>
                  <a:pt x="268224" y="1091183"/>
                </a:lnTo>
                <a:lnTo>
                  <a:pt x="283464" y="1085088"/>
                </a:lnTo>
                <a:lnTo>
                  <a:pt x="295656" y="1082039"/>
                </a:lnTo>
                <a:lnTo>
                  <a:pt x="307848" y="1072895"/>
                </a:lnTo>
                <a:lnTo>
                  <a:pt x="316992" y="1066800"/>
                </a:lnTo>
                <a:lnTo>
                  <a:pt x="231648" y="1066800"/>
                </a:lnTo>
                <a:lnTo>
                  <a:pt x="219456" y="1063752"/>
                </a:lnTo>
                <a:lnTo>
                  <a:pt x="201168" y="1057655"/>
                </a:lnTo>
                <a:lnTo>
                  <a:pt x="192024" y="1051559"/>
                </a:lnTo>
                <a:lnTo>
                  <a:pt x="179831" y="1045463"/>
                </a:lnTo>
                <a:lnTo>
                  <a:pt x="143256" y="1008888"/>
                </a:lnTo>
                <a:lnTo>
                  <a:pt x="106680" y="950976"/>
                </a:lnTo>
                <a:lnTo>
                  <a:pt x="76200" y="880871"/>
                </a:lnTo>
                <a:lnTo>
                  <a:pt x="64008" y="841247"/>
                </a:lnTo>
                <a:lnTo>
                  <a:pt x="54864" y="798576"/>
                </a:lnTo>
                <a:lnTo>
                  <a:pt x="42672" y="752855"/>
                </a:lnTo>
                <a:lnTo>
                  <a:pt x="36575" y="704088"/>
                </a:lnTo>
                <a:lnTo>
                  <a:pt x="30480" y="652271"/>
                </a:lnTo>
                <a:lnTo>
                  <a:pt x="27431" y="600455"/>
                </a:lnTo>
                <a:lnTo>
                  <a:pt x="27431" y="493775"/>
                </a:lnTo>
                <a:lnTo>
                  <a:pt x="30480" y="438912"/>
                </a:lnTo>
                <a:lnTo>
                  <a:pt x="42672" y="341375"/>
                </a:lnTo>
                <a:lnTo>
                  <a:pt x="54864" y="295655"/>
                </a:lnTo>
                <a:lnTo>
                  <a:pt x="64008" y="252983"/>
                </a:lnTo>
                <a:lnTo>
                  <a:pt x="79248" y="210312"/>
                </a:lnTo>
                <a:lnTo>
                  <a:pt x="91440" y="173736"/>
                </a:lnTo>
                <a:lnTo>
                  <a:pt x="109728" y="140207"/>
                </a:lnTo>
                <a:lnTo>
                  <a:pt x="143256" y="85343"/>
                </a:lnTo>
                <a:lnTo>
                  <a:pt x="173736" y="54863"/>
                </a:lnTo>
                <a:lnTo>
                  <a:pt x="182880" y="48767"/>
                </a:lnTo>
                <a:lnTo>
                  <a:pt x="192024" y="39624"/>
                </a:lnTo>
                <a:lnTo>
                  <a:pt x="201168" y="36575"/>
                </a:lnTo>
                <a:lnTo>
                  <a:pt x="213360" y="30479"/>
                </a:lnTo>
                <a:lnTo>
                  <a:pt x="222504" y="27431"/>
                </a:lnTo>
                <a:lnTo>
                  <a:pt x="316991" y="27431"/>
                </a:lnTo>
                <a:lnTo>
                  <a:pt x="304800" y="18287"/>
                </a:lnTo>
                <a:lnTo>
                  <a:pt x="280416" y="6095"/>
                </a:lnTo>
                <a:lnTo>
                  <a:pt x="268224" y="3047"/>
                </a:lnTo>
                <a:close/>
              </a:path>
              <a:path w="485139" h="1094739">
                <a:moveTo>
                  <a:pt x="316991" y="27431"/>
                </a:moveTo>
                <a:lnTo>
                  <a:pt x="262128" y="27431"/>
                </a:lnTo>
                <a:lnTo>
                  <a:pt x="274319" y="30479"/>
                </a:lnTo>
                <a:lnTo>
                  <a:pt x="301752" y="48767"/>
                </a:lnTo>
                <a:lnTo>
                  <a:pt x="341375" y="85343"/>
                </a:lnTo>
                <a:lnTo>
                  <a:pt x="377952" y="143255"/>
                </a:lnTo>
                <a:lnTo>
                  <a:pt x="405384" y="213359"/>
                </a:lnTo>
                <a:lnTo>
                  <a:pt x="420624" y="252983"/>
                </a:lnTo>
                <a:lnTo>
                  <a:pt x="429768" y="295655"/>
                </a:lnTo>
                <a:lnTo>
                  <a:pt x="441960" y="341375"/>
                </a:lnTo>
                <a:lnTo>
                  <a:pt x="448056" y="390143"/>
                </a:lnTo>
                <a:lnTo>
                  <a:pt x="454152" y="441959"/>
                </a:lnTo>
                <a:lnTo>
                  <a:pt x="457200" y="493775"/>
                </a:lnTo>
                <a:lnTo>
                  <a:pt x="457200" y="600455"/>
                </a:lnTo>
                <a:lnTo>
                  <a:pt x="454152" y="652271"/>
                </a:lnTo>
                <a:lnTo>
                  <a:pt x="448056" y="704088"/>
                </a:lnTo>
                <a:lnTo>
                  <a:pt x="438912" y="752855"/>
                </a:lnTo>
                <a:lnTo>
                  <a:pt x="429768" y="798576"/>
                </a:lnTo>
                <a:lnTo>
                  <a:pt x="420624" y="841247"/>
                </a:lnTo>
                <a:lnTo>
                  <a:pt x="405384" y="883919"/>
                </a:lnTo>
                <a:lnTo>
                  <a:pt x="393192" y="920495"/>
                </a:lnTo>
                <a:lnTo>
                  <a:pt x="374904" y="954024"/>
                </a:lnTo>
                <a:lnTo>
                  <a:pt x="359664" y="984503"/>
                </a:lnTo>
                <a:lnTo>
                  <a:pt x="341375" y="1008888"/>
                </a:lnTo>
                <a:lnTo>
                  <a:pt x="323088" y="1030224"/>
                </a:lnTo>
                <a:lnTo>
                  <a:pt x="310896" y="1039367"/>
                </a:lnTo>
                <a:lnTo>
                  <a:pt x="301752" y="1045463"/>
                </a:lnTo>
                <a:lnTo>
                  <a:pt x="292608" y="1054607"/>
                </a:lnTo>
                <a:lnTo>
                  <a:pt x="283464" y="1057655"/>
                </a:lnTo>
                <a:lnTo>
                  <a:pt x="271272" y="1063752"/>
                </a:lnTo>
                <a:lnTo>
                  <a:pt x="262128" y="1066800"/>
                </a:lnTo>
                <a:lnTo>
                  <a:pt x="316992" y="1066800"/>
                </a:lnTo>
                <a:lnTo>
                  <a:pt x="329184" y="1057655"/>
                </a:lnTo>
                <a:lnTo>
                  <a:pt x="362712" y="1024127"/>
                </a:lnTo>
                <a:lnTo>
                  <a:pt x="399288" y="963167"/>
                </a:lnTo>
                <a:lnTo>
                  <a:pt x="429768" y="890015"/>
                </a:lnTo>
                <a:lnTo>
                  <a:pt x="445007" y="847343"/>
                </a:lnTo>
                <a:lnTo>
                  <a:pt x="454152" y="804671"/>
                </a:lnTo>
                <a:lnTo>
                  <a:pt x="466344" y="755903"/>
                </a:lnTo>
                <a:lnTo>
                  <a:pt x="472440" y="707136"/>
                </a:lnTo>
                <a:lnTo>
                  <a:pt x="478536" y="655319"/>
                </a:lnTo>
                <a:lnTo>
                  <a:pt x="484631" y="545591"/>
                </a:lnTo>
                <a:lnTo>
                  <a:pt x="481583" y="490727"/>
                </a:lnTo>
                <a:lnTo>
                  <a:pt x="478536" y="438912"/>
                </a:lnTo>
                <a:lnTo>
                  <a:pt x="466344" y="335279"/>
                </a:lnTo>
                <a:lnTo>
                  <a:pt x="454152" y="289559"/>
                </a:lnTo>
                <a:lnTo>
                  <a:pt x="445007" y="243839"/>
                </a:lnTo>
                <a:lnTo>
                  <a:pt x="414528" y="164591"/>
                </a:lnTo>
                <a:lnTo>
                  <a:pt x="399288" y="128015"/>
                </a:lnTo>
                <a:lnTo>
                  <a:pt x="359664" y="70103"/>
                </a:lnTo>
                <a:lnTo>
                  <a:pt x="329184" y="36575"/>
                </a:lnTo>
                <a:lnTo>
                  <a:pt x="316991" y="27431"/>
                </a:lnTo>
                <a:close/>
              </a:path>
              <a:path w="485139" h="1094739">
                <a:moveTo>
                  <a:pt x="240792" y="0"/>
                </a:moveTo>
                <a:lnTo>
                  <a:pt x="228600" y="3047"/>
                </a:lnTo>
                <a:lnTo>
                  <a:pt x="256031" y="3047"/>
                </a:lnTo>
                <a:lnTo>
                  <a:pt x="2407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05200" y="3767328"/>
            <a:ext cx="1447800" cy="88900"/>
          </a:xfrm>
          <a:custGeom>
            <a:avLst/>
            <a:gdLst/>
            <a:ahLst/>
            <a:cxnLst/>
            <a:rect l="l" t="t" r="r" b="b"/>
            <a:pathLst>
              <a:path w="1447800" h="88900">
                <a:moveTo>
                  <a:pt x="1362455" y="0"/>
                </a:moveTo>
                <a:lnTo>
                  <a:pt x="1362455" y="88392"/>
                </a:lnTo>
                <a:lnTo>
                  <a:pt x="1419352" y="57912"/>
                </a:lnTo>
                <a:lnTo>
                  <a:pt x="1377696" y="57912"/>
                </a:lnTo>
                <a:lnTo>
                  <a:pt x="1377696" y="30480"/>
                </a:lnTo>
                <a:lnTo>
                  <a:pt x="1423416" y="30480"/>
                </a:lnTo>
                <a:lnTo>
                  <a:pt x="1362455" y="0"/>
                </a:lnTo>
                <a:close/>
              </a:path>
              <a:path w="1447800" h="88900">
                <a:moveTo>
                  <a:pt x="1362455" y="30480"/>
                </a:moveTo>
                <a:lnTo>
                  <a:pt x="0" y="30480"/>
                </a:lnTo>
                <a:lnTo>
                  <a:pt x="0" y="57912"/>
                </a:lnTo>
                <a:lnTo>
                  <a:pt x="1362455" y="57912"/>
                </a:lnTo>
                <a:lnTo>
                  <a:pt x="1362455" y="30480"/>
                </a:lnTo>
                <a:close/>
              </a:path>
              <a:path w="1447800" h="88900">
                <a:moveTo>
                  <a:pt x="1423416" y="30480"/>
                </a:moveTo>
                <a:lnTo>
                  <a:pt x="1377696" y="30480"/>
                </a:lnTo>
                <a:lnTo>
                  <a:pt x="1377696" y="57912"/>
                </a:lnTo>
                <a:lnTo>
                  <a:pt x="1419352" y="57912"/>
                </a:lnTo>
                <a:lnTo>
                  <a:pt x="1447800" y="42672"/>
                </a:lnTo>
                <a:lnTo>
                  <a:pt x="1423416" y="3048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/>
          <p:nvPr/>
        </p:nvSpPr>
        <p:spPr>
          <a:xfrm>
            <a:off x="3583940" y="3461511"/>
            <a:ext cx="115506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20" dirty="0">
                <a:solidFill>
                  <a:srgbClr val="FFFF00"/>
                </a:solidFill>
                <a:latin typeface="Comic Sans MS"/>
                <a:cs typeface="Comic Sans MS"/>
              </a:rPr>
              <a:t>r</a:t>
            </a: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e</a:t>
            </a: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d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u</a:t>
            </a:r>
            <a:r>
              <a:rPr sz="2000" dirty="0">
                <a:solidFill>
                  <a:srgbClr val="FFFF00"/>
                </a:solidFill>
                <a:latin typeface="Comic Sans MS"/>
                <a:cs typeface="Comic Sans MS"/>
              </a:rPr>
              <a:t>c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ti</a:t>
            </a:r>
            <a:r>
              <a:rPr sz="2000" dirty="0">
                <a:solidFill>
                  <a:srgbClr val="FFFF00"/>
                </a:solidFill>
                <a:latin typeface="Comic Sans MS"/>
                <a:cs typeface="Comic Sans MS"/>
              </a:rPr>
              <a:t>o</a:t>
            </a: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n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5388864" y="3398520"/>
            <a:ext cx="152400" cy="304800"/>
          </a:xfrm>
          <a:custGeom>
            <a:avLst/>
            <a:gdLst/>
            <a:ahLst/>
            <a:cxnLst/>
            <a:rect l="l" t="t" r="r" b="b"/>
            <a:pathLst>
              <a:path w="152400" h="304800">
                <a:moveTo>
                  <a:pt x="76200" y="0"/>
                </a:moveTo>
                <a:lnTo>
                  <a:pt x="46291" y="11810"/>
                </a:lnTo>
                <a:lnTo>
                  <a:pt x="22097" y="44195"/>
                </a:lnTo>
                <a:lnTo>
                  <a:pt x="5905" y="92582"/>
                </a:lnTo>
                <a:lnTo>
                  <a:pt x="0" y="152400"/>
                </a:lnTo>
                <a:lnTo>
                  <a:pt x="5905" y="210931"/>
                </a:lnTo>
                <a:lnTo>
                  <a:pt x="22098" y="259461"/>
                </a:lnTo>
                <a:lnTo>
                  <a:pt x="46291" y="292560"/>
                </a:lnTo>
                <a:lnTo>
                  <a:pt x="76200" y="304800"/>
                </a:lnTo>
                <a:lnTo>
                  <a:pt x="104822" y="292560"/>
                </a:lnTo>
                <a:lnTo>
                  <a:pt x="129159" y="259461"/>
                </a:lnTo>
                <a:lnTo>
                  <a:pt x="146065" y="210931"/>
                </a:lnTo>
                <a:lnTo>
                  <a:pt x="152400" y="152400"/>
                </a:lnTo>
                <a:lnTo>
                  <a:pt x="146065" y="92583"/>
                </a:lnTo>
                <a:lnTo>
                  <a:pt x="129159" y="44196"/>
                </a:lnTo>
                <a:lnTo>
                  <a:pt x="104822" y="11811"/>
                </a:lnTo>
                <a:lnTo>
                  <a:pt x="76200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373623" y="3383279"/>
            <a:ext cx="180340" cy="332740"/>
          </a:xfrm>
          <a:custGeom>
            <a:avLst/>
            <a:gdLst/>
            <a:ahLst/>
            <a:cxnLst/>
            <a:rect l="l" t="t" r="r" b="b"/>
            <a:pathLst>
              <a:path w="180339" h="332739">
                <a:moveTo>
                  <a:pt x="100584" y="329184"/>
                </a:moveTo>
                <a:lnTo>
                  <a:pt x="82296" y="329184"/>
                </a:lnTo>
                <a:lnTo>
                  <a:pt x="88391" y="332232"/>
                </a:lnTo>
                <a:lnTo>
                  <a:pt x="91439" y="332232"/>
                </a:lnTo>
                <a:lnTo>
                  <a:pt x="100584" y="329184"/>
                </a:lnTo>
                <a:close/>
              </a:path>
              <a:path w="180339" h="332739">
                <a:moveTo>
                  <a:pt x="91439" y="0"/>
                </a:moveTo>
                <a:lnTo>
                  <a:pt x="88391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60960" y="9144"/>
                </a:lnTo>
                <a:lnTo>
                  <a:pt x="51815" y="15240"/>
                </a:lnTo>
                <a:lnTo>
                  <a:pt x="45720" y="24384"/>
                </a:lnTo>
                <a:lnTo>
                  <a:pt x="36575" y="33528"/>
                </a:lnTo>
                <a:lnTo>
                  <a:pt x="24384" y="51816"/>
                </a:lnTo>
                <a:lnTo>
                  <a:pt x="24384" y="54864"/>
                </a:lnTo>
                <a:lnTo>
                  <a:pt x="15239" y="76200"/>
                </a:lnTo>
                <a:lnTo>
                  <a:pt x="9143" y="103632"/>
                </a:lnTo>
                <a:lnTo>
                  <a:pt x="3048" y="134112"/>
                </a:lnTo>
                <a:lnTo>
                  <a:pt x="0" y="167640"/>
                </a:lnTo>
                <a:lnTo>
                  <a:pt x="3048" y="198120"/>
                </a:lnTo>
                <a:lnTo>
                  <a:pt x="9143" y="228600"/>
                </a:lnTo>
                <a:lnTo>
                  <a:pt x="15239" y="256032"/>
                </a:lnTo>
                <a:lnTo>
                  <a:pt x="24384" y="277368"/>
                </a:lnTo>
                <a:lnTo>
                  <a:pt x="24384" y="280416"/>
                </a:lnTo>
                <a:lnTo>
                  <a:pt x="36575" y="298704"/>
                </a:lnTo>
                <a:lnTo>
                  <a:pt x="45720" y="307848"/>
                </a:lnTo>
                <a:lnTo>
                  <a:pt x="51815" y="316992"/>
                </a:lnTo>
                <a:lnTo>
                  <a:pt x="60960" y="323088"/>
                </a:lnTo>
                <a:lnTo>
                  <a:pt x="70103" y="326136"/>
                </a:lnTo>
                <a:lnTo>
                  <a:pt x="70103" y="329184"/>
                </a:lnTo>
                <a:lnTo>
                  <a:pt x="109727" y="329184"/>
                </a:lnTo>
                <a:lnTo>
                  <a:pt x="109727" y="326136"/>
                </a:lnTo>
                <a:lnTo>
                  <a:pt x="112775" y="326136"/>
                </a:lnTo>
                <a:lnTo>
                  <a:pt x="118872" y="323088"/>
                </a:lnTo>
                <a:lnTo>
                  <a:pt x="121920" y="323088"/>
                </a:lnTo>
                <a:lnTo>
                  <a:pt x="140208" y="304800"/>
                </a:lnTo>
                <a:lnTo>
                  <a:pt x="82296" y="304800"/>
                </a:lnTo>
                <a:lnTo>
                  <a:pt x="73151" y="301752"/>
                </a:lnTo>
                <a:lnTo>
                  <a:pt x="76200" y="301752"/>
                </a:lnTo>
                <a:lnTo>
                  <a:pt x="67055" y="295656"/>
                </a:lnTo>
                <a:lnTo>
                  <a:pt x="64008" y="289560"/>
                </a:lnTo>
                <a:lnTo>
                  <a:pt x="60960" y="286512"/>
                </a:lnTo>
                <a:lnTo>
                  <a:pt x="57912" y="286512"/>
                </a:lnTo>
                <a:lnTo>
                  <a:pt x="48767" y="268224"/>
                </a:lnTo>
                <a:lnTo>
                  <a:pt x="39624" y="246887"/>
                </a:lnTo>
                <a:lnTo>
                  <a:pt x="33527" y="222504"/>
                </a:lnTo>
                <a:lnTo>
                  <a:pt x="27431" y="195072"/>
                </a:lnTo>
                <a:lnTo>
                  <a:pt x="27431" y="137160"/>
                </a:lnTo>
                <a:lnTo>
                  <a:pt x="33527" y="109728"/>
                </a:lnTo>
                <a:lnTo>
                  <a:pt x="39624" y="85344"/>
                </a:lnTo>
                <a:lnTo>
                  <a:pt x="48767" y="64008"/>
                </a:lnTo>
                <a:lnTo>
                  <a:pt x="57912" y="45720"/>
                </a:lnTo>
                <a:lnTo>
                  <a:pt x="59944" y="45720"/>
                </a:lnTo>
                <a:lnTo>
                  <a:pt x="64008" y="39624"/>
                </a:lnTo>
                <a:lnTo>
                  <a:pt x="70103" y="33528"/>
                </a:lnTo>
                <a:lnTo>
                  <a:pt x="76200" y="30480"/>
                </a:lnTo>
                <a:lnTo>
                  <a:pt x="73151" y="30480"/>
                </a:lnTo>
                <a:lnTo>
                  <a:pt x="82296" y="27432"/>
                </a:lnTo>
                <a:lnTo>
                  <a:pt x="138683" y="27432"/>
                </a:lnTo>
                <a:lnTo>
                  <a:pt x="134112" y="24384"/>
                </a:lnTo>
                <a:lnTo>
                  <a:pt x="128015" y="15240"/>
                </a:lnTo>
                <a:lnTo>
                  <a:pt x="121920" y="9144"/>
                </a:lnTo>
                <a:lnTo>
                  <a:pt x="118872" y="9144"/>
                </a:lnTo>
                <a:lnTo>
                  <a:pt x="112775" y="6096"/>
                </a:lnTo>
                <a:lnTo>
                  <a:pt x="109727" y="6096"/>
                </a:lnTo>
                <a:lnTo>
                  <a:pt x="91439" y="0"/>
                </a:lnTo>
                <a:close/>
              </a:path>
              <a:path w="180339" h="332739">
                <a:moveTo>
                  <a:pt x="121920" y="283464"/>
                </a:moveTo>
                <a:lnTo>
                  <a:pt x="115824" y="292608"/>
                </a:lnTo>
                <a:lnTo>
                  <a:pt x="112775" y="298704"/>
                </a:lnTo>
                <a:lnTo>
                  <a:pt x="100584" y="304800"/>
                </a:lnTo>
                <a:lnTo>
                  <a:pt x="140208" y="304800"/>
                </a:lnTo>
                <a:lnTo>
                  <a:pt x="143255" y="301752"/>
                </a:lnTo>
                <a:lnTo>
                  <a:pt x="143255" y="298704"/>
                </a:lnTo>
                <a:lnTo>
                  <a:pt x="151384" y="286512"/>
                </a:lnTo>
                <a:lnTo>
                  <a:pt x="121920" y="286512"/>
                </a:lnTo>
                <a:lnTo>
                  <a:pt x="121920" y="283464"/>
                </a:lnTo>
                <a:close/>
              </a:path>
              <a:path w="180339" h="332739">
                <a:moveTo>
                  <a:pt x="57912" y="283464"/>
                </a:moveTo>
                <a:lnTo>
                  <a:pt x="57912" y="286512"/>
                </a:lnTo>
                <a:lnTo>
                  <a:pt x="60960" y="286512"/>
                </a:lnTo>
                <a:lnTo>
                  <a:pt x="57912" y="283464"/>
                </a:lnTo>
                <a:close/>
              </a:path>
              <a:path w="180339" h="332739">
                <a:moveTo>
                  <a:pt x="151383" y="45720"/>
                </a:moveTo>
                <a:lnTo>
                  <a:pt x="121920" y="45720"/>
                </a:lnTo>
                <a:lnTo>
                  <a:pt x="134112" y="64008"/>
                </a:lnTo>
                <a:lnTo>
                  <a:pt x="131063" y="64008"/>
                </a:lnTo>
                <a:lnTo>
                  <a:pt x="143255" y="85344"/>
                </a:lnTo>
                <a:lnTo>
                  <a:pt x="149351" y="109728"/>
                </a:lnTo>
                <a:lnTo>
                  <a:pt x="152400" y="137160"/>
                </a:lnTo>
                <a:lnTo>
                  <a:pt x="152400" y="195072"/>
                </a:lnTo>
                <a:lnTo>
                  <a:pt x="149351" y="222504"/>
                </a:lnTo>
                <a:lnTo>
                  <a:pt x="140208" y="246887"/>
                </a:lnTo>
                <a:lnTo>
                  <a:pt x="131063" y="268224"/>
                </a:lnTo>
                <a:lnTo>
                  <a:pt x="134112" y="268224"/>
                </a:lnTo>
                <a:lnTo>
                  <a:pt x="121920" y="286512"/>
                </a:lnTo>
                <a:lnTo>
                  <a:pt x="151384" y="286512"/>
                </a:lnTo>
                <a:lnTo>
                  <a:pt x="155448" y="280416"/>
                </a:lnTo>
                <a:lnTo>
                  <a:pt x="155448" y="277368"/>
                </a:lnTo>
                <a:lnTo>
                  <a:pt x="164591" y="256032"/>
                </a:lnTo>
                <a:lnTo>
                  <a:pt x="173736" y="228600"/>
                </a:lnTo>
                <a:lnTo>
                  <a:pt x="176784" y="198120"/>
                </a:lnTo>
                <a:lnTo>
                  <a:pt x="179831" y="164592"/>
                </a:lnTo>
                <a:lnTo>
                  <a:pt x="173736" y="103632"/>
                </a:lnTo>
                <a:lnTo>
                  <a:pt x="164591" y="76200"/>
                </a:lnTo>
                <a:lnTo>
                  <a:pt x="155448" y="54864"/>
                </a:lnTo>
                <a:lnTo>
                  <a:pt x="155448" y="51816"/>
                </a:lnTo>
                <a:lnTo>
                  <a:pt x="151383" y="45720"/>
                </a:lnTo>
                <a:close/>
              </a:path>
              <a:path w="180339" h="332739">
                <a:moveTo>
                  <a:pt x="59944" y="45720"/>
                </a:moveTo>
                <a:lnTo>
                  <a:pt x="57912" y="45720"/>
                </a:lnTo>
                <a:lnTo>
                  <a:pt x="57912" y="48768"/>
                </a:lnTo>
                <a:lnTo>
                  <a:pt x="59944" y="45720"/>
                </a:lnTo>
                <a:close/>
              </a:path>
              <a:path w="180339" h="332739">
                <a:moveTo>
                  <a:pt x="138683" y="27432"/>
                </a:moveTo>
                <a:lnTo>
                  <a:pt x="100584" y="27432"/>
                </a:lnTo>
                <a:lnTo>
                  <a:pt x="106679" y="30480"/>
                </a:lnTo>
                <a:lnTo>
                  <a:pt x="118872" y="42672"/>
                </a:lnTo>
                <a:lnTo>
                  <a:pt x="121920" y="48768"/>
                </a:lnTo>
                <a:lnTo>
                  <a:pt x="121920" y="45720"/>
                </a:lnTo>
                <a:lnTo>
                  <a:pt x="151383" y="45720"/>
                </a:lnTo>
                <a:lnTo>
                  <a:pt x="143255" y="33528"/>
                </a:lnTo>
                <a:lnTo>
                  <a:pt x="143255" y="30480"/>
                </a:lnTo>
                <a:lnTo>
                  <a:pt x="138683" y="27432"/>
                </a:lnTo>
                <a:close/>
              </a:path>
              <a:path w="180339" h="332739">
                <a:moveTo>
                  <a:pt x="85343" y="27432"/>
                </a:moveTo>
                <a:lnTo>
                  <a:pt x="82296" y="27432"/>
                </a:lnTo>
                <a:lnTo>
                  <a:pt x="79248" y="30480"/>
                </a:lnTo>
                <a:lnTo>
                  <a:pt x="85343" y="27432"/>
                </a:lnTo>
                <a:close/>
              </a:path>
              <a:path w="180339" h="332739">
                <a:moveTo>
                  <a:pt x="100584" y="27432"/>
                </a:moveTo>
                <a:lnTo>
                  <a:pt x="94487" y="27432"/>
                </a:lnTo>
                <a:lnTo>
                  <a:pt x="103631" y="30480"/>
                </a:lnTo>
                <a:lnTo>
                  <a:pt x="100584" y="27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769864" y="3398520"/>
            <a:ext cx="152400" cy="304800"/>
          </a:xfrm>
          <a:custGeom>
            <a:avLst/>
            <a:gdLst/>
            <a:ahLst/>
            <a:cxnLst/>
            <a:rect l="l" t="t" r="r" b="b"/>
            <a:pathLst>
              <a:path w="152400" h="304800">
                <a:moveTo>
                  <a:pt x="76200" y="0"/>
                </a:moveTo>
                <a:lnTo>
                  <a:pt x="46291" y="11811"/>
                </a:lnTo>
                <a:lnTo>
                  <a:pt x="22098" y="44196"/>
                </a:lnTo>
                <a:lnTo>
                  <a:pt x="5905" y="92583"/>
                </a:lnTo>
                <a:lnTo>
                  <a:pt x="0" y="152400"/>
                </a:lnTo>
                <a:lnTo>
                  <a:pt x="5905" y="210931"/>
                </a:lnTo>
                <a:lnTo>
                  <a:pt x="22097" y="259461"/>
                </a:lnTo>
                <a:lnTo>
                  <a:pt x="46291" y="292560"/>
                </a:lnTo>
                <a:lnTo>
                  <a:pt x="76200" y="304800"/>
                </a:lnTo>
                <a:lnTo>
                  <a:pt x="104822" y="292560"/>
                </a:lnTo>
                <a:lnTo>
                  <a:pt x="129159" y="259461"/>
                </a:lnTo>
                <a:lnTo>
                  <a:pt x="146065" y="210931"/>
                </a:lnTo>
                <a:lnTo>
                  <a:pt x="152400" y="152400"/>
                </a:lnTo>
                <a:lnTo>
                  <a:pt x="146065" y="92582"/>
                </a:lnTo>
                <a:lnTo>
                  <a:pt x="129159" y="44195"/>
                </a:lnTo>
                <a:lnTo>
                  <a:pt x="104822" y="11810"/>
                </a:lnTo>
                <a:lnTo>
                  <a:pt x="76200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754623" y="3383279"/>
            <a:ext cx="180340" cy="332740"/>
          </a:xfrm>
          <a:custGeom>
            <a:avLst/>
            <a:gdLst/>
            <a:ahLst/>
            <a:cxnLst/>
            <a:rect l="l" t="t" r="r" b="b"/>
            <a:pathLst>
              <a:path w="180339" h="332739">
                <a:moveTo>
                  <a:pt x="100584" y="329184"/>
                </a:moveTo>
                <a:lnTo>
                  <a:pt x="82296" y="329184"/>
                </a:lnTo>
                <a:lnTo>
                  <a:pt x="88391" y="332232"/>
                </a:lnTo>
                <a:lnTo>
                  <a:pt x="91439" y="332232"/>
                </a:lnTo>
                <a:lnTo>
                  <a:pt x="100584" y="329184"/>
                </a:lnTo>
                <a:close/>
              </a:path>
              <a:path w="180339" h="332739">
                <a:moveTo>
                  <a:pt x="91439" y="0"/>
                </a:moveTo>
                <a:lnTo>
                  <a:pt x="88391" y="0"/>
                </a:lnTo>
                <a:lnTo>
                  <a:pt x="82296" y="3048"/>
                </a:lnTo>
                <a:lnTo>
                  <a:pt x="79248" y="3048"/>
                </a:lnTo>
                <a:lnTo>
                  <a:pt x="60960" y="9144"/>
                </a:lnTo>
                <a:lnTo>
                  <a:pt x="51815" y="15240"/>
                </a:lnTo>
                <a:lnTo>
                  <a:pt x="45720" y="24384"/>
                </a:lnTo>
                <a:lnTo>
                  <a:pt x="36575" y="33528"/>
                </a:lnTo>
                <a:lnTo>
                  <a:pt x="24384" y="51816"/>
                </a:lnTo>
                <a:lnTo>
                  <a:pt x="24384" y="54864"/>
                </a:lnTo>
                <a:lnTo>
                  <a:pt x="15239" y="76200"/>
                </a:lnTo>
                <a:lnTo>
                  <a:pt x="9143" y="103632"/>
                </a:lnTo>
                <a:lnTo>
                  <a:pt x="3048" y="134112"/>
                </a:lnTo>
                <a:lnTo>
                  <a:pt x="0" y="164592"/>
                </a:lnTo>
                <a:lnTo>
                  <a:pt x="3048" y="198120"/>
                </a:lnTo>
                <a:lnTo>
                  <a:pt x="9143" y="228600"/>
                </a:lnTo>
                <a:lnTo>
                  <a:pt x="15239" y="256032"/>
                </a:lnTo>
                <a:lnTo>
                  <a:pt x="24384" y="277368"/>
                </a:lnTo>
                <a:lnTo>
                  <a:pt x="24384" y="280416"/>
                </a:lnTo>
                <a:lnTo>
                  <a:pt x="36575" y="298704"/>
                </a:lnTo>
                <a:lnTo>
                  <a:pt x="45720" y="307848"/>
                </a:lnTo>
                <a:lnTo>
                  <a:pt x="51815" y="316992"/>
                </a:lnTo>
                <a:lnTo>
                  <a:pt x="60960" y="323088"/>
                </a:lnTo>
                <a:lnTo>
                  <a:pt x="70103" y="326136"/>
                </a:lnTo>
                <a:lnTo>
                  <a:pt x="70103" y="329184"/>
                </a:lnTo>
                <a:lnTo>
                  <a:pt x="109727" y="329184"/>
                </a:lnTo>
                <a:lnTo>
                  <a:pt x="109727" y="326136"/>
                </a:lnTo>
                <a:lnTo>
                  <a:pt x="112775" y="326136"/>
                </a:lnTo>
                <a:lnTo>
                  <a:pt x="118872" y="323088"/>
                </a:lnTo>
                <a:lnTo>
                  <a:pt x="121920" y="323088"/>
                </a:lnTo>
                <a:lnTo>
                  <a:pt x="128015" y="316992"/>
                </a:lnTo>
                <a:lnTo>
                  <a:pt x="134112" y="307848"/>
                </a:lnTo>
                <a:lnTo>
                  <a:pt x="138684" y="304800"/>
                </a:lnTo>
                <a:lnTo>
                  <a:pt x="82296" y="304800"/>
                </a:lnTo>
                <a:lnTo>
                  <a:pt x="73151" y="301752"/>
                </a:lnTo>
                <a:lnTo>
                  <a:pt x="76200" y="301752"/>
                </a:lnTo>
                <a:lnTo>
                  <a:pt x="70103" y="298704"/>
                </a:lnTo>
                <a:lnTo>
                  <a:pt x="64008" y="292608"/>
                </a:lnTo>
                <a:lnTo>
                  <a:pt x="59943" y="286512"/>
                </a:lnTo>
                <a:lnTo>
                  <a:pt x="57912" y="286512"/>
                </a:lnTo>
                <a:lnTo>
                  <a:pt x="48767" y="268224"/>
                </a:lnTo>
                <a:lnTo>
                  <a:pt x="39624" y="246887"/>
                </a:lnTo>
                <a:lnTo>
                  <a:pt x="33527" y="222504"/>
                </a:lnTo>
                <a:lnTo>
                  <a:pt x="27431" y="195072"/>
                </a:lnTo>
                <a:lnTo>
                  <a:pt x="27431" y="137160"/>
                </a:lnTo>
                <a:lnTo>
                  <a:pt x="33527" y="109728"/>
                </a:lnTo>
                <a:lnTo>
                  <a:pt x="39624" y="85344"/>
                </a:lnTo>
                <a:lnTo>
                  <a:pt x="48767" y="64008"/>
                </a:lnTo>
                <a:lnTo>
                  <a:pt x="57912" y="45720"/>
                </a:lnTo>
                <a:lnTo>
                  <a:pt x="60960" y="45720"/>
                </a:lnTo>
                <a:lnTo>
                  <a:pt x="64008" y="42672"/>
                </a:lnTo>
                <a:lnTo>
                  <a:pt x="67055" y="36575"/>
                </a:lnTo>
                <a:lnTo>
                  <a:pt x="76200" y="30480"/>
                </a:lnTo>
                <a:lnTo>
                  <a:pt x="73151" y="30480"/>
                </a:lnTo>
                <a:lnTo>
                  <a:pt x="82296" y="27432"/>
                </a:lnTo>
                <a:lnTo>
                  <a:pt x="140207" y="27432"/>
                </a:lnTo>
                <a:lnTo>
                  <a:pt x="121920" y="9144"/>
                </a:lnTo>
                <a:lnTo>
                  <a:pt x="118872" y="9144"/>
                </a:lnTo>
                <a:lnTo>
                  <a:pt x="112775" y="6096"/>
                </a:lnTo>
                <a:lnTo>
                  <a:pt x="109727" y="6096"/>
                </a:lnTo>
                <a:lnTo>
                  <a:pt x="91439" y="0"/>
                </a:lnTo>
                <a:close/>
              </a:path>
              <a:path w="180339" h="332739">
                <a:moveTo>
                  <a:pt x="121920" y="283464"/>
                </a:moveTo>
                <a:lnTo>
                  <a:pt x="118872" y="289560"/>
                </a:lnTo>
                <a:lnTo>
                  <a:pt x="106679" y="301752"/>
                </a:lnTo>
                <a:lnTo>
                  <a:pt x="100584" y="304800"/>
                </a:lnTo>
                <a:lnTo>
                  <a:pt x="138684" y="304800"/>
                </a:lnTo>
                <a:lnTo>
                  <a:pt x="143255" y="301752"/>
                </a:lnTo>
                <a:lnTo>
                  <a:pt x="143255" y="298704"/>
                </a:lnTo>
                <a:lnTo>
                  <a:pt x="151384" y="286512"/>
                </a:lnTo>
                <a:lnTo>
                  <a:pt x="121920" y="286512"/>
                </a:lnTo>
                <a:lnTo>
                  <a:pt x="121920" y="283464"/>
                </a:lnTo>
                <a:close/>
              </a:path>
              <a:path w="180339" h="332739">
                <a:moveTo>
                  <a:pt x="57912" y="283464"/>
                </a:moveTo>
                <a:lnTo>
                  <a:pt x="57912" y="286512"/>
                </a:lnTo>
                <a:lnTo>
                  <a:pt x="59943" y="286512"/>
                </a:lnTo>
                <a:lnTo>
                  <a:pt x="57912" y="283464"/>
                </a:lnTo>
                <a:close/>
              </a:path>
              <a:path w="180339" h="332739">
                <a:moveTo>
                  <a:pt x="151383" y="45720"/>
                </a:moveTo>
                <a:lnTo>
                  <a:pt x="121920" y="45720"/>
                </a:lnTo>
                <a:lnTo>
                  <a:pt x="134112" y="64008"/>
                </a:lnTo>
                <a:lnTo>
                  <a:pt x="131063" y="64008"/>
                </a:lnTo>
                <a:lnTo>
                  <a:pt x="140208" y="85344"/>
                </a:lnTo>
                <a:lnTo>
                  <a:pt x="149351" y="109728"/>
                </a:lnTo>
                <a:lnTo>
                  <a:pt x="152400" y="137160"/>
                </a:lnTo>
                <a:lnTo>
                  <a:pt x="152400" y="195072"/>
                </a:lnTo>
                <a:lnTo>
                  <a:pt x="149351" y="222504"/>
                </a:lnTo>
                <a:lnTo>
                  <a:pt x="143255" y="246887"/>
                </a:lnTo>
                <a:lnTo>
                  <a:pt x="131063" y="268224"/>
                </a:lnTo>
                <a:lnTo>
                  <a:pt x="134112" y="268224"/>
                </a:lnTo>
                <a:lnTo>
                  <a:pt x="121920" y="286512"/>
                </a:lnTo>
                <a:lnTo>
                  <a:pt x="151384" y="286512"/>
                </a:lnTo>
                <a:lnTo>
                  <a:pt x="155448" y="280416"/>
                </a:lnTo>
                <a:lnTo>
                  <a:pt x="155448" y="277368"/>
                </a:lnTo>
                <a:lnTo>
                  <a:pt x="164591" y="256032"/>
                </a:lnTo>
                <a:lnTo>
                  <a:pt x="173736" y="228600"/>
                </a:lnTo>
                <a:lnTo>
                  <a:pt x="179831" y="167640"/>
                </a:lnTo>
                <a:lnTo>
                  <a:pt x="176784" y="134112"/>
                </a:lnTo>
                <a:lnTo>
                  <a:pt x="173736" y="103632"/>
                </a:lnTo>
                <a:lnTo>
                  <a:pt x="164591" y="76200"/>
                </a:lnTo>
                <a:lnTo>
                  <a:pt x="155448" y="54864"/>
                </a:lnTo>
                <a:lnTo>
                  <a:pt x="155448" y="51816"/>
                </a:lnTo>
                <a:lnTo>
                  <a:pt x="151383" y="45720"/>
                </a:lnTo>
                <a:close/>
              </a:path>
              <a:path w="180339" h="332739">
                <a:moveTo>
                  <a:pt x="60960" y="45720"/>
                </a:moveTo>
                <a:lnTo>
                  <a:pt x="57912" y="45720"/>
                </a:lnTo>
                <a:lnTo>
                  <a:pt x="57912" y="48768"/>
                </a:lnTo>
                <a:lnTo>
                  <a:pt x="60960" y="45720"/>
                </a:lnTo>
                <a:close/>
              </a:path>
              <a:path w="180339" h="332739">
                <a:moveTo>
                  <a:pt x="140207" y="27432"/>
                </a:moveTo>
                <a:lnTo>
                  <a:pt x="100584" y="27432"/>
                </a:lnTo>
                <a:lnTo>
                  <a:pt x="112775" y="33528"/>
                </a:lnTo>
                <a:lnTo>
                  <a:pt x="115824" y="39624"/>
                </a:lnTo>
                <a:lnTo>
                  <a:pt x="121920" y="48768"/>
                </a:lnTo>
                <a:lnTo>
                  <a:pt x="121920" y="45720"/>
                </a:lnTo>
                <a:lnTo>
                  <a:pt x="151383" y="45720"/>
                </a:lnTo>
                <a:lnTo>
                  <a:pt x="143255" y="33528"/>
                </a:lnTo>
                <a:lnTo>
                  <a:pt x="143255" y="30480"/>
                </a:lnTo>
                <a:lnTo>
                  <a:pt x="140207" y="27432"/>
                </a:lnTo>
                <a:close/>
              </a:path>
              <a:path w="180339" h="332739">
                <a:moveTo>
                  <a:pt x="85343" y="27432"/>
                </a:moveTo>
                <a:lnTo>
                  <a:pt x="82296" y="27432"/>
                </a:lnTo>
                <a:lnTo>
                  <a:pt x="79248" y="30480"/>
                </a:lnTo>
                <a:lnTo>
                  <a:pt x="85343" y="27432"/>
                </a:lnTo>
                <a:close/>
              </a:path>
              <a:path w="180339" h="332739">
                <a:moveTo>
                  <a:pt x="100584" y="27432"/>
                </a:moveTo>
                <a:lnTo>
                  <a:pt x="94487" y="27432"/>
                </a:lnTo>
                <a:lnTo>
                  <a:pt x="103631" y="30480"/>
                </a:lnTo>
                <a:lnTo>
                  <a:pt x="100584" y="27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312664" y="4008120"/>
            <a:ext cx="304800" cy="685800"/>
          </a:xfrm>
          <a:custGeom>
            <a:avLst/>
            <a:gdLst/>
            <a:ahLst/>
            <a:cxnLst/>
            <a:rect l="l" t="t" r="r" b="b"/>
            <a:pathLst>
              <a:path w="304800" h="685800">
                <a:moveTo>
                  <a:pt x="152400" y="0"/>
                </a:moveTo>
                <a:lnTo>
                  <a:pt x="98748" y="21306"/>
                </a:lnTo>
                <a:lnTo>
                  <a:pt x="53726" y="80142"/>
                </a:lnTo>
                <a:lnTo>
                  <a:pt x="35455" y="121251"/>
                </a:lnTo>
                <a:lnTo>
                  <a:pt x="20545" y="168881"/>
                </a:lnTo>
                <a:lnTo>
                  <a:pt x="9399" y="222081"/>
                </a:lnTo>
                <a:lnTo>
                  <a:pt x="2416" y="279897"/>
                </a:lnTo>
                <a:lnTo>
                  <a:pt x="0" y="341375"/>
                </a:lnTo>
                <a:lnTo>
                  <a:pt x="2416" y="402958"/>
                </a:lnTo>
                <a:lnTo>
                  <a:pt x="9399" y="461054"/>
                </a:lnTo>
                <a:lnTo>
                  <a:pt x="20545" y="514660"/>
                </a:lnTo>
                <a:lnTo>
                  <a:pt x="35455" y="562772"/>
                </a:lnTo>
                <a:lnTo>
                  <a:pt x="53726" y="604386"/>
                </a:lnTo>
                <a:lnTo>
                  <a:pt x="74958" y="638499"/>
                </a:lnTo>
                <a:lnTo>
                  <a:pt x="124696" y="680209"/>
                </a:lnTo>
                <a:lnTo>
                  <a:pt x="152400" y="685799"/>
                </a:lnTo>
                <a:lnTo>
                  <a:pt x="179301" y="680209"/>
                </a:lnTo>
                <a:lnTo>
                  <a:pt x="228487" y="638499"/>
                </a:lnTo>
                <a:lnTo>
                  <a:pt x="249818" y="604386"/>
                </a:lnTo>
                <a:lnTo>
                  <a:pt x="268341" y="562772"/>
                </a:lnTo>
                <a:lnTo>
                  <a:pt x="283576" y="514660"/>
                </a:lnTo>
                <a:lnTo>
                  <a:pt x="295049" y="461054"/>
                </a:lnTo>
                <a:lnTo>
                  <a:pt x="302282" y="402958"/>
                </a:lnTo>
                <a:lnTo>
                  <a:pt x="304800" y="341375"/>
                </a:lnTo>
                <a:lnTo>
                  <a:pt x="302282" y="279897"/>
                </a:lnTo>
                <a:lnTo>
                  <a:pt x="295049" y="222081"/>
                </a:lnTo>
                <a:lnTo>
                  <a:pt x="283576" y="168881"/>
                </a:lnTo>
                <a:lnTo>
                  <a:pt x="268341" y="121251"/>
                </a:lnTo>
                <a:lnTo>
                  <a:pt x="249818" y="80142"/>
                </a:lnTo>
                <a:lnTo>
                  <a:pt x="228487" y="46510"/>
                </a:lnTo>
                <a:lnTo>
                  <a:pt x="179301" y="5485"/>
                </a:lnTo>
                <a:lnTo>
                  <a:pt x="152400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297423" y="3992879"/>
            <a:ext cx="332740" cy="713740"/>
          </a:xfrm>
          <a:custGeom>
            <a:avLst/>
            <a:gdLst/>
            <a:ahLst/>
            <a:cxnLst/>
            <a:rect l="l" t="t" r="r" b="b"/>
            <a:pathLst>
              <a:path w="332739" h="713739">
                <a:moveTo>
                  <a:pt x="182879" y="710184"/>
                </a:moveTo>
                <a:lnTo>
                  <a:pt x="149351" y="710184"/>
                </a:lnTo>
                <a:lnTo>
                  <a:pt x="164591" y="713232"/>
                </a:lnTo>
                <a:lnTo>
                  <a:pt x="167639" y="713232"/>
                </a:lnTo>
                <a:lnTo>
                  <a:pt x="182879" y="710184"/>
                </a:lnTo>
                <a:close/>
              </a:path>
              <a:path w="332739" h="713739">
                <a:moveTo>
                  <a:pt x="185927" y="3048"/>
                </a:moveTo>
                <a:lnTo>
                  <a:pt x="146303" y="3048"/>
                </a:lnTo>
                <a:lnTo>
                  <a:pt x="131063" y="9144"/>
                </a:lnTo>
                <a:lnTo>
                  <a:pt x="115824" y="18287"/>
                </a:lnTo>
                <a:lnTo>
                  <a:pt x="112775" y="18287"/>
                </a:lnTo>
                <a:lnTo>
                  <a:pt x="82296" y="48768"/>
                </a:lnTo>
                <a:lnTo>
                  <a:pt x="57912" y="85344"/>
                </a:lnTo>
                <a:lnTo>
                  <a:pt x="36575" y="134112"/>
                </a:lnTo>
                <a:lnTo>
                  <a:pt x="21336" y="192024"/>
                </a:lnTo>
                <a:lnTo>
                  <a:pt x="12191" y="222504"/>
                </a:lnTo>
                <a:lnTo>
                  <a:pt x="9143" y="252984"/>
                </a:lnTo>
                <a:lnTo>
                  <a:pt x="3048" y="286512"/>
                </a:lnTo>
                <a:lnTo>
                  <a:pt x="3048" y="320040"/>
                </a:lnTo>
                <a:lnTo>
                  <a:pt x="0" y="356616"/>
                </a:lnTo>
                <a:lnTo>
                  <a:pt x="3048" y="393192"/>
                </a:lnTo>
                <a:lnTo>
                  <a:pt x="9143" y="460248"/>
                </a:lnTo>
                <a:lnTo>
                  <a:pt x="21336" y="524256"/>
                </a:lnTo>
                <a:lnTo>
                  <a:pt x="36575" y="579120"/>
                </a:lnTo>
                <a:lnTo>
                  <a:pt x="48767" y="603504"/>
                </a:lnTo>
                <a:lnTo>
                  <a:pt x="57912" y="627888"/>
                </a:lnTo>
                <a:lnTo>
                  <a:pt x="70103" y="649224"/>
                </a:lnTo>
                <a:lnTo>
                  <a:pt x="85343" y="667512"/>
                </a:lnTo>
                <a:lnTo>
                  <a:pt x="112775" y="694944"/>
                </a:lnTo>
                <a:lnTo>
                  <a:pt x="115824" y="694944"/>
                </a:lnTo>
                <a:lnTo>
                  <a:pt x="131063" y="704088"/>
                </a:lnTo>
                <a:lnTo>
                  <a:pt x="146303" y="710184"/>
                </a:lnTo>
                <a:lnTo>
                  <a:pt x="185927" y="710184"/>
                </a:lnTo>
                <a:lnTo>
                  <a:pt x="201167" y="704088"/>
                </a:lnTo>
                <a:lnTo>
                  <a:pt x="204215" y="704088"/>
                </a:lnTo>
                <a:lnTo>
                  <a:pt x="219455" y="694944"/>
                </a:lnTo>
                <a:lnTo>
                  <a:pt x="230886" y="685800"/>
                </a:lnTo>
                <a:lnTo>
                  <a:pt x="155448" y="685800"/>
                </a:lnTo>
                <a:lnTo>
                  <a:pt x="147827" y="682752"/>
                </a:lnTo>
                <a:lnTo>
                  <a:pt x="143255" y="682752"/>
                </a:lnTo>
                <a:lnTo>
                  <a:pt x="128015" y="673608"/>
                </a:lnTo>
                <a:lnTo>
                  <a:pt x="91439" y="633984"/>
                </a:lnTo>
                <a:lnTo>
                  <a:pt x="70103" y="594360"/>
                </a:lnTo>
                <a:lnTo>
                  <a:pt x="51815" y="545592"/>
                </a:lnTo>
                <a:lnTo>
                  <a:pt x="33527" y="457200"/>
                </a:lnTo>
                <a:lnTo>
                  <a:pt x="27431" y="390144"/>
                </a:lnTo>
                <a:lnTo>
                  <a:pt x="27431" y="323088"/>
                </a:lnTo>
                <a:lnTo>
                  <a:pt x="33527" y="256032"/>
                </a:lnTo>
                <a:lnTo>
                  <a:pt x="45720" y="195072"/>
                </a:lnTo>
                <a:lnTo>
                  <a:pt x="70103" y="118872"/>
                </a:lnTo>
                <a:lnTo>
                  <a:pt x="82296" y="97536"/>
                </a:lnTo>
                <a:lnTo>
                  <a:pt x="91439" y="79248"/>
                </a:lnTo>
                <a:lnTo>
                  <a:pt x="115824" y="48768"/>
                </a:lnTo>
                <a:lnTo>
                  <a:pt x="128015" y="39624"/>
                </a:lnTo>
                <a:lnTo>
                  <a:pt x="143255" y="30480"/>
                </a:lnTo>
                <a:lnTo>
                  <a:pt x="147827" y="30480"/>
                </a:lnTo>
                <a:lnTo>
                  <a:pt x="155448" y="27432"/>
                </a:lnTo>
                <a:lnTo>
                  <a:pt x="230886" y="27432"/>
                </a:lnTo>
                <a:lnTo>
                  <a:pt x="219455" y="18287"/>
                </a:lnTo>
                <a:lnTo>
                  <a:pt x="204215" y="9144"/>
                </a:lnTo>
                <a:lnTo>
                  <a:pt x="201167" y="9144"/>
                </a:lnTo>
                <a:lnTo>
                  <a:pt x="185927" y="3048"/>
                </a:lnTo>
                <a:close/>
              </a:path>
              <a:path w="332739" h="713739">
                <a:moveTo>
                  <a:pt x="192024" y="679704"/>
                </a:moveTo>
                <a:lnTo>
                  <a:pt x="176784" y="685800"/>
                </a:lnTo>
                <a:lnTo>
                  <a:pt x="230886" y="685800"/>
                </a:lnTo>
                <a:lnTo>
                  <a:pt x="234696" y="682752"/>
                </a:lnTo>
                <a:lnTo>
                  <a:pt x="192024" y="682752"/>
                </a:lnTo>
                <a:lnTo>
                  <a:pt x="192024" y="679704"/>
                </a:lnTo>
                <a:close/>
              </a:path>
              <a:path w="332739" h="713739">
                <a:moveTo>
                  <a:pt x="140208" y="679704"/>
                </a:moveTo>
                <a:lnTo>
                  <a:pt x="143255" y="682752"/>
                </a:lnTo>
                <a:lnTo>
                  <a:pt x="147827" y="682752"/>
                </a:lnTo>
                <a:lnTo>
                  <a:pt x="140208" y="679704"/>
                </a:lnTo>
                <a:close/>
              </a:path>
              <a:path w="332739" h="713739">
                <a:moveTo>
                  <a:pt x="234696" y="30480"/>
                </a:moveTo>
                <a:lnTo>
                  <a:pt x="192024" y="30480"/>
                </a:lnTo>
                <a:lnTo>
                  <a:pt x="204215" y="39624"/>
                </a:lnTo>
                <a:lnTo>
                  <a:pt x="228600" y="64008"/>
                </a:lnTo>
                <a:lnTo>
                  <a:pt x="252984" y="97536"/>
                </a:lnTo>
                <a:lnTo>
                  <a:pt x="280415" y="167640"/>
                </a:lnTo>
                <a:lnTo>
                  <a:pt x="295655" y="225552"/>
                </a:lnTo>
                <a:lnTo>
                  <a:pt x="298703" y="256032"/>
                </a:lnTo>
                <a:lnTo>
                  <a:pt x="304800" y="289560"/>
                </a:lnTo>
                <a:lnTo>
                  <a:pt x="304800" y="390144"/>
                </a:lnTo>
                <a:lnTo>
                  <a:pt x="298703" y="457200"/>
                </a:lnTo>
                <a:lnTo>
                  <a:pt x="289560" y="518160"/>
                </a:lnTo>
                <a:lnTo>
                  <a:pt x="262127" y="594360"/>
                </a:lnTo>
                <a:lnTo>
                  <a:pt x="228600" y="652272"/>
                </a:lnTo>
                <a:lnTo>
                  <a:pt x="192024" y="682752"/>
                </a:lnTo>
                <a:lnTo>
                  <a:pt x="234696" y="682752"/>
                </a:lnTo>
                <a:lnTo>
                  <a:pt x="274320" y="627888"/>
                </a:lnTo>
                <a:lnTo>
                  <a:pt x="295655" y="579120"/>
                </a:lnTo>
                <a:lnTo>
                  <a:pt x="313943" y="524256"/>
                </a:lnTo>
                <a:lnTo>
                  <a:pt x="326136" y="460248"/>
                </a:lnTo>
                <a:lnTo>
                  <a:pt x="332231" y="393192"/>
                </a:lnTo>
                <a:lnTo>
                  <a:pt x="332231" y="320040"/>
                </a:lnTo>
                <a:lnTo>
                  <a:pt x="326136" y="252984"/>
                </a:lnTo>
                <a:lnTo>
                  <a:pt x="313943" y="188975"/>
                </a:lnTo>
                <a:lnTo>
                  <a:pt x="295655" y="134112"/>
                </a:lnTo>
                <a:lnTo>
                  <a:pt x="274320" y="85344"/>
                </a:lnTo>
                <a:lnTo>
                  <a:pt x="249936" y="45720"/>
                </a:lnTo>
                <a:lnTo>
                  <a:pt x="234696" y="30480"/>
                </a:lnTo>
                <a:close/>
              </a:path>
              <a:path w="332739" h="713739">
                <a:moveTo>
                  <a:pt x="147827" y="30480"/>
                </a:moveTo>
                <a:lnTo>
                  <a:pt x="143255" y="30480"/>
                </a:lnTo>
                <a:lnTo>
                  <a:pt x="140208" y="33528"/>
                </a:lnTo>
                <a:lnTo>
                  <a:pt x="147827" y="30480"/>
                </a:lnTo>
                <a:close/>
              </a:path>
              <a:path w="332739" h="713739">
                <a:moveTo>
                  <a:pt x="230886" y="27432"/>
                </a:moveTo>
                <a:lnTo>
                  <a:pt x="176784" y="27432"/>
                </a:lnTo>
                <a:lnTo>
                  <a:pt x="192024" y="33528"/>
                </a:lnTo>
                <a:lnTo>
                  <a:pt x="192024" y="30480"/>
                </a:lnTo>
                <a:lnTo>
                  <a:pt x="234696" y="30480"/>
                </a:lnTo>
                <a:lnTo>
                  <a:pt x="230886" y="27432"/>
                </a:lnTo>
                <a:close/>
              </a:path>
              <a:path w="332739" h="713739">
                <a:moveTo>
                  <a:pt x="167639" y="0"/>
                </a:moveTo>
                <a:lnTo>
                  <a:pt x="164591" y="0"/>
                </a:lnTo>
                <a:lnTo>
                  <a:pt x="149351" y="3048"/>
                </a:lnTo>
                <a:lnTo>
                  <a:pt x="182879" y="3048"/>
                </a:lnTo>
                <a:lnTo>
                  <a:pt x="167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693664" y="4008120"/>
            <a:ext cx="304800" cy="685800"/>
          </a:xfrm>
          <a:custGeom>
            <a:avLst/>
            <a:gdLst/>
            <a:ahLst/>
            <a:cxnLst/>
            <a:rect l="l" t="t" r="r" b="b"/>
            <a:pathLst>
              <a:path w="304800" h="685800">
                <a:moveTo>
                  <a:pt x="152400" y="0"/>
                </a:moveTo>
                <a:lnTo>
                  <a:pt x="98748" y="21306"/>
                </a:lnTo>
                <a:lnTo>
                  <a:pt x="53726" y="80142"/>
                </a:lnTo>
                <a:lnTo>
                  <a:pt x="35455" y="121251"/>
                </a:lnTo>
                <a:lnTo>
                  <a:pt x="20545" y="168881"/>
                </a:lnTo>
                <a:lnTo>
                  <a:pt x="9399" y="222081"/>
                </a:lnTo>
                <a:lnTo>
                  <a:pt x="2416" y="279897"/>
                </a:lnTo>
                <a:lnTo>
                  <a:pt x="0" y="341375"/>
                </a:lnTo>
                <a:lnTo>
                  <a:pt x="2416" y="402958"/>
                </a:lnTo>
                <a:lnTo>
                  <a:pt x="9399" y="461054"/>
                </a:lnTo>
                <a:lnTo>
                  <a:pt x="20545" y="514660"/>
                </a:lnTo>
                <a:lnTo>
                  <a:pt x="35455" y="562772"/>
                </a:lnTo>
                <a:lnTo>
                  <a:pt x="53726" y="604386"/>
                </a:lnTo>
                <a:lnTo>
                  <a:pt x="74958" y="638499"/>
                </a:lnTo>
                <a:lnTo>
                  <a:pt x="124696" y="680209"/>
                </a:lnTo>
                <a:lnTo>
                  <a:pt x="152400" y="685799"/>
                </a:lnTo>
                <a:lnTo>
                  <a:pt x="179301" y="680209"/>
                </a:lnTo>
                <a:lnTo>
                  <a:pt x="228487" y="638499"/>
                </a:lnTo>
                <a:lnTo>
                  <a:pt x="249818" y="604386"/>
                </a:lnTo>
                <a:lnTo>
                  <a:pt x="268341" y="562772"/>
                </a:lnTo>
                <a:lnTo>
                  <a:pt x="283576" y="514660"/>
                </a:lnTo>
                <a:lnTo>
                  <a:pt x="295049" y="461054"/>
                </a:lnTo>
                <a:lnTo>
                  <a:pt x="302282" y="402958"/>
                </a:lnTo>
                <a:lnTo>
                  <a:pt x="304800" y="341375"/>
                </a:lnTo>
                <a:lnTo>
                  <a:pt x="302282" y="279897"/>
                </a:lnTo>
                <a:lnTo>
                  <a:pt x="295049" y="222081"/>
                </a:lnTo>
                <a:lnTo>
                  <a:pt x="283576" y="168881"/>
                </a:lnTo>
                <a:lnTo>
                  <a:pt x="268341" y="121251"/>
                </a:lnTo>
                <a:lnTo>
                  <a:pt x="249818" y="80142"/>
                </a:lnTo>
                <a:lnTo>
                  <a:pt x="228487" y="46510"/>
                </a:lnTo>
                <a:lnTo>
                  <a:pt x="179301" y="5485"/>
                </a:lnTo>
                <a:lnTo>
                  <a:pt x="152400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78423" y="3992879"/>
            <a:ext cx="332740" cy="713740"/>
          </a:xfrm>
          <a:custGeom>
            <a:avLst/>
            <a:gdLst/>
            <a:ahLst/>
            <a:cxnLst/>
            <a:rect l="l" t="t" r="r" b="b"/>
            <a:pathLst>
              <a:path w="332739" h="713739">
                <a:moveTo>
                  <a:pt x="182879" y="710184"/>
                </a:moveTo>
                <a:lnTo>
                  <a:pt x="149351" y="710184"/>
                </a:lnTo>
                <a:lnTo>
                  <a:pt x="164591" y="713232"/>
                </a:lnTo>
                <a:lnTo>
                  <a:pt x="167639" y="713232"/>
                </a:lnTo>
                <a:lnTo>
                  <a:pt x="182879" y="710184"/>
                </a:lnTo>
                <a:close/>
              </a:path>
              <a:path w="332739" h="713739">
                <a:moveTo>
                  <a:pt x="185927" y="3048"/>
                </a:moveTo>
                <a:lnTo>
                  <a:pt x="146303" y="3048"/>
                </a:lnTo>
                <a:lnTo>
                  <a:pt x="131063" y="9144"/>
                </a:lnTo>
                <a:lnTo>
                  <a:pt x="115824" y="18287"/>
                </a:lnTo>
                <a:lnTo>
                  <a:pt x="112775" y="18287"/>
                </a:lnTo>
                <a:lnTo>
                  <a:pt x="82296" y="48768"/>
                </a:lnTo>
                <a:lnTo>
                  <a:pt x="57912" y="85344"/>
                </a:lnTo>
                <a:lnTo>
                  <a:pt x="36575" y="134112"/>
                </a:lnTo>
                <a:lnTo>
                  <a:pt x="21336" y="192024"/>
                </a:lnTo>
                <a:lnTo>
                  <a:pt x="12191" y="222504"/>
                </a:lnTo>
                <a:lnTo>
                  <a:pt x="9143" y="252984"/>
                </a:lnTo>
                <a:lnTo>
                  <a:pt x="3048" y="286512"/>
                </a:lnTo>
                <a:lnTo>
                  <a:pt x="3048" y="320040"/>
                </a:lnTo>
                <a:lnTo>
                  <a:pt x="0" y="356616"/>
                </a:lnTo>
                <a:lnTo>
                  <a:pt x="3048" y="393192"/>
                </a:lnTo>
                <a:lnTo>
                  <a:pt x="9143" y="460248"/>
                </a:lnTo>
                <a:lnTo>
                  <a:pt x="21336" y="524256"/>
                </a:lnTo>
                <a:lnTo>
                  <a:pt x="36575" y="579120"/>
                </a:lnTo>
                <a:lnTo>
                  <a:pt x="48767" y="603504"/>
                </a:lnTo>
                <a:lnTo>
                  <a:pt x="57912" y="627888"/>
                </a:lnTo>
                <a:lnTo>
                  <a:pt x="70103" y="649224"/>
                </a:lnTo>
                <a:lnTo>
                  <a:pt x="85343" y="667512"/>
                </a:lnTo>
                <a:lnTo>
                  <a:pt x="112775" y="694944"/>
                </a:lnTo>
                <a:lnTo>
                  <a:pt x="115824" y="694944"/>
                </a:lnTo>
                <a:lnTo>
                  <a:pt x="131063" y="704088"/>
                </a:lnTo>
                <a:lnTo>
                  <a:pt x="146303" y="710184"/>
                </a:lnTo>
                <a:lnTo>
                  <a:pt x="185927" y="710184"/>
                </a:lnTo>
                <a:lnTo>
                  <a:pt x="201167" y="704088"/>
                </a:lnTo>
                <a:lnTo>
                  <a:pt x="204215" y="704088"/>
                </a:lnTo>
                <a:lnTo>
                  <a:pt x="219455" y="694944"/>
                </a:lnTo>
                <a:lnTo>
                  <a:pt x="230886" y="685800"/>
                </a:lnTo>
                <a:lnTo>
                  <a:pt x="155448" y="685800"/>
                </a:lnTo>
                <a:lnTo>
                  <a:pt x="147827" y="682752"/>
                </a:lnTo>
                <a:lnTo>
                  <a:pt x="143255" y="682752"/>
                </a:lnTo>
                <a:lnTo>
                  <a:pt x="128015" y="673608"/>
                </a:lnTo>
                <a:lnTo>
                  <a:pt x="91439" y="633984"/>
                </a:lnTo>
                <a:lnTo>
                  <a:pt x="70103" y="594360"/>
                </a:lnTo>
                <a:lnTo>
                  <a:pt x="51815" y="545592"/>
                </a:lnTo>
                <a:lnTo>
                  <a:pt x="33527" y="457200"/>
                </a:lnTo>
                <a:lnTo>
                  <a:pt x="27431" y="390144"/>
                </a:lnTo>
                <a:lnTo>
                  <a:pt x="27431" y="323088"/>
                </a:lnTo>
                <a:lnTo>
                  <a:pt x="33527" y="256032"/>
                </a:lnTo>
                <a:lnTo>
                  <a:pt x="45720" y="195072"/>
                </a:lnTo>
                <a:lnTo>
                  <a:pt x="70103" y="118872"/>
                </a:lnTo>
                <a:lnTo>
                  <a:pt x="82296" y="97536"/>
                </a:lnTo>
                <a:lnTo>
                  <a:pt x="91439" y="79248"/>
                </a:lnTo>
                <a:lnTo>
                  <a:pt x="115824" y="48768"/>
                </a:lnTo>
                <a:lnTo>
                  <a:pt x="128015" y="39624"/>
                </a:lnTo>
                <a:lnTo>
                  <a:pt x="143255" y="30480"/>
                </a:lnTo>
                <a:lnTo>
                  <a:pt x="147827" y="30480"/>
                </a:lnTo>
                <a:lnTo>
                  <a:pt x="155448" y="27432"/>
                </a:lnTo>
                <a:lnTo>
                  <a:pt x="230886" y="27432"/>
                </a:lnTo>
                <a:lnTo>
                  <a:pt x="219455" y="18287"/>
                </a:lnTo>
                <a:lnTo>
                  <a:pt x="204215" y="9144"/>
                </a:lnTo>
                <a:lnTo>
                  <a:pt x="201167" y="9144"/>
                </a:lnTo>
                <a:lnTo>
                  <a:pt x="185927" y="3048"/>
                </a:lnTo>
                <a:close/>
              </a:path>
              <a:path w="332739" h="713739">
                <a:moveTo>
                  <a:pt x="192024" y="679704"/>
                </a:moveTo>
                <a:lnTo>
                  <a:pt x="176784" y="685800"/>
                </a:lnTo>
                <a:lnTo>
                  <a:pt x="230886" y="685800"/>
                </a:lnTo>
                <a:lnTo>
                  <a:pt x="234696" y="682752"/>
                </a:lnTo>
                <a:lnTo>
                  <a:pt x="192024" y="682752"/>
                </a:lnTo>
                <a:lnTo>
                  <a:pt x="192024" y="679704"/>
                </a:lnTo>
                <a:close/>
              </a:path>
              <a:path w="332739" h="713739">
                <a:moveTo>
                  <a:pt x="140208" y="679704"/>
                </a:moveTo>
                <a:lnTo>
                  <a:pt x="143255" y="682752"/>
                </a:lnTo>
                <a:lnTo>
                  <a:pt x="147827" y="682752"/>
                </a:lnTo>
                <a:lnTo>
                  <a:pt x="140208" y="679704"/>
                </a:lnTo>
                <a:close/>
              </a:path>
              <a:path w="332739" h="713739">
                <a:moveTo>
                  <a:pt x="234696" y="30480"/>
                </a:moveTo>
                <a:lnTo>
                  <a:pt x="192024" y="30480"/>
                </a:lnTo>
                <a:lnTo>
                  <a:pt x="204215" y="39624"/>
                </a:lnTo>
                <a:lnTo>
                  <a:pt x="228600" y="64008"/>
                </a:lnTo>
                <a:lnTo>
                  <a:pt x="252984" y="97536"/>
                </a:lnTo>
                <a:lnTo>
                  <a:pt x="280415" y="167640"/>
                </a:lnTo>
                <a:lnTo>
                  <a:pt x="295655" y="225552"/>
                </a:lnTo>
                <a:lnTo>
                  <a:pt x="298703" y="256032"/>
                </a:lnTo>
                <a:lnTo>
                  <a:pt x="304800" y="289560"/>
                </a:lnTo>
                <a:lnTo>
                  <a:pt x="304800" y="390144"/>
                </a:lnTo>
                <a:lnTo>
                  <a:pt x="298703" y="457200"/>
                </a:lnTo>
                <a:lnTo>
                  <a:pt x="289560" y="518160"/>
                </a:lnTo>
                <a:lnTo>
                  <a:pt x="262127" y="594360"/>
                </a:lnTo>
                <a:lnTo>
                  <a:pt x="228600" y="652272"/>
                </a:lnTo>
                <a:lnTo>
                  <a:pt x="192024" y="682752"/>
                </a:lnTo>
                <a:lnTo>
                  <a:pt x="234696" y="682752"/>
                </a:lnTo>
                <a:lnTo>
                  <a:pt x="274320" y="627888"/>
                </a:lnTo>
                <a:lnTo>
                  <a:pt x="295655" y="579120"/>
                </a:lnTo>
                <a:lnTo>
                  <a:pt x="313943" y="524256"/>
                </a:lnTo>
                <a:lnTo>
                  <a:pt x="326136" y="460248"/>
                </a:lnTo>
                <a:lnTo>
                  <a:pt x="332231" y="393192"/>
                </a:lnTo>
                <a:lnTo>
                  <a:pt x="332231" y="320040"/>
                </a:lnTo>
                <a:lnTo>
                  <a:pt x="326136" y="252984"/>
                </a:lnTo>
                <a:lnTo>
                  <a:pt x="313943" y="188975"/>
                </a:lnTo>
                <a:lnTo>
                  <a:pt x="295655" y="134112"/>
                </a:lnTo>
                <a:lnTo>
                  <a:pt x="274320" y="85344"/>
                </a:lnTo>
                <a:lnTo>
                  <a:pt x="249936" y="45720"/>
                </a:lnTo>
                <a:lnTo>
                  <a:pt x="234696" y="30480"/>
                </a:lnTo>
                <a:close/>
              </a:path>
              <a:path w="332739" h="713739">
                <a:moveTo>
                  <a:pt x="147827" y="30480"/>
                </a:moveTo>
                <a:lnTo>
                  <a:pt x="143255" y="30480"/>
                </a:lnTo>
                <a:lnTo>
                  <a:pt x="140208" y="33528"/>
                </a:lnTo>
                <a:lnTo>
                  <a:pt x="147827" y="30480"/>
                </a:lnTo>
                <a:close/>
              </a:path>
              <a:path w="332739" h="713739">
                <a:moveTo>
                  <a:pt x="230886" y="27432"/>
                </a:moveTo>
                <a:lnTo>
                  <a:pt x="176784" y="27432"/>
                </a:lnTo>
                <a:lnTo>
                  <a:pt x="192024" y="33528"/>
                </a:lnTo>
                <a:lnTo>
                  <a:pt x="192024" y="30480"/>
                </a:lnTo>
                <a:lnTo>
                  <a:pt x="234696" y="30480"/>
                </a:lnTo>
                <a:lnTo>
                  <a:pt x="230886" y="27432"/>
                </a:lnTo>
                <a:close/>
              </a:path>
              <a:path w="332739" h="713739">
                <a:moveTo>
                  <a:pt x="167639" y="0"/>
                </a:moveTo>
                <a:lnTo>
                  <a:pt x="164591" y="0"/>
                </a:lnTo>
                <a:lnTo>
                  <a:pt x="149351" y="3048"/>
                </a:lnTo>
                <a:lnTo>
                  <a:pt x="182879" y="3048"/>
                </a:lnTo>
                <a:lnTo>
                  <a:pt x="167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 txBox="1"/>
          <p:nvPr/>
        </p:nvSpPr>
        <p:spPr>
          <a:xfrm>
            <a:off x="2593339" y="4055871"/>
            <a:ext cx="5243195" cy="1463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06495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Heavy</a:t>
            </a:r>
            <a:r>
              <a:rPr sz="2000" spc="-65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chains</a:t>
            </a:r>
            <a:endParaRPr sz="2000">
              <a:latin typeface="Comic Sans MS"/>
              <a:cs typeface="Comic Sans MS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150kDa</a:t>
            </a:r>
            <a:endParaRPr sz="2000">
              <a:latin typeface="Comic Sans MS"/>
              <a:cs typeface="Comic Sans MS"/>
            </a:endParaRPr>
          </a:p>
          <a:p>
            <a:pPr marL="2603500" marR="1221105">
              <a:lnSpc>
                <a:spcPct val="100000"/>
              </a:lnSpc>
              <a:spcBef>
                <a:spcPts val="1200"/>
              </a:spcBef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 x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25kDa</a:t>
            </a:r>
            <a:r>
              <a:rPr sz="2000" spc="-8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+ 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 x</a:t>
            </a:r>
            <a:r>
              <a:rPr sz="2000" spc="-9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50kDa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206500" y="2489200"/>
            <a:ext cx="107124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Ed</a:t>
            </a: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e</a:t>
            </a:r>
            <a:r>
              <a:rPr sz="2000" dirty="0">
                <a:solidFill>
                  <a:srgbClr val="FFFF00"/>
                </a:solidFill>
                <a:latin typeface="Comic Sans MS"/>
                <a:cs typeface="Comic Sans MS"/>
              </a:rPr>
              <a:t>l</a:t>
            </a:r>
            <a:r>
              <a:rPr sz="2000" spc="-20" dirty="0">
                <a:solidFill>
                  <a:srgbClr val="FFFF00"/>
                </a:solidFill>
                <a:latin typeface="Comic Sans MS"/>
                <a:cs typeface="Comic Sans MS"/>
              </a:rPr>
              <a:t>ma</a:t>
            </a: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n</a:t>
            </a: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: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19023" rIns="0" bIns="0" rtlCol="0">
            <a:spAutoFit/>
          </a:bodyPr>
          <a:lstStyle/>
          <a:p>
            <a:pPr marL="2508250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90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structure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2414016" y="2767583"/>
            <a:ext cx="533400" cy="914400"/>
          </a:xfrm>
          <a:custGeom>
            <a:avLst/>
            <a:gdLst/>
            <a:ahLst/>
            <a:cxnLst/>
            <a:rect l="l" t="t" r="r" b="b"/>
            <a:pathLst>
              <a:path w="533400" h="914400">
                <a:moveTo>
                  <a:pt x="268223" y="0"/>
                </a:moveTo>
                <a:lnTo>
                  <a:pt x="201778" y="13934"/>
                </a:lnTo>
                <a:lnTo>
                  <a:pt x="141592" y="53473"/>
                </a:lnTo>
                <a:lnTo>
                  <a:pt x="114450" y="81784"/>
                </a:lnTo>
                <a:lnTo>
                  <a:pt x="89597" y="115221"/>
                </a:lnTo>
                <a:lnTo>
                  <a:pt x="67275" y="153362"/>
                </a:lnTo>
                <a:lnTo>
                  <a:pt x="47724" y="195782"/>
                </a:lnTo>
                <a:lnTo>
                  <a:pt x="31187" y="242055"/>
                </a:lnTo>
                <a:lnTo>
                  <a:pt x="17905" y="291758"/>
                </a:lnTo>
                <a:lnTo>
                  <a:pt x="8118" y="344467"/>
                </a:lnTo>
                <a:lnTo>
                  <a:pt x="2069" y="399755"/>
                </a:lnTo>
                <a:lnTo>
                  <a:pt x="0" y="457200"/>
                </a:lnTo>
                <a:lnTo>
                  <a:pt x="2069" y="514644"/>
                </a:lnTo>
                <a:lnTo>
                  <a:pt x="8118" y="569932"/>
                </a:lnTo>
                <a:lnTo>
                  <a:pt x="17905" y="622641"/>
                </a:lnTo>
                <a:lnTo>
                  <a:pt x="31187" y="672344"/>
                </a:lnTo>
                <a:lnTo>
                  <a:pt x="47724" y="718617"/>
                </a:lnTo>
                <a:lnTo>
                  <a:pt x="67275" y="761037"/>
                </a:lnTo>
                <a:lnTo>
                  <a:pt x="89597" y="799178"/>
                </a:lnTo>
                <a:lnTo>
                  <a:pt x="114450" y="832615"/>
                </a:lnTo>
                <a:lnTo>
                  <a:pt x="141592" y="860926"/>
                </a:lnTo>
                <a:lnTo>
                  <a:pt x="201778" y="900465"/>
                </a:lnTo>
                <a:lnTo>
                  <a:pt x="268223" y="914400"/>
                </a:lnTo>
                <a:lnTo>
                  <a:pt x="301457" y="910845"/>
                </a:lnTo>
                <a:lnTo>
                  <a:pt x="364005" y="883684"/>
                </a:lnTo>
                <a:lnTo>
                  <a:pt x="419659" y="832615"/>
                </a:lnTo>
                <a:lnTo>
                  <a:pt x="444278" y="799178"/>
                </a:lnTo>
                <a:lnTo>
                  <a:pt x="466424" y="761037"/>
                </a:lnTo>
                <a:lnTo>
                  <a:pt x="485848" y="718617"/>
                </a:lnTo>
                <a:lnTo>
                  <a:pt x="502301" y="672344"/>
                </a:lnTo>
                <a:lnTo>
                  <a:pt x="515532" y="622641"/>
                </a:lnTo>
                <a:lnTo>
                  <a:pt x="525292" y="569932"/>
                </a:lnTo>
                <a:lnTo>
                  <a:pt x="531331" y="514644"/>
                </a:lnTo>
                <a:lnTo>
                  <a:pt x="533400" y="457200"/>
                </a:lnTo>
                <a:lnTo>
                  <a:pt x="531331" y="399755"/>
                </a:lnTo>
                <a:lnTo>
                  <a:pt x="525292" y="344467"/>
                </a:lnTo>
                <a:lnTo>
                  <a:pt x="515532" y="291758"/>
                </a:lnTo>
                <a:lnTo>
                  <a:pt x="502301" y="242055"/>
                </a:lnTo>
                <a:lnTo>
                  <a:pt x="485848" y="195782"/>
                </a:lnTo>
                <a:lnTo>
                  <a:pt x="466424" y="153362"/>
                </a:lnTo>
                <a:lnTo>
                  <a:pt x="444278" y="115221"/>
                </a:lnTo>
                <a:lnTo>
                  <a:pt x="419659" y="81784"/>
                </a:lnTo>
                <a:lnTo>
                  <a:pt x="392818" y="53473"/>
                </a:lnTo>
                <a:lnTo>
                  <a:pt x="333468" y="13934"/>
                </a:lnTo>
                <a:lnTo>
                  <a:pt x="268223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401823" y="2755392"/>
            <a:ext cx="558165" cy="939165"/>
          </a:xfrm>
          <a:custGeom>
            <a:avLst/>
            <a:gdLst/>
            <a:ahLst/>
            <a:cxnLst/>
            <a:rect l="l" t="t" r="r" b="b"/>
            <a:pathLst>
              <a:path w="558164" h="939164">
                <a:moveTo>
                  <a:pt x="335280" y="929640"/>
                </a:moveTo>
                <a:lnTo>
                  <a:pt x="222503" y="929640"/>
                </a:lnTo>
                <a:lnTo>
                  <a:pt x="249936" y="938784"/>
                </a:lnTo>
                <a:lnTo>
                  <a:pt x="310895" y="938784"/>
                </a:lnTo>
                <a:lnTo>
                  <a:pt x="335280" y="929640"/>
                </a:lnTo>
                <a:close/>
              </a:path>
              <a:path w="558164" h="939164">
                <a:moveTo>
                  <a:pt x="362712" y="917448"/>
                </a:moveTo>
                <a:lnTo>
                  <a:pt x="195071" y="917448"/>
                </a:lnTo>
                <a:lnTo>
                  <a:pt x="219456" y="929640"/>
                </a:lnTo>
                <a:lnTo>
                  <a:pt x="338327" y="929640"/>
                </a:lnTo>
                <a:lnTo>
                  <a:pt x="362712" y="917448"/>
                </a:lnTo>
                <a:close/>
              </a:path>
              <a:path w="558164" h="939164">
                <a:moveTo>
                  <a:pt x="292607" y="0"/>
                </a:moveTo>
                <a:lnTo>
                  <a:pt x="265175" y="0"/>
                </a:lnTo>
                <a:lnTo>
                  <a:pt x="249936" y="3048"/>
                </a:lnTo>
                <a:lnTo>
                  <a:pt x="222503" y="9144"/>
                </a:lnTo>
                <a:lnTo>
                  <a:pt x="219456" y="12192"/>
                </a:lnTo>
                <a:lnTo>
                  <a:pt x="195071" y="21336"/>
                </a:lnTo>
                <a:lnTo>
                  <a:pt x="192024" y="24384"/>
                </a:lnTo>
                <a:lnTo>
                  <a:pt x="167639" y="39624"/>
                </a:lnTo>
                <a:lnTo>
                  <a:pt x="118871" y="82296"/>
                </a:lnTo>
                <a:lnTo>
                  <a:pt x="100583" y="109728"/>
                </a:lnTo>
                <a:lnTo>
                  <a:pt x="79248" y="140208"/>
                </a:lnTo>
                <a:lnTo>
                  <a:pt x="60959" y="173736"/>
                </a:lnTo>
                <a:lnTo>
                  <a:pt x="45719" y="210312"/>
                </a:lnTo>
                <a:lnTo>
                  <a:pt x="21336" y="289560"/>
                </a:lnTo>
                <a:lnTo>
                  <a:pt x="12192" y="332232"/>
                </a:lnTo>
                <a:lnTo>
                  <a:pt x="0" y="423672"/>
                </a:lnTo>
                <a:lnTo>
                  <a:pt x="0" y="518160"/>
                </a:lnTo>
                <a:lnTo>
                  <a:pt x="12192" y="609600"/>
                </a:lnTo>
                <a:lnTo>
                  <a:pt x="21336" y="652272"/>
                </a:lnTo>
                <a:lnTo>
                  <a:pt x="45719" y="731520"/>
                </a:lnTo>
                <a:lnTo>
                  <a:pt x="60959" y="768096"/>
                </a:lnTo>
                <a:lnTo>
                  <a:pt x="79248" y="801624"/>
                </a:lnTo>
                <a:lnTo>
                  <a:pt x="121919" y="859536"/>
                </a:lnTo>
                <a:lnTo>
                  <a:pt x="167639" y="902208"/>
                </a:lnTo>
                <a:lnTo>
                  <a:pt x="192024" y="917448"/>
                </a:lnTo>
                <a:lnTo>
                  <a:pt x="365759" y="917448"/>
                </a:lnTo>
                <a:lnTo>
                  <a:pt x="370636" y="914400"/>
                </a:lnTo>
                <a:lnTo>
                  <a:pt x="265175" y="914400"/>
                </a:lnTo>
                <a:lnTo>
                  <a:pt x="228600" y="905256"/>
                </a:lnTo>
                <a:lnTo>
                  <a:pt x="231648" y="905256"/>
                </a:lnTo>
                <a:lnTo>
                  <a:pt x="204215" y="896112"/>
                </a:lnTo>
                <a:lnTo>
                  <a:pt x="207263" y="896112"/>
                </a:lnTo>
                <a:lnTo>
                  <a:pt x="161544" y="862584"/>
                </a:lnTo>
                <a:lnTo>
                  <a:pt x="118871" y="813816"/>
                </a:lnTo>
                <a:lnTo>
                  <a:pt x="85343" y="755904"/>
                </a:lnTo>
                <a:lnTo>
                  <a:pt x="70103" y="719328"/>
                </a:lnTo>
                <a:lnTo>
                  <a:pt x="45719" y="646176"/>
                </a:lnTo>
                <a:lnTo>
                  <a:pt x="36575" y="603504"/>
                </a:lnTo>
                <a:lnTo>
                  <a:pt x="30480" y="560832"/>
                </a:lnTo>
                <a:lnTo>
                  <a:pt x="24383" y="469392"/>
                </a:lnTo>
                <a:lnTo>
                  <a:pt x="30480" y="377952"/>
                </a:lnTo>
                <a:lnTo>
                  <a:pt x="36575" y="335280"/>
                </a:lnTo>
                <a:lnTo>
                  <a:pt x="45719" y="295656"/>
                </a:lnTo>
                <a:lnTo>
                  <a:pt x="57912" y="256032"/>
                </a:lnTo>
                <a:lnTo>
                  <a:pt x="70103" y="219456"/>
                </a:lnTo>
                <a:lnTo>
                  <a:pt x="100583" y="152400"/>
                </a:lnTo>
                <a:lnTo>
                  <a:pt x="121919" y="124968"/>
                </a:lnTo>
                <a:lnTo>
                  <a:pt x="140207" y="97536"/>
                </a:lnTo>
                <a:lnTo>
                  <a:pt x="161544" y="76200"/>
                </a:lnTo>
                <a:lnTo>
                  <a:pt x="182880" y="57912"/>
                </a:lnTo>
                <a:lnTo>
                  <a:pt x="207263" y="45720"/>
                </a:lnTo>
                <a:lnTo>
                  <a:pt x="204215" y="45720"/>
                </a:lnTo>
                <a:lnTo>
                  <a:pt x="231648" y="33528"/>
                </a:lnTo>
                <a:lnTo>
                  <a:pt x="228600" y="33528"/>
                </a:lnTo>
                <a:lnTo>
                  <a:pt x="256031" y="27432"/>
                </a:lnTo>
                <a:lnTo>
                  <a:pt x="268224" y="27432"/>
                </a:lnTo>
                <a:lnTo>
                  <a:pt x="280415" y="24384"/>
                </a:lnTo>
                <a:lnTo>
                  <a:pt x="365759" y="24384"/>
                </a:lnTo>
                <a:lnTo>
                  <a:pt x="365759" y="21336"/>
                </a:lnTo>
                <a:lnTo>
                  <a:pt x="362712" y="21336"/>
                </a:lnTo>
                <a:lnTo>
                  <a:pt x="338327" y="12192"/>
                </a:lnTo>
                <a:lnTo>
                  <a:pt x="338327" y="9144"/>
                </a:lnTo>
                <a:lnTo>
                  <a:pt x="335280" y="9144"/>
                </a:lnTo>
                <a:lnTo>
                  <a:pt x="307848" y="3048"/>
                </a:lnTo>
                <a:lnTo>
                  <a:pt x="292607" y="0"/>
                </a:lnTo>
                <a:close/>
              </a:path>
              <a:path w="558164" h="939164">
                <a:moveTo>
                  <a:pt x="365759" y="24384"/>
                </a:moveTo>
                <a:lnTo>
                  <a:pt x="280415" y="24384"/>
                </a:lnTo>
                <a:lnTo>
                  <a:pt x="292607" y="27432"/>
                </a:lnTo>
                <a:lnTo>
                  <a:pt x="304800" y="27432"/>
                </a:lnTo>
                <a:lnTo>
                  <a:pt x="329183" y="33528"/>
                </a:lnTo>
                <a:lnTo>
                  <a:pt x="353568" y="45720"/>
                </a:lnTo>
                <a:lnTo>
                  <a:pt x="350519" y="45720"/>
                </a:lnTo>
                <a:lnTo>
                  <a:pt x="377951" y="60960"/>
                </a:lnTo>
                <a:lnTo>
                  <a:pt x="420624" y="100584"/>
                </a:lnTo>
                <a:lnTo>
                  <a:pt x="457200" y="152400"/>
                </a:lnTo>
                <a:lnTo>
                  <a:pt x="487680" y="219456"/>
                </a:lnTo>
                <a:lnTo>
                  <a:pt x="502919" y="256032"/>
                </a:lnTo>
                <a:lnTo>
                  <a:pt x="512063" y="295656"/>
                </a:lnTo>
                <a:lnTo>
                  <a:pt x="521207" y="338328"/>
                </a:lnTo>
                <a:lnTo>
                  <a:pt x="533400" y="423672"/>
                </a:lnTo>
                <a:lnTo>
                  <a:pt x="533400" y="515112"/>
                </a:lnTo>
                <a:lnTo>
                  <a:pt x="527303" y="560832"/>
                </a:lnTo>
                <a:lnTo>
                  <a:pt x="521207" y="603504"/>
                </a:lnTo>
                <a:lnTo>
                  <a:pt x="512063" y="646176"/>
                </a:lnTo>
                <a:lnTo>
                  <a:pt x="502919" y="685800"/>
                </a:lnTo>
                <a:lnTo>
                  <a:pt x="487680" y="722376"/>
                </a:lnTo>
                <a:lnTo>
                  <a:pt x="457200" y="786384"/>
                </a:lnTo>
                <a:lnTo>
                  <a:pt x="417575" y="841248"/>
                </a:lnTo>
                <a:lnTo>
                  <a:pt x="374903" y="880872"/>
                </a:lnTo>
                <a:lnTo>
                  <a:pt x="350519" y="896112"/>
                </a:lnTo>
                <a:lnTo>
                  <a:pt x="353568" y="896112"/>
                </a:lnTo>
                <a:lnTo>
                  <a:pt x="304800" y="914400"/>
                </a:lnTo>
                <a:lnTo>
                  <a:pt x="370636" y="914400"/>
                </a:lnTo>
                <a:lnTo>
                  <a:pt x="414527" y="880872"/>
                </a:lnTo>
                <a:lnTo>
                  <a:pt x="460248" y="829056"/>
                </a:lnTo>
                <a:lnTo>
                  <a:pt x="496824" y="765048"/>
                </a:lnTo>
                <a:lnTo>
                  <a:pt x="527303" y="691896"/>
                </a:lnTo>
                <a:lnTo>
                  <a:pt x="536448" y="652272"/>
                </a:lnTo>
                <a:lnTo>
                  <a:pt x="545592" y="609600"/>
                </a:lnTo>
                <a:lnTo>
                  <a:pt x="554736" y="563880"/>
                </a:lnTo>
                <a:lnTo>
                  <a:pt x="557783" y="518160"/>
                </a:lnTo>
                <a:lnTo>
                  <a:pt x="557783" y="423672"/>
                </a:lnTo>
                <a:lnTo>
                  <a:pt x="551688" y="374904"/>
                </a:lnTo>
                <a:lnTo>
                  <a:pt x="545592" y="332232"/>
                </a:lnTo>
                <a:lnTo>
                  <a:pt x="527303" y="246887"/>
                </a:lnTo>
                <a:lnTo>
                  <a:pt x="496824" y="173736"/>
                </a:lnTo>
                <a:lnTo>
                  <a:pt x="478536" y="140208"/>
                </a:lnTo>
                <a:lnTo>
                  <a:pt x="438912" y="82296"/>
                </a:lnTo>
                <a:lnTo>
                  <a:pt x="390144" y="39624"/>
                </a:lnTo>
                <a:lnTo>
                  <a:pt x="365759" y="24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2264155" y="3827271"/>
            <a:ext cx="89852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1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50kDa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176016" y="3246120"/>
            <a:ext cx="1143000" cy="113030"/>
          </a:xfrm>
          <a:custGeom>
            <a:avLst/>
            <a:gdLst/>
            <a:ahLst/>
            <a:cxnLst/>
            <a:rect l="l" t="t" r="r" b="b"/>
            <a:pathLst>
              <a:path w="1143000" h="113029">
                <a:moveTo>
                  <a:pt x="1030223" y="0"/>
                </a:moveTo>
                <a:lnTo>
                  <a:pt x="1030223" y="112775"/>
                </a:lnTo>
                <a:lnTo>
                  <a:pt x="1101450" y="76200"/>
                </a:lnTo>
                <a:lnTo>
                  <a:pt x="1048511" y="76200"/>
                </a:lnTo>
                <a:lnTo>
                  <a:pt x="1048511" y="36575"/>
                </a:lnTo>
                <a:lnTo>
                  <a:pt x="1105408" y="36575"/>
                </a:lnTo>
                <a:lnTo>
                  <a:pt x="1030223" y="0"/>
                </a:lnTo>
                <a:close/>
              </a:path>
              <a:path w="1143000" h="113029">
                <a:moveTo>
                  <a:pt x="1030223" y="36575"/>
                </a:moveTo>
                <a:lnTo>
                  <a:pt x="0" y="36575"/>
                </a:lnTo>
                <a:lnTo>
                  <a:pt x="0" y="76200"/>
                </a:lnTo>
                <a:lnTo>
                  <a:pt x="1030223" y="76200"/>
                </a:lnTo>
                <a:lnTo>
                  <a:pt x="1030223" y="36575"/>
                </a:lnTo>
                <a:close/>
              </a:path>
              <a:path w="1143000" h="113029">
                <a:moveTo>
                  <a:pt x="1105408" y="36575"/>
                </a:moveTo>
                <a:lnTo>
                  <a:pt x="1048511" y="36575"/>
                </a:lnTo>
                <a:lnTo>
                  <a:pt x="1048511" y="76200"/>
                </a:lnTo>
                <a:lnTo>
                  <a:pt x="1101450" y="76200"/>
                </a:lnTo>
                <a:lnTo>
                  <a:pt x="1142999" y="54863"/>
                </a:lnTo>
                <a:lnTo>
                  <a:pt x="1105408" y="365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623815" y="2843783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5824" y="0"/>
                </a:moveTo>
                <a:lnTo>
                  <a:pt x="47402" y="36868"/>
                </a:lnTo>
                <a:lnTo>
                  <a:pt x="22335" y="78345"/>
                </a:lnTo>
                <a:lnTo>
                  <a:pt x="5900" y="131088"/>
                </a:lnTo>
                <a:lnTo>
                  <a:pt x="0" y="192024"/>
                </a:lnTo>
                <a:lnTo>
                  <a:pt x="5900" y="251472"/>
                </a:lnTo>
                <a:lnTo>
                  <a:pt x="22335" y="303312"/>
                </a:lnTo>
                <a:lnTo>
                  <a:pt x="47402" y="344326"/>
                </a:lnTo>
                <a:lnTo>
                  <a:pt x="79199" y="371295"/>
                </a:lnTo>
                <a:lnTo>
                  <a:pt x="115824" y="381000"/>
                </a:lnTo>
                <a:lnTo>
                  <a:pt x="150961" y="371295"/>
                </a:lnTo>
                <a:lnTo>
                  <a:pt x="181855" y="344326"/>
                </a:lnTo>
                <a:lnTo>
                  <a:pt x="206459" y="303312"/>
                </a:lnTo>
                <a:lnTo>
                  <a:pt x="222723" y="251472"/>
                </a:lnTo>
                <a:lnTo>
                  <a:pt x="228600" y="192024"/>
                </a:lnTo>
                <a:lnTo>
                  <a:pt x="222723" y="131088"/>
                </a:lnTo>
                <a:lnTo>
                  <a:pt x="206459" y="78345"/>
                </a:lnTo>
                <a:lnTo>
                  <a:pt x="181855" y="36868"/>
                </a:lnTo>
                <a:lnTo>
                  <a:pt x="150961" y="9729"/>
                </a:lnTo>
                <a:lnTo>
                  <a:pt x="115824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611623" y="2831592"/>
            <a:ext cx="253365" cy="405765"/>
          </a:xfrm>
          <a:custGeom>
            <a:avLst/>
            <a:gdLst/>
            <a:ahLst/>
            <a:cxnLst/>
            <a:rect l="l" t="t" r="r" b="b"/>
            <a:pathLst>
              <a:path w="253364" h="405764">
                <a:moveTo>
                  <a:pt x="152400" y="402336"/>
                </a:moveTo>
                <a:lnTo>
                  <a:pt x="100584" y="402336"/>
                </a:lnTo>
                <a:lnTo>
                  <a:pt x="112775" y="405384"/>
                </a:lnTo>
                <a:lnTo>
                  <a:pt x="140208" y="405384"/>
                </a:lnTo>
                <a:lnTo>
                  <a:pt x="152400" y="402336"/>
                </a:lnTo>
                <a:close/>
              </a:path>
              <a:path w="253364" h="405764">
                <a:moveTo>
                  <a:pt x="155448" y="6096"/>
                </a:moveTo>
                <a:lnTo>
                  <a:pt x="97536" y="6096"/>
                </a:lnTo>
                <a:lnTo>
                  <a:pt x="85343" y="12192"/>
                </a:lnTo>
                <a:lnTo>
                  <a:pt x="76200" y="18287"/>
                </a:lnTo>
                <a:lnTo>
                  <a:pt x="64008" y="27432"/>
                </a:lnTo>
                <a:lnTo>
                  <a:pt x="42672" y="48768"/>
                </a:lnTo>
                <a:lnTo>
                  <a:pt x="36575" y="64008"/>
                </a:lnTo>
                <a:lnTo>
                  <a:pt x="27431" y="76200"/>
                </a:lnTo>
                <a:lnTo>
                  <a:pt x="21336" y="94487"/>
                </a:lnTo>
                <a:lnTo>
                  <a:pt x="9143" y="128016"/>
                </a:lnTo>
                <a:lnTo>
                  <a:pt x="0" y="182880"/>
                </a:lnTo>
                <a:lnTo>
                  <a:pt x="0" y="225552"/>
                </a:lnTo>
                <a:lnTo>
                  <a:pt x="9143" y="280416"/>
                </a:lnTo>
                <a:lnTo>
                  <a:pt x="21336" y="313944"/>
                </a:lnTo>
                <a:lnTo>
                  <a:pt x="27431" y="332232"/>
                </a:lnTo>
                <a:lnTo>
                  <a:pt x="36575" y="344424"/>
                </a:lnTo>
                <a:lnTo>
                  <a:pt x="45720" y="359663"/>
                </a:lnTo>
                <a:lnTo>
                  <a:pt x="54863" y="371856"/>
                </a:lnTo>
                <a:lnTo>
                  <a:pt x="64008" y="381000"/>
                </a:lnTo>
                <a:lnTo>
                  <a:pt x="76200" y="390144"/>
                </a:lnTo>
                <a:lnTo>
                  <a:pt x="88391" y="396240"/>
                </a:lnTo>
                <a:lnTo>
                  <a:pt x="97536" y="402336"/>
                </a:lnTo>
                <a:lnTo>
                  <a:pt x="155448" y="402336"/>
                </a:lnTo>
                <a:lnTo>
                  <a:pt x="167639" y="396240"/>
                </a:lnTo>
                <a:lnTo>
                  <a:pt x="176784" y="390144"/>
                </a:lnTo>
                <a:lnTo>
                  <a:pt x="179831" y="390144"/>
                </a:lnTo>
                <a:lnTo>
                  <a:pt x="188975" y="381000"/>
                </a:lnTo>
                <a:lnTo>
                  <a:pt x="118872" y="381000"/>
                </a:lnTo>
                <a:lnTo>
                  <a:pt x="106679" y="377952"/>
                </a:lnTo>
                <a:lnTo>
                  <a:pt x="109727" y="377952"/>
                </a:lnTo>
                <a:lnTo>
                  <a:pt x="97536" y="374904"/>
                </a:lnTo>
                <a:lnTo>
                  <a:pt x="88391" y="368808"/>
                </a:lnTo>
                <a:lnTo>
                  <a:pt x="73151" y="353568"/>
                </a:lnTo>
                <a:lnTo>
                  <a:pt x="64008" y="341375"/>
                </a:lnTo>
                <a:lnTo>
                  <a:pt x="57912" y="332232"/>
                </a:lnTo>
                <a:lnTo>
                  <a:pt x="48767" y="320040"/>
                </a:lnTo>
                <a:lnTo>
                  <a:pt x="42672" y="304800"/>
                </a:lnTo>
                <a:lnTo>
                  <a:pt x="33527" y="274320"/>
                </a:lnTo>
                <a:lnTo>
                  <a:pt x="27431" y="240792"/>
                </a:lnTo>
                <a:lnTo>
                  <a:pt x="24384" y="222504"/>
                </a:lnTo>
                <a:lnTo>
                  <a:pt x="24384" y="204216"/>
                </a:lnTo>
                <a:lnTo>
                  <a:pt x="27431" y="185928"/>
                </a:lnTo>
                <a:lnTo>
                  <a:pt x="27431" y="167640"/>
                </a:lnTo>
                <a:lnTo>
                  <a:pt x="45720" y="100584"/>
                </a:lnTo>
                <a:lnTo>
                  <a:pt x="64008" y="64008"/>
                </a:lnTo>
                <a:lnTo>
                  <a:pt x="91439" y="36575"/>
                </a:lnTo>
                <a:lnTo>
                  <a:pt x="100584" y="33528"/>
                </a:lnTo>
                <a:lnTo>
                  <a:pt x="109727" y="27432"/>
                </a:lnTo>
                <a:lnTo>
                  <a:pt x="115824" y="27432"/>
                </a:lnTo>
                <a:lnTo>
                  <a:pt x="126491" y="24765"/>
                </a:lnTo>
                <a:lnTo>
                  <a:pt x="124967" y="24384"/>
                </a:lnTo>
                <a:lnTo>
                  <a:pt x="184912" y="24384"/>
                </a:lnTo>
                <a:lnTo>
                  <a:pt x="176784" y="18287"/>
                </a:lnTo>
                <a:lnTo>
                  <a:pt x="167639" y="12192"/>
                </a:lnTo>
                <a:lnTo>
                  <a:pt x="167639" y="9144"/>
                </a:lnTo>
                <a:lnTo>
                  <a:pt x="164591" y="9144"/>
                </a:lnTo>
                <a:lnTo>
                  <a:pt x="155448" y="6096"/>
                </a:lnTo>
                <a:close/>
              </a:path>
              <a:path w="253364" h="405764">
                <a:moveTo>
                  <a:pt x="184912" y="24384"/>
                </a:moveTo>
                <a:lnTo>
                  <a:pt x="128015" y="24384"/>
                </a:lnTo>
                <a:lnTo>
                  <a:pt x="126491" y="24765"/>
                </a:lnTo>
                <a:lnTo>
                  <a:pt x="137160" y="27432"/>
                </a:lnTo>
                <a:lnTo>
                  <a:pt x="146303" y="27432"/>
                </a:lnTo>
                <a:lnTo>
                  <a:pt x="173736" y="45720"/>
                </a:lnTo>
                <a:lnTo>
                  <a:pt x="182879" y="54863"/>
                </a:lnTo>
                <a:lnTo>
                  <a:pt x="188975" y="64008"/>
                </a:lnTo>
                <a:lnTo>
                  <a:pt x="198120" y="76200"/>
                </a:lnTo>
                <a:lnTo>
                  <a:pt x="219455" y="134112"/>
                </a:lnTo>
                <a:lnTo>
                  <a:pt x="228600" y="185928"/>
                </a:lnTo>
                <a:lnTo>
                  <a:pt x="228600" y="222504"/>
                </a:lnTo>
                <a:lnTo>
                  <a:pt x="219455" y="274320"/>
                </a:lnTo>
                <a:lnTo>
                  <a:pt x="204215" y="320040"/>
                </a:lnTo>
                <a:lnTo>
                  <a:pt x="179831" y="353568"/>
                </a:lnTo>
                <a:lnTo>
                  <a:pt x="173736" y="362712"/>
                </a:lnTo>
                <a:lnTo>
                  <a:pt x="155448" y="374904"/>
                </a:lnTo>
                <a:lnTo>
                  <a:pt x="146303" y="377952"/>
                </a:lnTo>
                <a:lnTo>
                  <a:pt x="134112" y="381000"/>
                </a:lnTo>
                <a:lnTo>
                  <a:pt x="188975" y="381000"/>
                </a:lnTo>
                <a:lnTo>
                  <a:pt x="201167" y="368808"/>
                </a:lnTo>
                <a:lnTo>
                  <a:pt x="219455" y="344424"/>
                </a:lnTo>
                <a:lnTo>
                  <a:pt x="225551" y="329184"/>
                </a:lnTo>
                <a:lnTo>
                  <a:pt x="234696" y="313944"/>
                </a:lnTo>
                <a:lnTo>
                  <a:pt x="243839" y="280416"/>
                </a:lnTo>
                <a:lnTo>
                  <a:pt x="252984" y="243840"/>
                </a:lnTo>
                <a:lnTo>
                  <a:pt x="252984" y="161544"/>
                </a:lnTo>
                <a:lnTo>
                  <a:pt x="243839" y="124968"/>
                </a:lnTo>
                <a:lnTo>
                  <a:pt x="234696" y="91440"/>
                </a:lnTo>
                <a:lnTo>
                  <a:pt x="225551" y="76200"/>
                </a:lnTo>
                <a:lnTo>
                  <a:pt x="219455" y="60960"/>
                </a:lnTo>
                <a:lnTo>
                  <a:pt x="201167" y="36575"/>
                </a:lnTo>
                <a:lnTo>
                  <a:pt x="184912" y="24384"/>
                </a:lnTo>
                <a:close/>
              </a:path>
              <a:path w="253364" h="405764">
                <a:moveTo>
                  <a:pt x="118872" y="27432"/>
                </a:moveTo>
                <a:lnTo>
                  <a:pt x="109727" y="27432"/>
                </a:lnTo>
                <a:lnTo>
                  <a:pt x="106679" y="30480"/>
                </a:lnTo>
                <a:lnTo>
                  <a:pt x="118872" y="27432"/>
                </a:lnTo>
                <a:close/>
              </a:path>
              <a:path w="253364" h="405764">
                <a:moveTo>
                  <a:pt x="146303" y="27432"/>
                </a:moveTo>
                <a:lnTo>
                  <a:pt x="134112" y="27432"/>
                </a:lnTo>
                <a:lnTo>
                  <a:pt x="146303" y="30480"/>
                </a:lnTo>
                <a:lnTo>
                  <a:pt x="146303" y="27432"/>
                </a:lnTo>
                <a:close/>
              </a:path>
              <a:path w="253364" h="405764">
                <a:moveTo>
                  <a:pt x="128015" y="24384"/>
                </a:moveTo>
                <a:lnTo>
                  <a:pt x="124967" y="24384"/>
                </a:lnTo>
                <a:lnTo>
                  <a:pt x="126491" y="24765"/>
                </a:lnTo>
                <a:lnTo>
                  <a:pt x="128015" y="24384"/>
                </a:lnTo>
                <a:close/>
              </a:path>
              <a:path w="253364" h="405764">
                <a:moveTo>
                  <a:pt x="152400" y="3048"/>
                </a:moveTo>
                <a:lnTo>
                  <a:pt x="100584" y="3048"/>
                </a:lnTo>
                <a:lnTo>
                  <a:pt x="100584" y="6096"/>
                </a:lnTo>
                <a:lnTo>
                  <a:pt x="152400" y="6096"/>
                </a:lnTo>
                <a:lnTo>
                  <a:pt x="152400" y="3048"/>
                </a:lnTo>
                <a:close/>
              </a:path>
              <a:path w="253364" h="405764">
                <a:moveTo>
                  <a:pt x="14020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40208" y="3048"/>
                </a:lnTo>
                <a:lnTo>
                  <a:pt x="1402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081015" y="2843783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5824" y="0"/>
                </a:moveTo>
                <a:lnTo>
                  <a:pt x="47402" y="36868"/>
                </a:lnTo>
                <a:lnTo>
                  <a:pt x="22335" y="78345"/>
                </a:lnTo>
                <a:lnTo>
                  <a:pt x="5900" y="131088"/>
                </a:lnTo>
                <a:lnTo>
                  <a:pt x="0" y="192024"/>
                </a:lnTo>
                <a:lnTo>
                  <a:pt x="5900" y="251472"/>
                </a:lnTo>
                <a:lnTo>
                  <a:pt x="22335" y="303312"/>
                </a:lnTo>
                <a:lnTo>
                  <a:pt x="47402" y="344326"/>
                </a:lnTo>
                <a:lnTo>
                  <a:pt x="79199" y="371295"/>
                </a:lnTo>
                <a:lnTo>
                  <a:pt x="115824" y="381000"/>
                </a:lnTo>
                <a:lnTo>
                  <a:pt x="150961" y="371295"/>
                </a:lnTo>
                <a:lnTo>
                  <a:pt x="181855" y="344326"/>
                </a:lnTo>
                <a:lnTo>
                  <a:pt x="206459" y="303312"/>
                </a:lnTo>
                <a:lnTo>
                  <a:pt x="222723" y="251472"/>
                </a:lnTo>
                <a:lnTo>
                  <a:pt x="228600" y="192024"/>
                </a:lnTo>
                <a:lnTo>
                  <a:pt x="222723" y="131088"/>
                </a:lnTo>
                <a:lnTo>
                  <a:pt x="206459" y="78345"/>
                </a:lnTo>
                <a:lnTo>
                  <a:pt x="181855" y="36868"/>
                </a:lnTo>
                <a:lnTo>
                  <a:pt x="150961" y="9729"/>
                </a:lnTo>
                <a:lnTo>
                  <a:pt x="115824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068823" y="2831592"/>
            <a:ext cx="253365" cy="405765"/>
          </a:xfrm>
          <a:custGeom>
            <a:avLst/>
            <a:gdLst/>
            <a:ahLst/>
            <a:cxnLst/>
            <a:rect l="l" t="t" r="r" b="b"/>
            <a:pathLst>
              <a:path w="253364" h="405764">
                <a:moveTo>
                  <a:pt x="152400" y="402336"/>
                </a:moveTo>
                <a:lnTo>
                  <a:pt x="100584" y="402336"/>
                </a:lnTo>
                <a:lnTo>
                  <a:pt x="112775" y="405384"/>
                </a:lnTo>
                <a:lnTo>
                  <a:pt x="140208" y="405384"/>
                </a:lnTo>
                <a:lnTo>
                  <a:pt x="152400" y="402336"/>
                </a:lnTo>
                <a:close/>
              </a:path>
              <a:path w="253364" h="405764">
                <a:moveTo>
                  <a:pt x="155448" y="6096"/>
                </a:moveTo>
                <a:lnTo>
                  <a:pt x="97536" y="6096"/>
                </a:lnTo>
                <a:lnTo>
                  <a:pt x="85343" y="12192"/>
                </a:lnTo>
                <a:lnTo>
                  <a:pt x="76200" y="18287"/>
                </a:lnTo>
                <a:lnTo>
                  <a:pt x="64008" y="27432"/>
                </a:lnTo>
                <a:lnTo>
                  <a:pt x="42672" y="48768"/>
                </a:lnTo>
                <a:lnTo>
                  <a:pt x="36575" y="64008"/>
                </a:lnTo>
                <a:lnTo>
                  <a:pt x="27431" y="76200"/>
                </a:lnTo>
                <a:lnTo>
                  <a:pt x="21336" y="94487"/>
                </a:lnTo>
                <a:lnTo>
                  <a:pt x="9143" y="128016"/>
                </a:lnTo>
                <a:lnTo>
                  <a:pt x="0" y="182880"/>
                </a:lnTo>
                <a:lnTo>
                  <a:pt x="0" y="225552"/>
                </a:lnTo>
                <a:lnTo>
                  <a:pt x="9143" y="280416"/>
                </a:lnTo>
                <a:lnTo>
                  <a:pt x="21336" y="313944"/>
                </a:lnTo>
                <a:lnTo>
                  <a:pt x="27431" y="332232"/>
                </a:lnTo>
                <a:lnTo>
                  <a:pt x="36575" y="344424"/>
                </a:lnTo>
                <a:lnTo>
                  <a:pt x="45720" y="359663"/>
                </a:lnTo>
                <a:lnTo>
                  <a:pt x="54863" y="371856"/>
                </a:lnTo>
                <a:lnTo>
                  <a:pt x="64008" y="381000"/>
                </a:lnTo>
                <a:lnTo>
                  <a:pt x="76200" y="390144"/>
                </a:lnTo>
                <a:lnTo>
                  <a:pt x="88391" y="396240"/>
                </a:lnTo>
                <a:lnTo>
                  <a:pt x="97536" y="402336"/>
                </a:lnTo>
                <a:lnTo>
                  <a:pt x="155448" y="402336"/>
                </a:lnTo>
                <a:lnTo>
                  <a:pt x="167639" y="396240"/>
                </a:lnTo>
                <a:lnTo>
                  <a:pt x="176784" y="390144"/>
                </a:lnTo>
                <a:lnTo>
                  <a:pt x="179831" y="390144"/>
                </a:lnTo>
                <a:lnTo>
                  <a:pt x="188975" y="381000"/>
                </a:lnTo>
                <a:lnTo>
                  <a:pt x="118872" y="381000"/>
                </a:lnTo>
                <a:lnTo>
                  <a:pt x="106679" y="377952"/>
                </a:lnTo>
                <a:lnTo>
                  <a:pt x="109727" y="377952"/>
                </a:lnTo>
                <a:lnTo>
                  <a:pt x="97536" y="374904"/>
                </a:lnTo>
                <a:lnTo>
                  <a:pt x="88391" y="368808"/>
                </a:lnTo>
                <a:lnTo>
                  <a:pt x="73151" y="353568"/>
                </a:lnTo>
                <a:lnTo>
                  <a:pt x="64008" y="341375"/>
                </a:lnTo>
                <a:lnTo>
                  <a:pt x="57912" y="332232"/>
                </a:lnTo>
                <a:lnTo>
                  <a:pt x="48767" y="320040"/>
                </a:lnTo>
                <a:lnTo>
                  <a:pt x="42672" y="304800"/>
                </a:lnTo>
                <a:lnTo>
                  <a:pt x="33527" y="274320"/>
                </a:lnTo>
                <a:lnTo>
                  <a:pt x="27431" y="240792"/>
                </a:lnTo>
                <a:lnTo>
                  <a:pt x="24384" y="222504"/>
                </a:lnTo>
                <a:lnTo>
                  <a:pt x="24384" y="204216"/>
                </a:lnTo>
                <a:lnTo>
                  <a:pt x="27431" y="185928"/>
                </a:lnTo>
                <a:lnTo>
                  <a:pt x="27431" y="167640"/>
                </a:lnTo>
                <a:lnTo>
                  <a:pt x="45720" y="100584"/>
                </a:lnTo>
                <a:lnTo>
                  <a:pt x="64008" y="64008"/>
                </a:lnTo>
                <a:lnTo>
                  <a:pt x="91439" y="36575"/>
                </a:lnTo>
                <a:lnTo>
                  <a:pt x="100584" y="33528"/>
                </a:lnTo>
                <a:lnTo>
                  <a:pt x="109727" y="27432"/>
                </a:lnTo>
                <a:lnTo>
                  <a:pt x="115824" y="27432"/>
                </a:lnTo>
                <a:lnTo>
                  <a:pt x="126491" y="24765"/>
                </a:lnTo>
                <a:lnTo>
                  <a:pt x="124967" y="24384"/>
                </a:lnTo>
                <a:lnTo>
                  <a:pt x="184912" y="24384"/>
                </a:lnTo>
                <a:lnTo>
                  <a:pt x="176784" y="18287"/>
                </a:lnTo>
                <a:lnTo>
                  <a:pt x="167639" y="12192"/>
                </a:lnTo>
                <a:lnTo>
                  <a:pt x="167639" y="9144"/>
                </a:lnTo>
                <a:lnTo>
                  <a:pt x="164591" y="9144"/>
                </a:lnTo>
                <a:lnTo>
                  <a:pt x="155448" y="6096"/>
                </a:lnTo>
                <a:close/>
              </a:path>
              <a:path w="253364" h="405764">
                <a:moveTo>
                  <a:pt x="184912" y="24384"/>
                </a:moveTo>
                <a:lnTo>
                  <a:pt x="128015" y="24384"/>
                </a:lnTo>
                <a:lnTo>
                  <a:pt x="126491" y="24765"/>
                </a:lnTo>
                <a:lnTo>
                  <a:pt x="137160" y="27432"/>
                </a:lnTo>
                <a:lnTo>
                  <a:pt x="146303" y="27432"/>
                </a:lnTo>
                <a:lnTo>
                  <a:pt x="173736" y="45720"/>
                </a:lnTo>
                <a:lnTo>
                  <a:pt x="182879" y="54863"/>
                </a:lnTo>
                <a:lnTo>
                  <a:pt x="188975" y="64008"/>
                </a:lnTo>
                <a:lnTo>
                  <a:pt x="198120" y="76200"/>
                </a:lnTo>
                <a:lnTo>
                  <a:pt x="219455" y="134112"/>
                </a:lnTo>
                <a:lnTo>
                  <a:pt x="228600" y="185928"/>
                </a:lnTo>
                <a:lnTo>
                  <a:pt x="228600" y="222504"/>
                </a:lnTo>
                <a:lnTo>
                  <a:pt x="219455" y="274320"/>
                </a:lnTo>
                <a:lnTo>
                  <a:pt x="204215" y="320040"/>
                </a:lnTo>
                <a:lnTo>
                  <a:pt x="179831" y="353568"/>
                </a:lnTo>
                <a:lnTo>
                  <a:pt x="173736" y="362712"/>
                </a:lnTo>
                <a:lnTo>
                  <a:pt x="155448" y="374904"/>
                </a:lnTo>
                <a:lnTo>
                  <a:pt x="146303" y="377952"/>
                </a:lnTo>
                <a:lnTo>
                  <a:pt x="134112" y="381000"/>
                </a:lnTo>
                <a:lnTo>
                  <a:pt x="188975" y="381000"/>
                </a:lnTo>
                <a:lnTo>
                  <a:pt x="201167" y="368808"/>
                </a:lnTo>
                <a:lnTo>
                  <a:pt x="219455" y="344424"/>
                </a:lnTo>
                <a:lnTo>
                  <a:pt x="225551" y="329184"/>
                </a:lnTo>
                <a:lnTo>
                  <a:pt x="234696" y="313944"/>
                </a:lnTo>
                <a:lnTo>
                  <a:pt x="243839" y="280416"/>
                </a:lnTo>
                <a:lnTo>
                  <a:pt x="252984" y="243840"/>
                </a:lnTo>
                <a:lnTo>
                  <a:pt x="252984" y="161544"/>
                </a:lnTo>
                <a:lnTo>
                  <a:pt x="243839" y="124968"/>
                </a:lnTo>
                <a:lnTo>
                  <a:pt x="234696" y="91440"/>
                </a:lnTo>
                <a:lnTo>
                  <a:pt x="225551" y="76200"/>
                </a:lnTo>
                <a:lnTo>
                  <a:pt x="219455" y="60960"/>
                </a:lnTo>
                <a:lnTo>
                  <a:pt x="201167" y="36575"/>
                </a:lnTo>
                <a:lnTo>
                  <a:pt x="184912" y="24384"/>
                </a:lnTo>
                <a:close/>
              </a:path>
              <a:path w="253364" h="405764">
                <a:moveTo>
                  <a:pt x="118872" y="27432"/>
                </a:moveTo>
                <a:lnTo>
                  <a:pt x="109727" y="27432"/>
                </a:lnTo>
                <a:lnTo>
                  <a:pt x="106679" y="30480"/>
                </a:lnTo>
                <a:lnTo>
                  <a:pt x="118872" y="27432"/>
                </a:lnTo>
                <a:close/>
              </a:path>
              <a:path w="253364" h="405764">
                <a:moveTo>
                  <a:pt x="146303" y="27432"/>
                </a:moveTo>
                <a:lnTo>
                  <a:pt x="134112" y="27432"/>
                </a:lnTo>
                <a:lnTo>
                  <a:pt x="146303" y="30480"/>
                </a:lnTo>
                <a:lnTo>
                  <a:pt x="146303" y="27432"/>
                </a:lnTo>
                <a:close/>
              </a:path>
              <a:path w="253364" h="405764">
                <a:moveTo>
                  <a:pt x="128015" y="24384"/>
                </a:moveTo>
                <a:lnTo>
                  <a:pt x="124967" y="24384"/>
                </a:lnTo>
                <a:lnTo>
                  <a:pt x="126491" y="24765"/>
                </a:lnTo>
                <a:lnTo>
                  <a:pt x="128015" y="24384"/>
                </a:lnTo>
                <a:close/>
              </a:path>
              <a:path w="253364" h="405764">
                <a:moveTo>
                  <a:pt x="152400" y="3048"/>
                </a:moveTo>
                <a:lnTo>
                  <a:pt x="100584" y="3048"/>
                </a:lnTo>
                <a:lnTo>
                  <a:pt x="100584" y="6096"/>
                </a:lnTo>
                <a:lnTo>
                  <a:pt x="152400" y="6096"/>
                </a:lnTo>
                <a:lnTo>
                  <a:pt x="152400" y="3048"/>
                </a:lnTo>
                <a:close/>
              </a:path>
              <a:path w="253364" h="405764">
                <a:moveTo>
                  <a:pt x="14020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40208" y="3048"/>
                </a:lnTo>
                <a:lnTo>
                  <a:pt x="1402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852415" y="3377184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5824" y="0"/>
                </a:moveTo>
                <a:lnTo>
                  <a:pt x="47402" y="36868"/>
                </a:lnTo>
                <a:lnTo>
                  <a:pt x="22335" y="78345"/>
                </a:lnTo>
                <a:lnTo>
                  <a:pt x="5900" y="131088"/>
                </a:lnTo>
                <a:lnTo>
                  <a:pt x="0" y="192024"/>
                </a:lnTo>
                <a:lnTo>
                  <a:pt x="5900" y="251472"/>
                </a:lnTo>
                <a:lnTo>
                  <a:pt x="22335" y="303312"/>
                </a:lnTo>
                <a:lnTo>
                  <a:pt x="47402" y="344326"/>
                </a:lnTo>
                <a:lnTo>
                  <a:pt x="79199" y="371295"/>
                </a:lnTo>
                <a:lnTo>
                  <a:pt x="115824" y="381000"/>
                </a:lnTo>
                <a:lnTo>
                  <a:pt x="150961" y="371295"/>
                </a:lnTo>
                <a:lnTo>
                  <a:pt x="181855" y="344326"/>
                </a:lnTo>
                <a:lnTo>
                  <a:pt x="206459" y="303312"/>
                </a:lnTo>
                <a:lnTo>
                  <a:pt x="222723" y="251472"/>
                </a:lnTo>
                <a:lnTo>
                  <a:pt x="228600" y="192024"/>
                </a:lnTo>
                <a:lnTo>
                  <a:pt x="222723" y="131088"/>
                </a:lnTo>
                <a:lnTo>
                  <a:pt x="206459" y="78345"/>
                </a:lnTo>
                <a:lnTo>
                  <a:pt x="181855" y="36868"/>
                </a:lnTo>
                <a:lnTo>
                  <a:pt x="150961" y="9729"/>
                </a:lnTo>
                <a:lnTo>
                  <a:pt x="115824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840223" y="3364991"/>
            <a:ext cx="253365" cy="405765"/>
          </a:xfrm>
          <a:custGeom>
            <a:avLst/>
            <a:gdLst/>
            <a:ahLst/>
            <a:cxnLst/>
            <a:rect l="l" t="t" r="r" b="b"/>
            <a:pathLst>
              <a:path w="253364" h="405764">
                <a:moveTo>
                  <a:pt x="152400" y="402336"/>
                </a:moveTo>
                <a:lnTo>
                  <a:pt x="100584" y="402336"/>
                </a:lnTo>
                <a:lnTo>
                  <a:pt x="112775" y="405384"/>
                </a:lnTo>
                <a:lnTo>
                  <a:pt x="140208" y="405384"/>
                </a:lnTo>
                <a:lnTo>
                  <a:pt x="152400" y="402336"/>
                </a:lnTo>
                <a:close/>
              </a:path>
              <a:path w="253364" h="405764">
                <a:moveTo>
                  <a:pt x="155448" y="6096"/>
                </a:moveTo>
                <a:lnTo>
                  <a:pt x="97536" y="6096"/>
                </a:lnTo>
                <a:lnTo>
                  <a:pt x="88391" y="9144"/>
                </a:lnTo>
                <a:lnTo>
                  <a:pt x="54863" y="36575"/>
                </a:lnTo>
                <a:lnTo>
                  <a:pt x="27431" y="76200"/>
                </a:lnTo>
                <a:lnTo>
                  <a:pt x="9143" y="124968"/>
                </a:lnTo>
                <a:lnTo>
                  <a:pt x="0" y="182880"/>
                </a:lnTo>
                <a:lnTo>
                  <a:pt x="0" y="222504"/>
                </a:lnTo>
                <a:lnTo>
                  <a:pt x="9143" y="280416"/>
                </a:lnTo>
                <a:lnTo>
                  <a:pt x="27431" y="329184"/>
                </a:lnTo>
                <a:lnTo>
                  <a:pt x="36575" y="344424"/>
                </a:lnTo>
                <a:lnTo>
                  <a:pt x="42672" y="356616"/>
                </a:lnTo>
                <a:lnTo>
                  <a:pt x="54863" y="368808"/>
                </a:lnTo>
                <a:lnTo>
                  <a:pt x="64008" y="381000"/>
                </a:lnTo>
                <a:lnTo>
                  <a:pt x="73151" y="390144"/>
                </a:lnTo>
                <a:lnTo>
                  <a:pt x="97536" y="402336"/>
                </a:lnTo>
                <a:lnTo>
                  <a:pt x="155448" y="402336"/>
                </a:lnTo>
                <a:lnTo>
                  <a:pt x="164591" y="396240"/>
                </a:lnTo>
                <a:lnTo>
                  <a:pt x="176784" y="390144"/>
                </a:lnTo>
                <a:lnTo>
                  <a:pt x="179831" y="390144"/>
                </a:lnTo>
                <a:lnTo>
                  <a:pt x="188975" y="381000"/>
                </a:lnTo>
                <a:lnTo>
                  <a:pt x="118872" y="381000"/>
                </a:lnTo>
                <a:lnTo>
                  <a:pt x="106679" y="377952"/>
                </a:lnTo>
                <a:lnTo>
                  <a:pt x="109727" y="377952"/>
                </a:lnTo>
                <a:lnTo>
                  <a:pt x="100584" y="374904"/>
                </a:lnTo>
                <a:lnTo>
                  <a:pt x="82296" y="362712"/>
                </a:lnTo>
                <a:lnTo>
                  <a:pt x="64008" y="344424"/>
                </a:lnTo>
                <a:lnTo>
                  <a:pt x="51815" y="320040"/>
                </a:lnTo>
                <a:lnTo>
                  <a:pt x="33527" y="274320"/>
                </a:lnTo>
                <a:lnTo>
                  <a:pt x="27431" y="240792"/>
                </a:lnTo>
                <a:lnTo>
                  <a:pt x="27431" y="222504"/>
                </a:lnTo>
                <a:lnTo>
                  <a:pt x="24384" y="204216"/>
                </a:lnTo>
                <a:lnTo>
                  <a:pt x="24384" y="185928"/>
                </a:lnTo>
                <a:lnTo>
                  <a:pt x="27431" y="167640"/>
                </a:lnTo>
                <a:lnTo>
                  <a:pt x="33527" y="134112"/>
                </a:lnTo>
                <a:lnTo>
                  <a:pt x="42672" y="103632"/>
                </a:lnTo>
                <a:lnTo>
                  <a:pt x="48767" y="88392"/>
                </a:lnTo>
                <a:lnTo>
                  <a:pt x="57912" y="76200"/>
                </a:lnTo>
                <a:lnTo>
                  <a:pt x="64008" y="64008"/>
                </a:lnTo>
                <a:lnTo>
                  <a:pt x="73151" y="54863"/>
                </a:lnTo>
                <a:lnTo>
                  <a:pt x="79248" y="45720"/>
                </a:lnTo>
                <a:lnTo>
                  <a:pt x="97536" y="33528"/>
                </a:lnTo>
                <a:lnTo>
                  <a:pt x="109727" y="27432"/>
                </a:lnTo>
                <a:lnTo>
                  <a:pt x="115824" y="27432"/>
                </a:lnTo>
                <a:lnTo>
                  <a:pt x="126491" y="24765"/>
                </a:lnTo>
                <a:lnTo>
                  <a:pt x="124967" y="24384"/>
                </a:lnTo>
                <a:lnTo>
                  <a:pt x="185927" y="24384"/>
                </a:lnTo>
                <a:lnTo>
                  <a:pt x="179831" y="18287"/>
                </a:lnTo>
                <a:lnTo>
                  <a:pt x="167639" y="12192"/>
                </a:lnTo>
                <a:lnTo>
                  <a:pt x="167639" y="9144"/>
                </a:lnTo>
                <a:lnTo>
                  <a:pt x="164591" y="9144"/>
                </a:lnTo>
                <a:lnTo>
                  <a:pt x="155448" y="6096"/>
                </a:lnTo>
                <a:close/>
              </a:path>
              <a:path w="253364" h="405764">
                <a:moveTo>
                  <a:pt x="185927" y="24384"/>
                </a:moveTo>
                <a:lnTo>
                  <a:pt x="128015" y="24384"/>
                </a:lnTo>
                <a:lnTo>
                  <a:pt x="126491" y="24765"/>
                </a:lnTo>
                <a:lnTo>
                  <a:pt x="137160" y="27432"/>
                </a:lnTo>
                <a:lnTo>
                  <a:pt x="146303" y="27432"/>
                </a:lnTo>
                <a:lnTo>
                  <a:pt x="155448" y="33528"/>
                </a:lnTo>
                <a:lnTo>
                  <a:pt x="164591" y="36575"/>
                </a:lnTo>
                <a:lnTo>
                  <a:pt x="173736" y="45720"/>
                </a:lnTo>
                <a:lnTo>
                  <a:pt x="179831" y="54863"/>
                </a:lnTo>
                <a:lnTo>
                  <a:pt x="188975" y="64008"/>
                </a:lnTo>
                <a:lnTo>
                  <a:pt x="198120" y="76200"/>
                </a:lnTo>
                <a:lnTo>
                  <a:pt x="210312" y="100584"/>
                </a:lnTo>
                <a:lnTo>
                  <a:pt x="219455" y="131063"/>
                </a:lnTo>
                <a:lnTo>
                  <a:pt x="228600" y="185928"/>
                </a:lnTo>
                <a:lnTo>
                  <a:pt x="228600" y="222504"/>
                </a:lnTo>
                <a:lnTo>
                  <a:pt x="219455" y="274320"/>
                </a:lnTo>
                <a:lnTo>
                  <a:pt x="204215" y="320040"/>
                </a:lnTo>
                <a:lnTo>
                  <a:pt x="188975" y="341375"/>
                </a:lnTo>
                <a:lnTo>
                  <a:pt x="182879" y="353568"/>
                </a:lnTo>
                <a:lnTo>
                  <a:pt x="173736" y="362712"/>
                </a:lnTo>
                <a:lnTo>
                  <a:pt x="155448" y="374904"/>
                </a:lnTo>
                <a:lnTo>
                  <a:pt x="146303" y="377952"/>
                </a:lnTo>
                <a:lnTo>
                  <a:pt x="134112" y="381000"/>
                </a:lnTo>
                <a:lnTo>
                  <a:pt x="188975" y="381000"/>
                </a:lnTo>
                <a:lnTo>
                  <a:pt x="201167" y="371856"/>
                </a:lnTo>
                <a:lnTo>
                  <a:pt x="210312" y="359663"/>
                </a:lnTo>
                <a:lnTo>
                  <a:pt x="219455" y="344424"/>
                </a:lnTo>
                <a:lnTo>
                  <a:pt x="225551" y="329184"/>
                </a:lnTo>
                <a:lnTo>
                  <a:pt x="234696" y="313944"/>
                </a:lnTo>
                <a:lnTo>
                  <a:pt x="243839" y="280416"/>
                </a:lnTo>
                <a:lnTo>
                  <a:pt x="252984" y="243840"/>
                </a:lnTo>
                <a:lnTo>
                  <a:pt x="252984" y="164592"/>
                </a:lnTo>
                <a:lnTo>
                  <a:pt x="234696" y="94487"/>
                </a:lnTo>
                <a:lnTo>
                  <a:pt x="210312" y="48768"/>
                </a:lnTo>
                <a:lnTo>
                  <a:pt x="188975" y="27432"/>
                </a:lnTo>
                <a:lnTo>
                  <a:pt x="185927" y="24384"/>
                </a:lnTo>
                <a:close/>
              </a:path>
              <a:path w="253364" h="405764">
                <a:moveTo>
                  <a:pt x="118872" y="27432"/>
                </a:moveTo>
                <a:lnTo>
                  <a:pt x="109727" y="27432"/>
                </a:lnTo>
                <a:lnTo>
                  <a:pt x="106679" y="30480"/>
                </a:lnTo>
                <a:lnTo>
                  <a:pt x="118872" y="27432"/>
                </a:lnTo>
                <a:close/>
              </a:path>
              <a:path w="253364" h="405764">
                <a:moveTo>
                  <a:pt x="146303" y="27432"/>
                </a:moveTo>
                <a:lnTo>
                  <a:pt x="134112" y="27432"/>
                </a:lnTo>
                <a:lnTo>
                  <a:pt x="146303" y="30480"/>
                </a:lnTo>
                <a:lnTo>
                  <a:pt x="146303" y="27432"/>
                </a:lnTo>
                <a:close/>
              </a:path>
              <a:path w="253364" h="405764">
                <a:moveTo>
                  <a:pt x="128015" y="24384"/>
                </a:moveTo>
                <a:lnTo>
                  <a:pt x="124967" y="24384"/>
                </a:lnTo>
                <a:lnTo>
                  <a:pt x="126491" y="24765"/>
                </a:lnTo>
                <a:lnTo>
                  <a:pt x="128015" y="24384"/>
                </a:lnTo>
                <a:close/>
              </a:path>
              <a:path w="253364" h="405764">
                <a:moveTo>
                  <a:pt x="152400" y="3048"/>
                </a:moveTo>
                <a:lnTo>
                  <a:pt x="100584" y="3048"/>
                </a:lnTo>
                <a:lnTo>
                  <a:pt x="100584" y="6096"/>
                </a:lnTo>
                <a:lnTo>
                  <a:pt x="152400" y="6096"/>
                </a:lnTo>
                <a:lnTo>
                  <a:pt x="152400" y="3048"/>
                </a:lnTo>
                <a:close/>
              </a:path>
              <a:path w="253364" h="405764">
                <a:moveTo>
                  <a:pt x="140208" y="0"/>
                </a:moveTo>
                <a:lnTo>
                  <a:pt x="112775" y="0"/>
                </a:lnTo>
                <a:lnTo>
                  <a:pt x="112775" y="3048"/>
                </a:lnTo>
                <a:lnTo>
                  <a:pt x="140208" y="3048"/>
                </a:lnTo>
                <a:lnTo>
                  <a:pt x="1402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 txBox="1"/>
          <p:nvPr/>
        </p:nvSpPr>
        <p:spPr>
          <a:xfrm>
            <a:off x="4455667" y="4055871"/>
            <a:ext cx="119697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</a:t>
            </a:r>
            <a:r>
              <a:rPr sz="2000" spc="-11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50kDa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035044" y="4360671"/>
            <a:ext cx="1932939" cy="1702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(crystallized)</a:t>
            </a:r>
            <a:endParaRPr sz="2000">
              <a:latin typeface="Comic Sans MS"/>
              <a:cs typeface="Comic Sans MS"/>
            </a:endParaRPr>
          </a:p>
          <a:p>
            <a:pPr>
              <a:lnSpc>
                <a:spcPct val="100000"/>
              </a:lnSpc>
            </a:pP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2450">
              <a:latin typeface="Times New Roman"/>
              <a:cs typeface="Times New Roman"/>
            </a:endParaRPr>
          </a:p>
          <a:p>
            <a:pPr marL="12700" marR="5080" algn="ctr">
              <a:lnSpc>
                <a:spcPct val="100000"/>
              </a:lnSpc>
            </a:pP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Fc</a:t>
            </a:r>
            <a:r>
              <a:rPr sz="2400" spc="-125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fragments  H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678939" y="1907032"/>
            <a:ext cx="7105650" cy="18091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Porter</a:t>
            </a:r>
            <a:endParaRPr sz="2000">
              <a:latin typeface="Comic Sans MS"/>
              <a:cs typeface="Comic Sans MS"/>
            </a:endParaRPr>
          </a:p>
          <a:p>
            <a:pPr marL="4133215" marR="1003300" indent="371475">
              <a:lnSpc>
                <a:spcPct val="100000"/>
              </a:lnSpc>
              <a:spcBef>
                <a:spcPts val="240"/>
              </a:spcBef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 x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50kDa 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(antigen</a:t>
            </a:r>
            <a:r>
              <a:rPr sz="2000" spc="3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binding)</a:t>
            </a:r>
            <a:endParaRPr sz="2000">
              <a:latin typeface="Comic Sans MS"/>
              <a:cs typeface="Comic Sans MS"/>
            </a:endParaRPr>
          </a:p>
          <a:p>
            <a:pPr marL="1645920">
              <a:lnSpc>
                <a:spcPct val="100000"/>
              </a:lnSpc>
            </a:pP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papain</a:t>
            </a:r>
            <a:endParaRPr sz="2000">
              <a:latin typeface="Comic Sans MS"/>
              <a:cs typeface="Comic Sans MS"/>
            </a:endParaRPr>
          </a:p>
          <a:p>
            <a:pPr marR="5080" algn="r">
              <a:lnSpc>
                <a:spcPct val="100000"/>
              </a:lnSpc>
              <a:spcBef>
                <a:spcPts val="1400"/>
              </a:spcBef>
            </a:pPr>
            <a:r>
              <a:rPr sz="2400" spc="-5" dirty="0">
                <a:solidFill>
                  <a:srgbClr val="FFFF00"/>
                </a:solidFill>
                <a:latin typeface="Comic Sans MS"/>
                <a:cs typeface="Comic Sans MS"/>
              </a:rPr>
              <a:t>Fab</a:t>
            </a:r>
            <a:r>
              <a:rPr sz="2400" spc="-105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fragments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7351268" y="3700271"/>
            <a:ext cx="751205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5" dirty="0">
                <a:solidFill>
                  <a:srgbClr val="FFFF00"/>
                </a:solidFill>
                <a:latin typeface="Comic Sans MS"/>
                <a:cs typeface="Comic Sans MS"/>
              </a:rPr>
              <a:t>H +</a:t>
            </a:r>
            <a:r>
              <a:rPr sz="2400" spc="-135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L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8640571" y="6744209"/>
            <a:ext cx="19621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5" dirty="0">
                <a:latin typeface="Times New Roman"/>
                <a:cs typeface="Times New Roman"/>
              </a:rPr>
              <a:t>1</a:t>
            </a:r>
            <a:r>
              <a:rPr sz="1400" spc="-5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19023" rIns="0" bIns="0" rtlCol="0">
            <a:spAutoFit/>
          </a:bodyPr>
          <a:lstStyle/>
          <a:p>
            <a:pPr marL="2508250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90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structure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678939" y="1907032"/>
            <a:ext cx="1075690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N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i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s</a:t>
            </a:r>
            <a:r>
              <a:rPr sz="2000" dirty="0">
                <a:solidFill>
                  <a:srgbClr val="FFFFFF"/>
                </a:solidFill>
                <a:latin typeface="Comic Sans MS"/>
                <a:cs typeface="Comic Sans MS"/>
              </a:rPr>
              <a:t>o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n</a:t>
            </a:r>
            <a:r>
              <a:rPr sz="2000" dirty="0">
                <a:solidFill>
                  <a:srgbClr val="FFFFFF"/>
                </a:solidFill>
                <a:latin typeface="Comic Sans MS"/>
                <a:cs typeface="Comic Sans MS"/>
              </a:rPr>
              <a:t>o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f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2414016" y="2767583"/>
            <a:ext cx="533400" cy="914400"/>
          </a:xfrm>
          <a:custGeom>
            <a:avLst/>
            <a:gdLst/>
            <a:ahLst/>
            <a:cxnLst/>
            <a:rect l="l" t="t" r="r" b="b"/>
            <a:pathLst>
              <a:path w="533400" h="914400">
                <a:moveTo>
                  <a:pt x="268223" y="0"/>
                </a:moveTo>
                <a:lnTo>
                  <a:pt x="201778" y="13934"/>
                </a:lnTo>
                <a:lnTo>
                  <a:pt x="141592" y="53473"/>
                </a:lnTo>
                <a:lnTo>
                  <a:pt x="114450" y="81784"/>
                </a:lnTo>
                <a:lnTo>
                  <a:pt x="89597" y="115221"/>
                </a:lnTo>
                <a:lnTo>
                  <a:pt x="67275" y="153362"/>
                </a:lnTo>
                <a:lnTo>
                  <a:pt x="47724" y="195782"/>
                </a:lnTo>
                <a:lnTo>
                  <a:pt x="31187" y="242055"/>
                </a:lnTo>
                <a:lnTo>
                  <a:pt x="17905" y="291758"/>
                </a:lnTo>
                <a:lnTo>
                  <a:pt x="8118" y="344467"/>
                </a:lnTo>
                <a:lnTo>
                  <a:pt x="2069" y="399755"/>
                </a:lnTo>
                <a:lnTo>
                  <a:pt x="0" y="457200"/>
                </a:lnTo>
                <a:lnTo>
                  <a:pt x="2069" y="514644"/>
                </a:lnTo>
                <a:lnTo>
                  <a:pt x="8118" y="569932"/>
                </a:lnTo>
                <a:lnTo>
                  <a:pt x="17905" y="622641"/>
                </a:lnTo>
                <a:lnTo>
                  <a:pt x="31187" y="672344"/>
                </a:lnTo>
                <a:lnTo>
                  <a:pt x="47724" y="718617"/>
                </a:lnTo>
                <a:lnTo>
                  <a:pt x="67275" y="761037"/>
                </a:lnTo>
                <a:lnTo>
                  <a:pt x="89597" y="799178"/>
                </a:lnTo>
                <a:lnTo>
                  <a:pt x="114450" y="832615"/>
                </a:lnTo>
                <a:lnTo>
                  <a:pt x="141592" y="860926"/>
                </a:lnTo>
                <a:lnTo>
                  <a:pt x="201778" y="900465"/>
                </a:lnTo>
                <a:lnTo>
                  <a:pt x="268223" y="914400"/>
                </a:lnTo>
                <a:lnTo>
                  <a:pt x="301457" y="910845"/>
                </a:lnTo>
                <a:lnTo>
                  <a:pt x="364005" y="883684"/>
                </a:lnTo>
                <a:lnTo>
                  <a:pt x="419659" y="832615"/>
                </a:lnTo>
                <a:lnTo>
                  <a:pt x="444278" y="799178"/>
                </a:lnTo>
                <a:lnTo>
                  <a:pt x="466424" y="761037"/>
                </a:lnTo>
                <a:lnTo>
                  <a:pt x="485848" y="718617"/>
                </a:lnTo>
                <a:lnTo>
                  <a:pt x="502301" y="672344"/>
                </a:lnTo>
                <a:lnTo>
                  <a:pt x="515532" y="622641"/>
                </a:lnTo>
                <a:lnTo>
                  <a:pt x="525292" y="569932"/>
                </a:lnTo>
                <a:lnTo>
                  <a:pt x="531331" y="514644"/>
                </a:lnTo>
                <a:lnTo>
                  <a:pt x="533400" y="457200"/>
                </a:lnTo>
                <a:lnTo>
                  <a:pt x="531331" y="399755"/>
                </a:lnTo>
                <a:lnTo>
                  <a:pt x="525292" y="344467"/>
                </a:lnTo>
                <a:lnTo>
                  <a:pt x="515532" y="291758"/>
                </a:lnTo>
                <a:lnTo>
                  <a:pt x="502301" y="242055"/>
                </a:lnTo>
                <a:lnTo>
                  <a:pt x="485848" y="195782"/>
                </a:lnTo>
                <a:lnTo>
                  <a:pt x="466424" y="153362"/>
                </a:lnTo>
                <a:lnTo>
                  <a:pt x="444278" y="115221"/>
                </a:lnTo>
                <a:lnTo>
                  <a:pt x="419659" y="81784"/>
                </a:lnTo>
                <a:lnTo>
                  <a:pt x="392818" y="53473"/>
                </a:lnTo>
                <a:lnTo>
                  <a:pt x="333468" y="13934"/>
                </a:lnTo>
                <a:lnTo>
                  <a:pt x="268223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401823" y="2755392"/>
            <a:ext cx="558165" cy="939165"/>
          </a:xfrm>
          <a:custGeom>
            <a:avLst/>
            <a:gdLst/>
            <a:ahLst/>
            <a:cxnLst/>
            <a:rect l="l" t="t" r="r" b="b"/>
            <a:pathLst>
              <a:path w="558164" h="939164">
                <a:moveTo>
                  <a:pt x="335280" y="929640"/>
                </a:moveTo>
                <a:lnTo>
                  <a:pt x="222503" y="929640"/>
                </a:lnTo>
                <a:lnTo>
                  <a:pt x="249936" y="938784"/>
                </a:lnTo>
                <a:lnTo>
                  <a:pt x="310895" y="938784"/>
                </a:lnTo>
                <a:lnTo>
                  <a:pt x="335280" y="929640"/>
                </a:lnTo>
                <a:close/>
              </a:path>
              <a:path w="558164" h="939164">
                <a:moveTo>
                  <a:pt x="362712" y="917448"/>
                </a:moveTo>
                <a:lnTo>
                  <a:pt x="195071" y="917448"/>
                </a:lnTo>
                <a:lnTo>
                  <a:pt x="219456" y="929640"/>
                </a:lnTo>
                <a:lnTo>
                  <a:pt x="338327" y="929640"/>
                </a:lnTo>
                <a:lnTo>
                  <a:pt x="362712" y="917448"/>
                </a:lnTo>
                <a:close/>
              </a:path>
              <a:path w="558164" h="939164">
                <a:moveTo>
                  <a:pt x="292607" y="0"/>
                </a:moveTo>
                <a:lnTo>
                  <a:pt x="265175" y="0"/>
                </a:lnTo>
                <a:lnTo>
                  <a:pt x="249936" y="3048"/>
                </a:lnTo>
                <a:lnTo>
                  <a:pt x="222503" y="9144"/>
                </a:lnTo>
                <a:lnTo>
                  <a:pt x="219456" y="12192"/>
                </a:lnTo>
                <a:lnTo>
                  <a:pt x="195071" y="21336"/>
                </a:lnTo>
                <a:lnTo>
                  <a:pt x="192024" y="24384"/>
                </a:lnTo>
                <a:lnTo>
                  <a:pt x="167639" y="39624"/>
                </a:lnTo>
                <a:lnTo>
                  <a:pt x="118871" y="82296"/>
                </a:lnTo>
                <a:lnTo>
                  <a:pt x="100583" y="109728"/>
                </a:lnTo>
                <a:lnTo>
                  <a:pt x="79248" y="140208"/>
                </a:lnTo>
                <a:lnTo>
                  <a:pt x="60959" y="173736"/>
                </a:lnTo>
                <a:lnTo>
                  <a:pt x="45719" y="210312"/>
                </a:lnTo>
                <a:lnTo>
                  <a:pt x="21336" y="289560"/>
                </a:lnTo>
                <a:lnTo>
                  <a:pt x="12192" y="332232"/>
                </a:lnTo>
                <a:lnTo>
                  <a:pt x="0" y="423672"/>
                </a:lnTo>
                <a:lnTo>
                  <a:pt x="0" y="518160"/>
                </a:lnTo>
                <a:lnTo>
                  <a:pt x="12192" y="609600"/>
                </a:lnTo>
                <a:lnTo>
                  <a:pt x="21336" y="652272"/>
                </a:lnTo>
                <a:lnTo>
                  <a:pt x="45719" y="731520"/>
                </a:lnTo>
                <a:lnTo>
                  <a:pt x="60959" y="768096"/>
                </a:lnTo>
                <a:lnTo>
                  <a:pt x="79248" y="801624"/>
                </a:lnTo>
                <a:lnTo>
                  <a:pt x="121919" y="859536"/>
                </a:lnTo>
                <a:lnTo>
                  <a:pt x="167639" y="902208"/>
                </a:lnTo>
                <a:lnTo>
                  <a:pt x="192024" y="917448"/>
                </a:lnTo>
                <a:lnTo>
                  <a:pt x="365759" y="917448"/>
                </a:lnTo>
                <a:lnTo>
                  <a:pt x="370636" y="914400"/>
                </a:lnTo>
                <a:lnTo>
                  <a:pt x="265175" y="914400"/>
                </a:lnTo>
                <a:lnTo>
                  <a:pt x="228600" y="905256"/>
                </a:lnTo>
                <a:lnTo>
                  <a:pt x="231648" y="905256"/>
                </a:lnTo>
                <a:lnTo>
                  <a:pt x="204215" y="896112"/>
                </a:lnTo>
                <a:lnTo>
                  <a:pt x="207263" y="896112"/>
                </a:lnTo>
                <a:lnTo>
                  <a:pt x="161544" y="862584"/>
                </a:lnTo>
                <a:lnTo>
                  <a:pt x="118871" y="813816"/>
                </a:lnTo>
                <a:lnTo>
                  <a:pt x="85343" y="755904"/>
                </a:lnTo>
                <a:lnTo>
                  <a:pt x="70103" y="719328"/>
                </a:lnTo>
                <a:lnTo>
                  <a:pt x="45719" y="646176"/>
                </a:lnTo>
                <a:lnTo>
                  <a:pt x="36575" y="603504"/>
                </a:lnTo>
                <a:lnTo>
                  <a:pt x="30480" y="560832"/>
                </a:lnTo>
                <a:lnTo>
                  <a:pt x="24383" y="469392"/>
                </a:lnTo>
                <a:lnTo>
                  <a:pt x="30480" y="377952"/>
                </a:lnTo>
                <a:lnTo>
                  <a:pt x="36575" y="335280"/>
                </a:lnTo>
                <a:lnTo>
                  <a:pt x="45719" y="295656"/>
                </a:lnTo>
                <a:lnTo>
                  <a:pt x="57912" y="256032"/>
                </a:lnTo>
                <a:lnTo>
                  <a:pt x="70103" y="219456"/>
                </a:lnTo>
                <a:lnTo>
                  <a:pt x="100583" y="152400"/>
                </a:lnTo>
                <a:lnTo>
                  <a:pt x="121919" y="124968"/>
                </a:lnTo>
                <a:lnTo>
                  <a:pt x="140207" y="97536"/>
                </a:lnTo>
                <a:lnTo>
                  <a:pt x="161544" y="76200"/>
                </a:lnTo>
                <a:lnTo>
                  <a:pt x="182880" y="57912"/>
                </a:lnTo>
                <a:lnTo>
                  <a:pt x="207263" y="45720"/>
                </a:lnTo>
                <a:lnTo>
                  <a:pt x="204215" y="45720"/>
                </a:lnTo>
                <a:lnTo>
                  <a:pt x="231648" y="33528"/>
                </a:lnTo>
                <a:lnTo>
                  <a:pt x="228600" y="33528"/>
                </a:lnTo>
                <a:lnTo>
                  <a:pt x="256031" y="27432"/>
                </a:lnTo>
                <a:lnTo>
                  <a:pt x="268224" y="27432"/>
                </a:lnTo>
                <a:lnTo>
                  <a:pt x="280415" y="24384"/>
                </a:lnTo>
                <a:lnTo>
                  <a:pt x="365759" y="24384"/>
                </a:lnTo>
                <a:lnTo>
                  <a:pt x="365759" y="21336"/>
                </a:lnTo>
                <a:lnTo>
                  <a:pt x="362712" y="21336"/>
                </a:lnTo>
                <a:lnTo>
                  <a:pt x="338327" y="12192"/>
                </a:lnTo>
                <a:lnTo>
                  <a:pt x="338327" y="9144"/>
                </a:lnTo>
                <a:lnTo>
                  <a:pt x="335280" y="9144"/>
                </a:lnTo>
                <a:lnTo>
                  <a:pt x="307848" y="3048"/>
                </a:lnTo>
                <a:lnTo>
                  <a:pt x="292607" y="0"/>
                </a:lnTo>
                <a:close/>
              </a:path>
              <a:path w="558164" h="939164">
                <a:moveTo>
                  <a:pt x="365759" y="24384"/>
                </a:moveTo>
                <a:lnTo>
                  <a:pt x="280415" y="24384"/>
                </a:lnTo>
                <a:lnTo>
                  <a:pt x="292607" y="27432"/>
                </a:lnTo>
                <a:lnTo>
                  <a:pt x="304800" y="27432"/>
                </a:lnTo>
                <a:lnTo>
                  <a:pt x="329183" y="33528"/>
                </a:lnTo>
                <a:lnTo>
                  <a:pt x="353568" y="45720"/>
                </a:lnTo>
                <a:lnTo>
                  <a:pt x="350519" y="45720"/>
                </a:lnTo>
                <a:lnTo>
                  <a:pt x="377951" y="60960"/>
                </a:lnTo>
                <a:lnTo>
                  <a:pt x="420624" y="100584"/>
                </a:lnTo>
                <a:lnTo>
                  <a:pt x="457200" y="152400"/>
                </a:lnTo>
                <a:lnTo>
                  <a:pt x="487680" y="219456"/>
                </a:lnTo>
                <a:lnTo>
                  <a:pt x="502919" y="256032"/>
                </a:lnTo>
                <a:lnTo>
                  <a:pt x="512063" y="295656"/>
                </a:lnTo>
                <a:lnTo>
                  <a:pt x="521207" y="338328"/>
                </a:lnTo>
                <a:lnTo>
                  <a:pt x="533400" y="423672"/>
                </a:lnTo>
                <a:lnTo>
                  <a:pt x="533400" y="515112"/>
                </a:lnTo>
                <a:lnTo>
                  <a:pt x="527303" y="560832"/>
                </a:lnTo>
                <a:lnTo>
                  <a:pt x="521207" y="603504"/>
                </a:lnTo>
                <a:lnTo>
                  <a:pt x="512063" y="646176"/>
                </a:lnTo>
                <a:lnTo>
                  <a:pt x="502919" y="685800"/>
                </a:lnTo>
                <a:lnTo>
                  <a:pt x="487680" y="722376"/>
                </a:lnTo>
                <a:lnTo>
                  <a:pt x="457200" y="786384"/>
                </a:lnTo>
                <a:lnTo>
                  <a:pt x="417575" y="841248"/>
                </a:lnTo>
                <a:lnTo>
                  <a:pt x="374903" y="880872"/>
                </a:lnTo>
                <a:lnTo>
                  <a:pt x="350519" y="896112"/>
                </a:lnTo>
                <a:lnTo>
                  <a:pt x="353568" y="896112"/>
                </a:lnTo>
                <a:lnTo>
                  <a:pt x="304800" y="914400"/>
                </a:lnTo>
                <a:lnTo>
                  <a:pt x="370636" y="914400"/>
                </a:lnTo>
                <a:lnTo>
                  <a:pt x="414527" y="880872"/>
                </a:lnTo>
                <a:lnTo>
                  <a:pt x="460248" y="829056"/>
                </a:lnTo>
                <a:lnTo>
                  <a:pt x="496824" y="765048"/>
                </a:lnTo>
                <a:lnTo>
                  <a:pt x="527303" y="691896"/>
                </a:lnTo>
                <a:lnTo>
                  <a:pt x="536448" y="652272"/>
                </a:lnTo>
                <a:lnTo>
                  <a:pt x="545592" y="609600"/>
                </a:lnTo>
                <a:lnTo>
                  <a:pt x="554736" y="563880"/>
                </a:lnTo>
                <a:lnTo>
                  <a:pt x="557783" y="518160"/>
                </a:lnTo>
                <a:lnTo>
                  <a:pt x="557783" y="423672"/>
                </a:lnTo>
                <a:lnTo>
                  <a:pt x="551688" y="374904"/>
                </a:lnTo>
                <a:lnTo>
                  <a:pt x="545592" y="332232"/>
                </a:lnTo>
                <a:lnTo>
                  <a:pt x="527303" y="246887"/>
                </a:lnTo>
                <a:lnTo>
                  <a:pt x="496824" y="173736"/>
                </a:lnTo>
                <a:lnTo>
                  <a:pt x="478536" y="140208"/>
                </a:lnTo>
                <a:lnTo>
                  <a:pt x="438912" y="82296"/>
                </a:lnTo>
                <a:lnTo>
                  <a:pt x="390144" y="39624"/>
                </a:lnTo>
                <a:lnTo>
                  <a:pt x="365759" y="24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2264155" y="3827271"/>
            <a:ext cx="89852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1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50kDa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176016" y="3246120"/>
            <a:ext cx="1143000" cy="113030"/>
          </a:xfrm>
          <a:custGeom>
            <a:avLst/>
            <a:gdLst/>
            <a:ahLst/>
            <a:cxnLst/>
            <a:rect l="l" t="t" r="r" b="b"/>
            <a:pathLst>
              <a:path w="1143000" h="113029">
                <a:moveTo>
                  <a:pt x="1030223" y="0"/>
                </a:moveTo>
                <a:lnTo>
                  <a:pt x="1030223" y="112775"/>
                </a:lnTo>
                <a:lnTo>
                  <a:pt x="1101450" y="76200"/>
                </a:lnTo>
                <a:lnTo>
                  <a:pt x="1048511" y="76200"/>
                </a:lnTo>
                <a:lnTo>
                  <a:pt x="1048511" y="36575"/>
                </a:lnTo>
                <a:lnTo>
                  <a:pt x="1105408" y="36575"/>
                </a:lnTo>
                <a:lnTo>
                  <a:pt x="1030223" y="0"/>
                </a:lnTo>
                <a:close/>
              </a:path>
              <a:path w="1143000" h="113029">
                <a:moveTo>
                  <a:pt x="1030223" y="36575"/>
                </a:moveTo>
                <a:lnTo>
                  <a:pt x="0" y="36575"/>
                </a:lnTo>
                <a:lnTo>
                  <a:pt x="0" y="76200"/>
                </a:lnTo>
                <a:lnTo>
                  <a:pt x="1030223" y="76200"/>
                </a:lnTo>
                <a:lnTo>
                  <a:pt x="1030223" y="36575"/>
                </a:lnTo>
                <a:close/>
              </a:path>
              <a:path w="1143000" h="113029">
                <a:moveTo>
                  <a:pt x="1105408" y="36575"/>
                </a:moveTo>
                <a:lnTo>
                  <a:pt x="1048511" y="36575"/>
                </a:lnTo>
                <a:lnTo>
                  <a:pt x="1048511" y="76200"/>
                </a:lnTo>
                <a:lnTo>
                  <a:pt x="1101450" y="76200"/>
                </a:lnTo>
                <a:lnTo>
                  <a:pt x="1142999" y="54863"/>
                </a:lnTo>
                <a:lnTo>
                  <a:pt x="1105408" y="365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/>
          <p:nvPr/>
        </p:nvSpPr>
        <p:spPr>
          <a:xfrm>
            <a:off x="3312667" y="2851911"/>
            <a:ext cx="75628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peps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i</a:t>
            </a: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n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5824220" y="2989071"/>
            <a:ext cx="365760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F(ab’)</a:t>
            </a:r>
            <a:r>
              <a:rPr sz="2025" spc="-22" baseline="-20576" dirty="0">
                <a:solidFill>
                  <a:srgbClr val="FFFFFF"/>
                </a:solidFill>
                <a:latin typeface="Comic Sans MS"/>
                <a:cs typeface="Comic Sans MS"/>
              </a:rPr>
              <a:t>2  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–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can precipitate</a:t>
            </a:r>
            <a:r>
              <a:rPr sz="2000" spc="1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Comic Sans MS"/>
                <a:cs typeface="Comic Sans MS"/>
              </a:rPr>
              <a:t>Ag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5824220" y="3598671"/>
            <a:ext cx="85407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</a:t>
            </a:r>
            <a:r>
              <a:rPr sz="2000" spc="-11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pFc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888991" y="2959607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2775" y="0"/>
                </a:moveTo>
                <a:lnTo>
                  <a:pt x="45427" y="36673"/>
                </a:lnTo>
                <a:lnTo>
                  <a:pt x="21262" y="77687"/>
                </a:lnTo>
                <a:lnTo>
                  <a:pt x="5583" y="129527"/>
                </a:lnTo>
                <a:lnTo>
                  <a:pt x="0" y="188975"/>
                </a:lnTo>
                <a:lnTo>
                  <a:pt x="5583" y="249911"/>
                </a:lnTo>
                <a:lnTo>
                  <a:pt x="21262" y="302654"/>
                </a:lnTo>
                <a:lnTo>
                  <a:pt x="45427" y="344131"/>
                </a:lnTo>
                <a:lnTo>
                  <a:pt x="76468" y="371270"/>
                </a:lnTo>
                <a:lnTo>
                  <a:pt x="112775" y="381000"/>
                </a:lnTo>
                <a:lnTo>
                  <a:pt x="149400" y="371270"/>
                </a:lnTo>
                <a:lnTo>
                  <a:pt x="181197" y="344131"/>
                </a:lnTo>
                <a:lnTo>
                  <a:pt x="206264" y="302654"/>
                </a:lnTo>
                <a:lnTo>
                  <a:pt x="222699" y="249911"/>
                </a:lnTo>
                <a:lnTo>
                  <a:pt x="228600" y="188975"/>
                </a:lnTo>
                <a:lnTo>
                  <a:pt x="222699" y="129527"/>
                </a:lnTo>
                <a:lnTo>
                  <a:pt x="206264" y="77687"/>
                </a:lnTo>
                <a:lnTo>
                  <a:pt x="181197" y="36673"/>
                </a:lnTo>
                <a:lnTo>
                  <a:pt x="149400" y="9704"/>
                </a:lnTo>
                <a:lnTo>
                  <a:pt x="112775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873752" y="2947416"/>
            <a:ext cx="256540" cy="405765"/>
          </a:xfrm>
          <a:custGeom>
            <a:avLst/>
            <a:gdLst/>
            <a:ahLst/>
            <a:cxnLst/>
            <a:rect l="l" t="t" r="r" b="b"/>
            <a:pathLst>
              <a:path w="256539" h="405764">
                <a:moveTo>
                  <a:pt x="143256" y="0"/>
                </a:moveTo>
                <a:lnTo>
                  <a:pt x="112775" y="0"/>
                </a:lnTo>
                <a:lnTo>
                  <a:pt x="103632" y="3048"/>
                </a:lnTo>
                <a:lnTo>
                  <a:pt x="100584" y="3048"/>
                </a:lnTo>
                <a:lnTo>
                  <a:pt x="64008" y="24384"/>
                </a:lnTo>
                <a:lnTo>
                  <a:pt x="36575" y="60960"/>
                </a:lnTo>
                <a:lnTo>
                  <a:pt x="9144" y="124968"/>
                </a:lnTo>
                <a:lnTo>
                  <a:pt x="3048" y="161544"/>
                </a:lnTo>
                <a:lnTo>
                  <a:pt x="3048" y="182880"/>
                </a:lnTo>
                <a:lnTo>
                  <a:pt x="0" y="201168"/>
                </a:lnTo>
                <a:lnTo>
                  <a:pt x="3048" y="222504"/>
                </a:lnTo>
                <a:lnTo>
                  <a:pt x="3048" y="243839"/>
                </a:lnTo>
                <a:lnTo>
                  <a:pt x="12192" y="280416"/>
                </a:lnTo>
                <a:lnTo>
                  <a:pt x="21336" y="313944"/>
                </a:lnTo>
                <a:lnTo>
                  <a:pt x="30480" y="329184"/>
                </a:lnTo>
                <a:lnTo>
                  <a:pt x="36575" y="344424"/>
                </a:lnTo>
                <a:lnTo>
                  <a:pt x="54863" y="368808"/>
                </a:lnTo>
                <a:lnTo>
                  <a:pt x="67056" y="377951"/>
                </a:lnTo>
                <a:lnTo>
                  <a:pt x="76200" y="387096"/>
                </a:lnTo>
                <a:lnTo>
                  <a:pt x="88392" y="396239"/>
                </a:lnTo>
                <a:lnTo>
                  <a:pt x="100584" y="399288"/>
                </a:lnTo>
                <a:lnTo>
                  <a:pt x="100584" y="402336"/>
                </a:lnTo>
                <a:lnTo>
                  <a:pt x="103632" y="402336"/>
                </a:lnTo>
                <a:lnTo>
                  <a:pt x="112775" y="405384"/>
                </a:lnTo>
                <a:lnTo>
                  <a:pt x="143256" y="405384"/>
                </a:lnTo>
                <a:lnTo>
                  <a:pt x="155448" y="402336"/>
                </a:lnTo>
                <a:lnTo>
                  <a:pt x="155448" y="399288"/>
                </a:lnTo>
                <a:lnTo>
                  <a:pt x="167639" y="396239"/>
                </a:lnTo>
                <a:lnTo>
                  <a:pt x="187960" y="381000"/>
                </a:lnTo>
                <a:lnTo>
                  <a:pt x="128015" y="381000"/>
                </a:lnTo>
                <a:lnTo>
                  <a:pt x="118871" y="377951"/>
                </a:lnTo>
                <a:lnTo>
                  <a:pt x="109727" y="377951"/>
                </a:lnTo>
                <a:lnTo>
                  <a:pt x="82296" y="359663"/>
                </a:lnTo>
                <a:lnTo>
                  <a:pt x="73151" y="350520"/>
                </a:lnTo>
                <a:lnTo>
                  <a:pt x="67056" y="341375"/>
                </a:lnTo>
                <a:lnTo>
                  <a:pt x="57912" y="329184"/>
                </a:lnTo>
                <a:lnTo>
                  <a:pt x="45720" y="304800"/>
                </a:lnTo>
                <a:lnTo>
                  <a:pt x="33527" y="271272"/>
                </a:lnTo>
                <a:lnTo>
                  <a:pt x="27432" y="237744"/>
                </a:lnTo>
                <a:lnTo>
                  <a:pt x="27432" y="164592"/>
                </a:lnTo>
                <a:lnTo>
                  <a:pt x="45720" y="100584"/>
                </a:lnTo>
                <a:lnTo>
                  <a:pt x="67056" y="60960"/>
                </a:lnTo>
                <a:lnTo>
                  <a:pt x="73151" y="51816"/>
                </a:lnTo>
                <a:lnTo>
                  <a:pt x="82296" y="42672"/>
                </a:lnTo>
                <a:lnTo>
                  <a:pt x="100584" y="30480"/>
                </a:lnTo>
                <a:lnTo>
                  <a:pt x="118872" y="24384"/>
                </a:lnTo>
                <a:lnTo>
                  <a:pt x="192024" y="24384"/>
                </a:lnTo>
                <a:lnTo>
                  <a:pt x="179832" y="15239"/>
                </a:lnTo>
                <a:lnTo>
                  <a:pt x="155448" y="3048"/>
                </a:lnTo>
                <a:lnTo>
                  <a:pt x="143256" y="0"/>
                </a:lnTo>
                <a:close/>
              </a:path>
              <a:path w="256539" h="405764">
                <a:moveTo>
                  <a:pt x="167639" y="365760"/>
                </a:moveTo>
                <a:lnTo>
                  <a:pt x="155448" y="371856"/>
                </a:lnTo>
                <a:lnTo>
                  <a:pt x="146303" y="377951"/>
                </a:lnTo>
                <a:lnTo>
                  <a:pt x="140208" y="377951"/>
                </a:lnTo>
                <a:lnTo>
                  <a:pt x="128015" y="381000"/>
                </a:lnTo>
                <a:lnTo>
                  <a:pt x="187960" y="381000"/>
                </a:lnTo>
                <a:lnTo>
                  <a:pt x="192024" y="377951"/>
                </a:lnTo>
                <a:lnTo>
                  <a:pt x="201168" y="368808"/>
                </a:lnTo>
                <a:lnTo>
                  <a:pt x="164592" y="368808"/>
                </a:lnTo>
                <a:lnTo>
                  <a:pt x="167639" y="365760"/>
                </a:lnTo>
                <a:close/>
              </a:path>
              <a:path w="256539" h="405764">
                <a:moveTo>
                  <a:pt x="109727" y="374904"/>
                </a:moveTo>
                <a:lnTo>
                  <a:pt x="109727" y="377951"/>
                </a:lnTo>
                <a:lnTo>
                  <a:pt x="118871" y="377951"/>
                </a:lnTo>
                <a:lnTo>
                  <a:pt x="109727" y="374904"/>
                </a:lnTo>
                <a:close/>
              </a:path>
              <a:path w="256539" h="405764">
                <a:moveTo>
                  <a:pt x="149351" y="374904"/>
                </a:moveTo>
                <a:lnTo>
                  <a:pt x="137160" y="377951"/>
                </a:lnTo>
                <a:lnTo>
                  <a:pt x="146303" y="377951"/>
                </a:lnTo>
                <a:lnTo>
                  <a:pt x="149351" y="374904"/>
                </a:lnTo>
                <a:close/>
              </a:path>
              <a:path w="256539" h="405764">
                <a:moveTo>
                  <a:pt x="192024" y="24384"/>
                </a:moveTo>
                <a:lnTo>
                  <a:pt x="137160" y="24384"/>
                </a:lnTo>
                <a:lnTo>
                  <a:pt x="149351" y="27432"/>
                </a:lnTo>
                <a:lnTo>
                  <a:pt x="146303" y="27432"/>
                </a:lnTo>
                <a:lnTo>
                  <a:pt x="158496" y="30480"/>
                </a:lnTo>
                <a:lnTo>
                  <a:pt x="155448" y="30480"/>
                </a:lnTo>
                <a:lnTo>
                  <a:pt x="167639" y="36575"/>
                </a:lnTo>
                <a:lnTo>
                  <a:pt x="173736" y="45720"/>
                </a:lnTo>
                <a:lnTo>
                  <a:pt x="182880" y="51816"/>
                </a:lnTo>
                <a:lnTo>
                  <a:pt x="192024" y="64008"/>
                </a:lnTo>
                <a:lnTo>
                  <a:pt x="198120" y="73151"/>
                </a:lnTo>
                <a:lnTo>
                  <a:pt x="204215" y="85344"/>
                </a:lnTo>
                <a:lnTo>
                  <a:pt x="222503" y="131063"/>
                </a:lnTo>
                <a:lnTo>
                  <a:pt x="228600" y="164592"/>
                </a:lnTo>
                <a:lnTo>
                  <a:pt x="228600" y="240792"/>
                </a:lnTo>
                <a:lnTo>
                  <a:pt x="222503" y="274320"/>
                </a:lnTo>
                <a:lnTo>
                  <a:pt x="210312" y="304800"/>
                </a:lnTo>
                <a:lnTo>
                  <a:pt x="204215" y="316992"/>
                </a:lnTo>
                <a:lnTo>
                  <a:pt x="198120" y="332232"/>
                </a:lnTo>
                <a:lnTo>
                  <a:pt x="188975" y="341375"/>
                </a:lnTo>
                <a:lnTo>
                  <a:pt x="182880" y="350520"/>
                </a:lnTo>
                <a:lnTo>
                  <a:pt x="164592" y="368808"/>
                </a:lnTo>
                <a:lnTo>
                  <a:pt x="201168" y="368808"/>
                </a:lnTo>
                <a:lnTo>
                  <a:pt x="210312" y="356616"/>
                </a:lnTo>
                <a:lnTo>
                  <a:pt x="219456" y="341375"/>
                </a:lnTo>
                <a:lnTo>
                  <a:pt x="228600" y="329184"/>
                </a:lnTo>
                <a:lnTo>
                  <a:pt x="234696" y="313944"/>
                </a:lnTo>
                <a:lnTo>
                  <a:pt x="246887" y="277368"/>
                </a:lnTo>
                <a:lnTo>
                  <a:pt x="256032" y="222504"/>
                </a:lnTo>
                <a:lnTo>
                  <a:pt x="256032" y="182880"/>
                </a:lnTo>
                <a:lnTo>
                  <a:pt x="246887" y="124968"/>
                </a:lnTo>
                <a:lnTo>
                  <a:pt x="228600" y="76200"/>
                </a:lnTo>
                <a:lnTo>
                  <a:pt x="201168" y="36575"/>
                </a:lnTo>
                <a:lnTo>
                  <a:pt x="192024" y="24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388864" y="2959607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2775" y="0"/>
                </a:moveTo>
                <a:lnTo>
                  <a:pt x="45427" y="36673"/>
                </a:lnTo>
                <a:lnTo>
                  <a:pt x="21262" y="77687"/>
                </a:lnTo>
                <a:lnTo>
                  <a:pt x="5583" y="129527"/>
                </a:lnTo>
                <a:lnTo>
                  <a:pt x="0" y="188975"/>
                </a:lnTo>
                <a:lnTo>
                  <a:pt x="5583" y="249911"/>
                </a:lnTo>
                <a:lnTo>
                  <a:pt x="21262" y="302654"/>
                </a:lnTo>
                <a:lnTo>
                  <a:pt x="45427" y="344131"/>
                </a:lnTo>
                <a:lnTo>
                  <a:pt x="76468" y="371270"/>
                </a:lnTo>
                <a:lnTo>
                  <a:pt x="112775" y="381000"/>
                </a:lnTo>
                <a:lnTo>
                  <a:pt x="149400" y="371270"/>
                </a:lnTo>
                <a:lnTo>
                  <a:pt x="181197" y="344131"/>
                </a:lnTo>
                <a:lnTo>
                  <a:pt x="206264" y="302654"/>
                </a:lnTo>
                <a:lnTo>
                  <a:pt x="222699" y="249911"/>
                </a:lnTo>
                <a:lnTo>
                  <a:pt x="228600" y="188975"/>
                </a:lnTo>
                <a:lnTo>
                  <a:pt x="222699" y="129527"/>
                </a:lnTo>
                <a:lnTo>
                  <a:pt x="206264" y="77687"/>
                </a:lnTo>
                <a:lnTo>
                  <a:pt x="181197" y="36673"/>
                </a:lnTo>
                <a:lnTo>
                  <a:pt x="149400" y="9704"/>
                </a:lnTo>
                <a:lnTo>
                  <a:pt x="112775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373623" y="2947416"/>
            <a:ext cx="256540" cy="405765"/>
          </a:xfrm>
          <a:custGeom>
            <a:avLst/>
            <a:gdLst/>
            <a:ahLst/>
            <a:cxnLst/>
            <a:rect l="l" t="t" r="r" b="b"/>
            <a:pathLst>
              <a:path w="256539" h="405764">
                <a:moveTo>
                  <a:pt x="143255" y="0"/>
                </a:moveTo>
                <a:lnTo>
                  <a:pt x="112775" y="0"/>
                </a:lnTo>
                <a:lnTo>
                  <a:pt x="103631" y="3048"/>
                </a:lnTo>
                <a:lnTo>
                  <a:pt x="100584" y="3048"/>
                </a:lnTo>
                <a:lnTo>
                  <a:pt x="64008" y="24384"/>
                </a:lnTo>
                <a:lnTo>
                  <a:pt x="36575" y="60960"/>
                </a:lnTo>
                <a:lnTo>
                  <a:pt x="9143" y="124968"/>
                </a:lnTo>
                <a:lnTo>
                  <a:pt x="3048" y="161544"/>
                </a:lnTo>
                <a:lnTo>
                  <a:pt x="3048" y="182880"/>
                </a:lnTo>
                <a:lnTo>
                  <a:pt x="0" y="201168"/>
                </a:lnTo>
                <a:lnTo>
                  <a:pt x="3048" y="222504"/>
                </a:lnTo>
                <a:lnTo>
                  <a:pt x="3048" y="243839"/>
                </a:lnTo>
                <a:lnTo>
                  <a:pt x="12191" y="280416"/>
                </a:lnTo>
                <a:lnTo>
                  <a:pt x="21336" y="313944"/>
                </a:lnTo>
                <a:lnTo>
                  <a:pt x="30479" y="329184"/>
                </a:lnTo>
                <a:lnTo>
                  <a:pt x="36575" y="344424"/>
                </a:lnTo>
                <a:lnTo>
                  <a:pt x="54863" y="368808"/>
                </a:lnTo>
                <a:lnTo>
                  <a:pt x="67055" y="377951"/>
                </a:lnTo>
                <a:lnTo>
                  <a:pt x="76200" y="387096"/>
                </a:lnTo>
                <a:lnTo>
                  <a:pt x="88391" y="396239"/>
                </a:lnTo>
                <a:lnTo>
                  <a:pt x="100584" y="399288"/>
                </a:lnTo>
                <a:lnTo>
                  <a:pt x="100584" y="402336"/>
                </a:lnTo>
                <a:lnTo>
                  <a:pt x="103631" y="402336"/>
                </a:lnTo>
                <a:lnTo>
                  <a:pt x="112775" y="405384"/>
                </a:lnTo>
                <a:lnTo>
                  <a:pt x="143255" y="405384"/>
                </a:lnTo>
                <a:lnTo>
                  <a:pt x="155448" y="402336"/>
                </a:lnTo>
                <a:lnTo>
                  <a:pt x="155448" y="399288"/>
                </a:lnTo>
                <a:lnTo>
                  <a:pt x="167639" y="396239"/>
                </a:lnTo>
                <a:lnTo>
                  <a:pt x="187960" y="381000"/>
                </a:lnTo>
                <a:lnTo>
                  <a:pt x="128015" y="381000"/>
                </a:lnTo>
                <a:lnTo>
                  <a:pt x="118871" y="377951"/>
                </a:lnTo>
                <a:lnTo>
                  <a:pt x="109727" y="377951"/>
                </a:lnTo>
                <a:lnTo>
                  <a:pt x="82296" y="359663"/>
                </a:lnTo>
                <a:lnTo>
                  <a:pt x="73151" y="350520"/>
                </a:lnTo>
                <a:lnTo>
                  <a:pt x="67055" y="341375"/>
                </a:lnTo>
                <a:lnTo>
                  <a:pt x="57912" y="329184"/>
                </a:lnTo>
                <a:lnTo>
                  <a:pt x="45720" y="304800"/>
                </a:lnTo>
                <a:lnTo>
                  <a:pt x="36575" y="271272"/>
                </a:lnTo>
                <a:lnTo>
                  <a:pt x="30479" y="237744"/>
                </a:lnTo>
                <a:lnTo>
                  <a:pt x="27431" y="219456"/>
                </a:lnTo>
                <a:lnTo>
                  <a:pt x="27431" y="182880"/>
                </a:lnTo>
                <a:lnTo>
                  <a:pt x="36575" y="131063"/>
                </a:lnTo>
                <a:lnTo>
                  <a:pt x="51815" y="85344"/>
                </a:lnTo>
                <a:lnTo>
                  <a:pt x="67055" y="60960"/>
                </a:lnTo>
                <a:lnTo>
                  <a:pt x="73151" y="51816"/>
                </a:lnTo>
                <a:lnTo>
                  <a:pt x="82296" y="42672"/>
                </a:lnTo>
                <a:lnTo>
                  <a:pt x="100584" y="30480"/>
                </a:lnTo>
                <a:lnTo>
                  <a:pt x="118872" y="24384"/>
                </a:lnTo>
                <a:lnTo>
                  <a:pt x="192024" y="24384"/>
                </a:lnTo>
                <a:lnTo>
                  <a:pt x="179831" y="15239"/>
                </a:lnTo>
                <a:lnTo>
                  <a:pt x="170687" y="9144"/>
                </a:lnTo>
                <a:lnTo>
                  <a:pt x="167639" y="9144"/>
                </a:lnTo>
                <a:lnTo>
                  <a:pt x="155448" y="3048"/>
                </a:lnTo>
                <a:lnTo>
                  <a:pt x="143255" y="0"/>
                </a:lnTo>
                <a:close/>
              </a:path>
              <a:path w="256539" h="405764">
                <a:moveTo>
                  <a:pt x="167639" y="365760"/>
                </a:moveTo>
                <a:lnTo>
                  <a:pt x="155448" y="371856"/>
                </a:lnTo>
                <a:lnTo>
                  <a:pt x="146303" y="377951"/>
                </a:lnTo>
                <a:lnTo>
                  <a:pt x="140208" y="377951"/>
                </a:lnTo>
                <a:lnTo>
                  <a:pt x="128015" y="381000"/>
                </a:lnTo>
                <a:lnTo>
                  <a:pt x="187960" y="381000"/>
                </a:lnTo>
                <a:lnTo>
                  <a:pt x="192024" y="377951"/>
                </a:lnTo>
                <a:lnTo>
                  <a:pt x="201167" y="368808"/>
                </a:lnTo>
                <a:lnTo>
                  <a:pt x="164591" y="368808"/>
                </a:lnTo>
                <a:lnTo>
                  <a:pt x="167639" y="365760"/>
                </a:lnTo>
                <a:close/>
              </a:path>
              <a:path w="256539" h="405764">
                <a:moveTo>
                  <a:pt x="109727" y="374904"/>
                </a:moveTo>
                <a:lnTo>
                  <a:pt x="109727" y="377951"/>
                </a:lnTo>
                <a:lnTo>
                  <a:pt x="118871" y="377951"/>
                </a:lnTo>
                <a:lnTo>
                  <a:pt x="109727" y="374904"/>
                </a:lnTo>
                <a:close/>
              </a:path>
              <a:path w="256539" h="405764">
                <a:moveTo>
                  <a:pt x="149351" y="374904"/>
                </a:moveTo>
                <a:lnTo>
                  <a:pt x="137160" y="377951"/>
                </a:lnTo>
                <a:lnTo>
                  <a:pt x="146303" y="377951"/>
                </a:lnTo>
                <a:lnTo>
                  <a:pt x="149351" y="374904"/>
                </a:lnTo>
                <a:close/>
              </a:path>
              <a:path w="256539" h="405764">
                <a:moveTo>
                  <a:pt x="192024" y="24384"/>
                </a:moveTo>
                <a:lnTo>
                  <a:pt x="137160" y="24384"/>
                </a:lnTo>
                <a:lnTo>
                  <a:pt x="149351" y="27432"/>
                </a:lnTo>
                <a:lnTo>
                  <a:pt x="146303" y="27432"/>
                </a:lnTo>
                <a:lnTo>
                  <a:pt x="158496" y="30480"/>
                </a:lnTo>
                <a:lnTo>
                  <a:pt x="155448" y="30480"/>
                </a:lnTo>
                <a:lnTo>
                  <a:pt x="167639" y="36575"/>
                </a:lnTo>
                <a:lnTo>
                  <a:pt x="173736" y="45720"/>
                </a:lnTo>
                <a:lnTo>
                  <a:pt x="182879" y="51816"/>
                </a:lnTo>
                <a:lnTo>
                  <a:pt x="192024" y="64008"/>
                </a:lnTo>
                <a:lnTo>
                  <a:pt x="198120" y="73151"/>
                </a:lnTo>
                <a:lnTo>
                  <a:pt x="204215" y="85344"/>
                </a:lnTo>
                <a:lnTo>
                  <a:pt x="222503" y="131063"/>
                </a:lnTo>
                <a:lnTo>
                  <a:pt x="228600" y="164592"/>
                </a:lnTo>
                <a:lnTo>
                  <a:pt x="228600" y="240792"/>
                </a:lnTo>
                <a:lnTo>
                  <a:pt x="222503" y="274320"/>
                </a:lnTo>
                <a:lnTo>
                  <a:pt x="210312" y="304800"/>
                </a:lnTo>
                <a:lnTo>
                  <a:pt x="204215" y="316992"/>
                </a:lnTo>
                <a:lnTo>
                  <a:pt x="198120" y="332232"/>
                </a:lnTo>
                <a:lnTo>
                  <a:pt x="192024" y="341375"/>
                </a:lnTo>
                <a:lnTo>
                  <a:pt x="164591" y="368808"/>
                </a:lnTo>
                <a:lnTo>
                  <a:pt x="201167" y="368808"/>
                </a:lnTo>
                <a:lnTo>
                  <a:pt x="213360" y="356616"/>
                </a:lnTo>
                <a:lnTo>
                  <a:pt x="219455" y="341375"/>
                </a:lnTo>
                <a:lnTo>
                  <a:pt x="228600" y="329184"/>
                </a:lnTo>
                <a:lnTo>
                  <a:pt x="234696" y="313944"/>
                </a:lnTo>
                <a:lnTo>
                  <a:pt x="246887" y="277368"/>
                </a:lnTo>
                <a:lnTo>
                  <a:pt x="256031" y="222504"/>
                </a:lnTo>
                <a:lnTo>
                  <a:pt x="256031" y="182880"/>
                </a:lnTo>
                <a:lnTo>
                  <a:pt x="246887" y="124968"/>
                </a:lnTo>
                <a:lnTo>
                  <a:pt x="228600" y="76200"/>
                </a:lnTo>
                <a:lnTo>
                  <a:pt x="201167" y="36575"/>
                </a:lnTo>
                <a:lnTo>
                  <a:pt x="192024" y="243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288279" y="3493008"/>
            <a:ext cx="228600" cy="381000"/>
          </a:xfrm>
          <a:custGeom>
            <a:avLst/>
            <a:gdLst/>
            <a:ahLst/>
            <a:cxnLst/>
            <a:rect l="l" t="t" r="r" b="b"/>
            <a:pathLst>
              <a:path w="228600" h="381000">
                <a:moveTo>
                  <a:pt x="112775" y="0"/>
                </a:moveTo>
                <a:lnTo>
                  <a:pt x="46744" y="36673"/>
                </a:lnTo>
                <a:lnTo>
                  <a:pt x="22140" y="77687"/>
                </a:lnTo>
                <a:lnTo>
                  <a:pt x="5876" y="129527"/>
                </a:lnTo>
                <a:lnTo>
                  <a:pt x="0" y="188975"/>
                </a:lnTo>
                <a:lnTo>
                  <a:pt x="5876" y="249911"/>
                </a:lnTo>
                <a:lnTo>
                  <a:pt x="22140" y="302654"/>
                </a:lnTo>
                <a:lnTo>
                  <a:pt x="46744" y="344131"/>
                </a:lnTo>
                <a:lnTo>
                  <a:pt x="77638" y="371270"/>
                </a:lnTo>
                <a:lnTo>
                  <a:pt x="112775" y="381000"/>
                </a:lnTo>
                <a:lnTo>
                  <a:pt x="149400" y="371270"/>
                </a:lnTo>
                <a:lnTo>
                  <a:pt x="181197" y="344131"/>
                </a:lnTo>
                <a:lnTo>
                  <a:pt x="206264" y="302654"/>
                </a:lnTo>
                <a:lnTo>
                  <a:pt x="222699" y="249911"/>
                </a:lnTo>
                <a:lnTo>
                  <a:pt x="228600" y="188975"/>
                </a:lnTo>
                <a:lnTo>
                  <a:pt x="222699" y="129527"/>
                </a:lnTo>
                <a:lnTo>
                  <a:pt x="206264" y="77687"/>
                </a:lnTo>
                <a:lnTo>
                  <a:pt x="181197" y="36673"/>
                </a:lnTo>
                <a:lnTo>
                  <a:pt x="149400" y="9704"/>
                </a:lnTo>
                <a:lnTo>
                  <a:pt x="112775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276088" y="3480815"/>
            <a:ext cx="253365" cy="405765"/>
          </a:xfrm>
          <a:custGeom>
            <a:avLst/>
            <a:gdLst/>
            <a:ahLst/>
            <a:cxnLst/>
            <a:rect l="l" t="t" r="r" b="b"/>
            <a:pathLst>
              <a:path w="253364" h="405764">
                <a:moveTo>
                  <a:pt x="155448" y="3048"/>
                </a:moveTo>
                <a:lnTo>
                  <a:pt x="97536" y="3048"/>
                </a:lnTo>
                <a:lnTo>
                  <a:pt x="88391" y="9144"/>
                </a:lnTo>
                <a:lnTo>
                  <a:pt x="76200" y="15239"/>
                </a:lnTo>
                <a:lnTo>
                  <a:pt x="64008" y="24384"/>
                </a:lnTo>
                <a:lnTo>
                  <a:pt x="42672" y="45720"/>
                </a:lnTo>
                <a:lnTo>
                  <a:pt x="33527" y="60960"/>
                </a:lnTo>
                <a:lnTo>
                  <a:pt x="27432" y="76200"/>
                </a:lnTo>
                <a:lnTo>
                  <a:pt x="18287" y="91439"/>
                </a:lnTo>
                <a:lnTo>
                  <a:pt x="9144" y="124968"/>
                </a:lnTo>
                <a:lnTo>
                  <a:pt x="0" y="161544"/>
                </a:lnTo>
                <a:lnTo>
                  <a:pt x="0" y="240792"/>
                </a:lnTo>
                <a:lnTo>
                  <a:pt x="18287" y="313944"/>
                </a:lnTo>
                <a:lnTo>
                  <a:pt x="27432" y="329184"/>
                </a:lnTo>
                <a:lnTo>
                  <a:pt x="33527" y="341375"/>
                </a:lnTo>
                <a:lnTo>
                  <a:pt x="60960" y="377951"/>
                </a:lnTo>
                <a:lnTo>
                  <a:pt x="97536" y="399288"/>
                </a:lnTo>
                <a:lnTo>
                  <a:pt x="100584" y="402336"/>
                </a:lnTo>
                <a:lnTo>
                  <a:pt x="112775" y="405384"/>
                </a:lnTo>
                <a:lnTo>
                  <a:pt x="140208" y="405384"/>
                </a:lnTo>
                <a:lnTo>
                  <a:pt x="152400" y="402336"/>
                </a:lnTo>
                <a:lnTo>
                  <a:pt x="152400" y="399288"/>
                </a:lnTo>
                <a:lnTo>
                  <a:pt x="155448" y="399288"/>
                </a:lnTo>
                <a:lnTo>
                  <a:pt x="164591" y="396239"/>
                </a:lnTo>
                <a:lnTo>
                  <a:pt x="176784" y="387096"/>
                </a:lnTo>
                <a:lnTo>
                  <a:pt x="179832" y="387096"/>
                </a:lnTo>
                <a:lnTo>
                  <a:pt x="185928" y="381000"/>
                </a:lnTo>
                <a:lnTo>
                  <a:pt x="124967" y="381000"/>
                </a:lnTo>
                <a:lnTo>
                  <a:pt x="126491" y="380618"/>
                </a:lnTo>
                <a:lnTo>
                  <a:pt x="115824" y="377951"/>
                </a:lnTo>
                <a:lnTo>
                  <a:pt x="106679" y="377951"/>
                </a:lnTo>
                <a:lnTo>
                  <a:pt x="97536" y="371856"/>
                </a:lnTo>
                <a:lnTo>
                  <a:pt x="88391" y="368808"/>
                </a:lnTo>
                <a:lnTo>
                  <a:pt x="79248" y="359663"/>
                </a:lnTo>
                <a:lnTo>
                  <a:pt x="73151" y="350520"/>
                </a:lnTo>
                <a:lnTo>
                  <a:pt x="64008" y="341375"/>
                </a:lnTo>
                <a:lnTo>
                  <a:pt x="42672" y="304800"/>
                </a:lnTo>
                <a:lnTo>
                  <a:pt x="27432" y="240792"/>
                </a:lnTo>
                <a:lnTo>
                  <a:pt x="24384" y="222504"/>
                </a:lnTo>
                <a:lnTo>
                  <a:pt x="24384" y="182880"/>
                </a:lnTo>
                <a:lnTo>
                  <a:pt x="27432" y="164592"/>
                </a:lnTo>
                <a:lnTo>
                  <a:pt x="33527" y="131063"/>
                </a:lnTo>
                <a:lnTo>
                  <a:pt x="42672" y="100584"/>
                </a:lnTo>
                <a:lnTo>
                  <a:pt x="48767" y="88392"/>
                </a:lnTo>
                <a:lnTo>
                  <a:pt x="54863" y="73151"/>
                </a:lnTo>
                <a:lnTo>
                  <a:pt x="64008" y="64008"/>
                </a:lnTo>
                <a:lnTo>
                  <a:pt x="70103" y="51816"/>
                </a:lnTo>
                <a:lnTo>
                  <a:pt x="79248" y="45720"/>
                </a:lnTo>
                <a:lnTo>
                  <a:pt x="88391" y="36575"/>
                </a:lnTo>
                <a:lnTo>
                  <a:pt x="97536" y="30480"/>
                </a:lnTo>
                <a:lnTo>
                  <a:pt x="106679" y="27432"/>
                </a:lnTo>
                <a:lnTo>
                  <a:pt x="118872" y="24384"/>
                </a:lnTo>
                <a:lnTo>
                  <a:pt x="188975" y="24384"/>
                </a:lnTo>
                <a:lnTo>
                  <a:pt x="179832" y="15239"/>
                </a:lnTo>
                <a:lnTo>
                  <a:pt x="167639" y="9144"/>
                </a:lnTo>
                <a:lnTo>
                  <a:pt x="164591" y="9144"/>
                </a:lnTo>
                <a:lnTo>
                  <a:pt x="155448" y="3048"/>
                </a:lnTo>
                <a:close/>
              </a:path>
              <a:path w="253364" h="405764">
                <a:moveTo>
                  <a:pt x="126491" y="380618"/>
                </a:moveTo>
                <a:lnTo>
                  <a:pt x="124967" y="381000"/>
                </a:lnTo>
                <a:lnTo>
                  <a:pt x="128015" y="381000"/>
                </a:lnTo>
                <a:lnTo>
                  <a:pt x="126491" y="380618"/>
                </a:lnTo>
                <a:close/>
              </a:path>
              <a:path w="253364" h="405764">
                <a:moveTo>
                  <a:pt x="164591" y="365760"/>
                </a:moveTo>
                <a:lnTo>
                  <a:pt x="155448" y="371856"/>
                </a:lnTo>
                <a:lnTo>
                  <a:pt x="143256" y="377951"/>
                </a:lnTo>
                <a:lnTo>
                  <a:pt x="137160" y="377951"/>
                </a:lnTo>
                <a:lnTo>
                  <a:pt x="126491" y="380618"/>
                </a:lnTo>
                <a:lnTo>
                  <a:pt x="128015" y="381000"/>
                </a:lnTo>
                <a:lnTo>
                  <a:pt x="185928" y="381000"/>
                </a:lnTo>
                <a:lnTo>
                  <a:pt x="198120" y="368808"/>
                </a:lnTo>
                <a:lnTo>
                  <a:pt x="161544" y="368808"/>
                </a:lnTo>
                <a:lnTo>
                  <a:pt x="164591" y="365760"/>
                </a:lnTo>
                <a:close/>
              </a:path>
              <a:path w="253364" h="405764">
                <a:moveTo>
                  <a:pt x="106679" y="374904"/>
                </a:moveTo>
                <a:lnTo>
                  <a:pt x="106679" y="377951"/>
                </a:lnTo>
                <a:lnTo>
                  <a:pt x="118872" y="377951"/>
                </a:lnTo>
                <a:lnTo>
                  <a:pt x="106679" y="374904"/>
                </a:lnTo>
                <a:close/>
              </a:path>
              <a:path w="253364" h="405764">
                <a:moveTo>
                  <a:pt x="146303" y="374904"/>
                </a:moveTo>
                <a:lnTo>
                  <a:pt x="134112" y="377951"/>
                </a:lnTo>
                <a:lnTo>
                  <a:pt x="143256" y="377951"/>
                </a:lnTo>
                <a:lnTo>
                  <a:pt x="146303" y="374904"/>
                </a:lnTo>
                <a:close/>
              </a:path>
              <a:path w="253364" h="405764">
                <a:moveTo>
                  <a:pt x="188975" y="24384"/>
                </a:moveTo>
                <a:lnTo>
                  <a:pt x="134112" y="24384"/>
                </a:lnTo>
                <a:lnTo>
                  <a:pt x="146303" y="27432"/>
                </a:lnTo>
                <a:lnTo>
                  <a:pt x="143256" y="27432"/>
                </a:lnTo>
                <a:lnTo>
                  <a:pt x="155448" y="30480"/>
                </a:lnTo>
                <a:lnTo>
                  <a:pt x="152400" y="30480"/>
                </a:lnTo>
                <a:lnTo>
                  <a:pt x="170687" y="42672"/>
                </a:lnTo>
                <a:lnTo>
                  <a:pt x="188975" y="60960"/>
                </a:lnTo>
                <a:lnTo>
                  <a:pt x="201167" y="85344"/>
                </a:lnTo>
                <a:lnTo>
                  <a:pt x="210312" y="100584"/>
                </a:lnTo>
                <a:lnTo>
                  <a:pt x="219456" y="131063"/>
                </a:lnTo>
                <a:lnTo>
                  <a:pt x="225551" y="164592"/>
                </a:lnTo>
                <a:lnTo>
                  <a:pt x="225551" y="182880"/>
                </a:lnTo>
                <a:lnTo>
                  <a:pt x="228600" y="201168"/>
                </a:lnTo>
                <a:lnTo>
                  <a:pt x="228600" y="219456"/>
                </a:lnTo>
                <a:lnTo>
                  <a:pt x="225551" y="237744"/>
                </a:lnTo>
                <a:lnTo>
                  <a:pt x="219456" y="271272"/>
                </a:lnTo>
                <a:lnTo>
                  <a:pt x="210312" y="301751"/>
                </a:lnTo>
                <a:lnTo>
                  <a:pt x="204215" y="316992"/>
                </a:lnTo>
                <a:lnTo>
                  <a:pt x="195072" y="329184"/>
                </a:lnTo>
                <a:lnTo>
                  <a:pt x="188975" y="341375"/>
                </a:lnTo>
                <a:lnTo>
                  <a:pt x="179832" y="350520"/>
                </a:lnTo>
                <a:lnTo>
                  <a:pt x="173736" y="359663"/>
                </a:lnTo>
                <a:lnTo>
                  <a:pt x="161544" y="368808"/>
                </a:lnTo>
                <a:lnTo>
                  <a:pt x="198120" y="368808"/>
                </a:lnTo>
                <a:lnTo>
                  <a:pt x="216408" y="344424"/>
                </a:lnTo>
                <a:lnTo>
                  <a:pt x="243839" y="280416"/>
                </a:lnTo>
                <a:lnTo>
                  <a:pt x="252984" y="222504"/>
                </a:lnTo>
                <a:lnTo>
                  <a:pt x="252984" y="182880"/>
                </a:lnTo>
                <a:lnTo>
                  <a:pt x="243839" y="124968"/>
                </a:lnTo>
                <a:lnTo>
                  <a:pt x="219456" y="60960"/>
                </a:lnTo>
                <a:lnTo>
                  <a:pt x="201167" y="36575"/>
                </a:lnTo>
                <a:lnTo>
                  <a:pt x="188975" y="24384"/>
                </a:lnTo>
                <a:close/>
              </a:path>
              <a:path w="253364" h="405764">
                <a:moveTo>
                  <a:pt x="140208" y="0"/>
                </a:moveTo>
                <a:lnTo>
                  <a:pt x="112775" y="0"/>
                </a:lnTo>
                <a:lnTo>
                  <a:pt x="100584" y="3048"/>
                </a:lnTo>
                <a:lnTo>
                  <a:pt x="152400" y="3048"/>
                </a:lnTo>
                <a:lnTo>
                  <a:pt x="1402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077967" y="324459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51815">
            <a:solidFill>
              <a:srgbClr val="FF99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86583" y="1792223"/>
            <a:ext cx="3291840" cy="43952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2059939" y="1969008"/>
            <a:ext cx="193675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L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5958332" y="1905000"/>
            <a:ext cx="193675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dirty="0">
                <a:solidFill>
                  <a:srgbClr val="FFFF00"/>
                </a:solidFill>
                <a:latin typeface="Comic Sans MS"/>
                <a:cs typeface="Comic Sans MS"/>
              </a:rPr>
              <a:t>L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583940" y="6202679"/>
            <a:ext cx="802640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54990" algn="l"/>
              </a:tabLst>
            </a:pPr>
            <a:r>
              <a:rPr sz="2400" spc="-5" dirty="0">
                <a:solidFill>
                  <a:srgbClr val="FFFF00"/>
                </a:solidFill>
                <a:latin typeface="Comic Sans MS"/>
                <a:cs typeface="Comic Sans MS"/>
              </a:rPr>
              <a:t>H	H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5626100" y="4546600"/>
            <a:ext cx="75374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papa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i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n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5812535" y="5029200"/>
            <a:ext cx="113030" cy="914400"/>
          </a:xfrm>
          <a:custGeom>
            <a:avLst/>
            <a:gdLst/>
            <a:ahLst/>
            <a:cxnLst/>
            <a:rect l="l" t="t" r="r" b="b"/>
            <a:pathLst>
              <a:path w="113029" h="914400">
                <a:moveTo>
                  <a:pt x="36575" y="801624"/>
                </a:moveTo>
                <a:lnTo>
                  <a:pt x="0" y="801624"/>
                </a:lnTo>
                <a:lnTo>
                  <a:pt x="54863" y="914400"/>
                </a:lnTo>
                <a:lnTo>
                  <a:pt x="103384" y="819912"/>
                </a:lnTo>
                <a:lnTo>
                  <a:pt x="36575" y="819912"/>
                </a:lnTo>
                <a:lnTo>
                  <a:pt x="36575" y="801624"/>
                </a:lnTo>
                <a:close/>
              </a:path>
              <a:path w="113029" h="914400">
                <a:moveTo>
                  <a:pt x="76200" y="0"/>
                </a:moveTo>
                <a:lnTo>
                  <a:pt x="36575" y="0"/>
                </a:lnTo>
                <a:lnTo>
                  <a:pt x="36575" y="819912"/>
                </a:lnTo>
                <a:lnTo>
                  <a:pt x="76200" y="819912"/>
                </a:lnTo>
                <a:lnTo>
                  <a:pt x="76200" y="0"/>
                </a:lnTo>
                <a:close/>
              </a:path>
              <a:path w="113029" h="914400">
                <a:moveTo>
                  <a:pt x="112775" y="801624"/>
                </a:moveTo>
                <a:lnTo>
                  <a:pt x="76200" y="801624"/>
                </a:lnTo>
                <a:lnTo>
                  <a:pt x="76200" y="819912"/>
                </a:lnTo>
                <a:lnTo>
                  <a:pt x="103384" y="819912"/>
                </a:lnTo>
                <a:lnTo>
                  <a:pt x="112775" y="80162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/>
          <p:nvPr/>
        </p:nvSpPr>
        <p:spPr>
          <a:xfrm>
            <a:off x="5717540" y="5982208"/>
            <a:ext cx="910590" cy="624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 x</a:t>
            </a:r>
            <a:r>
              <a:rPr sz="2000" spc="-8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Fab</a:t>
            </a:r>
            <a:endParaRPr sz="2000">
              <a:latin typeface="Comic Sans MS"/>
              <a:cs typeface="Comic Sans MS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</a:t>
            </a:r>
            <a:r>
              <a:rPr sz="2000" spc="-12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Fc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4" name="object 25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9775" rIns="0" bIns="0" rtlCol="0">
            <a:spAutoFit/>
          </a:bodyPr>
          <a:lstStyle/>
          <a:p>
            <a:pPr marL="1462405">
              <a:lnSpc>
                <a:spcPct val="100000"/>
              </a:lnSpc>
            </a:pPr>
            <a:r>
              <a:rPr sz="2800" b="0" spc="5" dirty="0">
                <a:latin typeface="Comic Sans MS"/>
                <a:cs typeface="Comic Sans MS"/>
              </a:rPr>
              <a:t>Basic </a:t>
            </a:r>
            <a:r>
              <a:rPr sz="2800" b="0" dirty="0">
                <a:latin typeface="Comic Sans MS"/>
                <a:cs typeface="Comic Sans MS"/>
              </a:rPr>
              <a:t>structure </a:t>
            </a:r>
            <a:r>
              <a:rPr sz="2800" b="0" spc="5" dirty="0">
                <a:latin typeface="Comic Sans MS"/>
                <a:cs typeface="Comic Sans MS"/>
              </a:rPr>
              <a:t>of </a:t>
            </a: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135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(Porter)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1983739" y="4436871"/>
            <a:ext cx="75628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peps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i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n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2078735" y="4876800"/>
            <a:ext cx="116205" cy="990600"/>
          </a:xfrm>
          <a:custGeom>
            <a:avLst/>
            <a:gdLst/>
            <a:ahLst/>
            <a:cxnLst/>
            <a:rect l="l" t="t" r="r" b="b"/>
            <a:pathLst>
              <a:path w="116205" h="990600">
                <a:moveTo>
                  <a:pt x="39624" y="877824"/>
                </a:moveTo>
                <a:lnTo>
                  <a:pt x="0" y="877824"/>
                </a:lnTo>
                <a:lnTo>
                  <a:pt x="57912" y="990600"/>
                </a:lnTo>
                <a:lnTo>
                  <a:pt x="106432" y="896112"/>
                </a:lnTo>
                <a:lnTo>
                  <a:pt x="39624" y="896112"/>
                </a:lnTo>
                <a:lnTo>
                  <a:pt x="39624" y="877824"/>
                </a:lnTo>
                <a:close/>
              </a:path>
              <a:path w="116205" h="990600">
                <a:moveTo>
                  <a:pt x="76200" y="0"/>
                </a:moveTo>
                <a:lnTo>
                  <a:pt x="39624" y="0"/>
                </a:lnTo>
                <a:lnTo>
                  <a:pt x="39624" y="896112"/>
                </a:lnTo>
                <a:lnTo>
                  <a:pt x="76200" y="896112"/>
                </a:lnTo>
                <a:lnTo>
                  <a:pt x="76200" y="0"/>
                </a:lnTo>
                <a:close/>
              </a:path>
              <a:path w="116205" h="990600">
                <a:moveTo>
                  <a:pt x="115824" y="877824"/>
                </a:moveTo>
                <a:lnTo>
                  <a:pt x="76200" y="877824"/>
                </a:lnTo>
                <a:lnTo>
                  <a:pt x="76200" y="896112"/>
                </a:lnTo>
                <a:lnTo>
                  <a:pt x="106432" y="896112"/>
                </a:lnTo>
                <a:lnTo>
                  <a:pt x="115824" y="87782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1221739" y="6006591"/>
            <a:ext cx="1885314" cy="962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9786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</a:t>
            </a:r>
            <a:r>
              <a:rPr sz="2000" spc="-9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F(ab’)</a:t>
            </a:r>
            <a:r>
              <a:rPr sz="2025" spc="-22" baseline="-20576" dirty="0">
                <a:solidFill>
                  <a:srgbClr val="FFFFFF"/>
                </a:solidFill>
                <a:latin typeface="Comic Sans MS"/>
                <a:cs typeface="Comic Sans MS"/>
              </a:rPr>
              <a:t>2</a:t>
            </a:r>
            <a:endParaRPr sz="2025" baseline="-20576">
              <a:latin typeface="Comic Sans MS"/>
              <a:cs typeface="Comic Sans MS"/>
            </a:endParaRPr>
          </a:p>
          <a:p>
            <a:pPr marL="69786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x</a:t>
            </a:r>
            <a:r>
              <a:rPr sz="2000" spc="-11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pFc</a:t>
            </a:r>
            <a:endParaRPr sz="2000">
              <a:latin typeface="Comic Sans MS"/>
              <a:cs typeface="Comic Sans MS"/>
            </a:endParaRPr>
          </a:p>
          <a:p>
            <a:pPr marL="12700">
              <a:lnSpc>
                <a:spcPct val="100000"/>
              </a:lnSpc>
              <a:spcBef>
                <a:spcPts val="1005"/>
              </a:spcBef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960119" y="1828800"/>
            <a:ext cx="4648200" cy="44135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95223" rIns="0" bIns="0" rtlCol="0">
            <a:spAutoFit/>
          </a:bodyPr>
          <a:lstStyle/>
          <a:p>
            <a:pPr marL="1538605">
              <a:lnSpc>
                <a:spcPct val="100000"/>
              </a:lnSpc>
            </a:pPr>
            <a:r>
              <a:rPr sz="2800" b="0" spc="5" dirty="0">
                <a:latin typeface="Comic Sans MS"/>
                <a:cs typeface="Comic Sans MS"/>
              </a:rPr>
              <a:t>Basic </a:t>
            </a:r>
            <a:r>
              <a:rPr sz="2800" b="0" dirty="0">
                <a:latin typeface="Comic Sans MS"/>
                <a:cs typeface="Comic Sans MS"/>
              </a:rPr>
              <a:t>structure </a:t>
            </a:r>
            <a:r>
              <a:rPr sz="2800" b="0" spc="5" dirty="0">
                <a:latin typeface="Comic Sans MS"/>
                <a:cs typeface="Comic Sans MS"/>
              </a:rPr>
              <a:t>of </a:t>
            </a: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135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(Porter)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5680964" y="3510279"/>
            <a:ext cx="3843654" cy="1108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exact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#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precise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positions  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 of</a:t>
            </a:r>
            <a:endParaRPr sz="2000">
              <a:latin typeface="Times New Roman"/>
              <a:cs typeface="Times New Roman"/>
            </a:endParaRPr>
          </a:p>
          <a:p>
            <a:pPr marL="314325" marR="127000" indent="-302260">
              <a:lnSpc>
                <a:spcPct val="13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inter-chain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s-s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bonds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differ</a:t>
            </a:r>
            <a:r>
              <a:rPr sz="2000" b="1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among 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Ab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classes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sz="2000" b="1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subclasses.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596895" y="1600200"/>
            <a:ext cx="5300472" cy="5638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9445">
              <a:lnSpc>
                <a:spcPct val="100000"/>
              </a:lnSpc>
            </a:pPr>
            <a:r>
              <a:rPr sz="3200" spc="-20" dirty="0">
                <a:solidFill>
                  <a:srgbClr val="3333CC"/>
                </a:solidFill>
              </a:rPr>
              <a:t>Prototype </a:t>
            </a:r>
            <a:r>
              <a:rPr sz="3200" spc="-10" dirty="0">
                <a:solidFill>
                  <a:srgbClr val="3333CC"/>
                </a:solidFill>
              </a:rPr>
              <a:t>structure of</a:t>
            </a:r>
            <a:r>
              <a:rPr sz="3200" spc="105" dirty="0">
                <a:solidFill>
                  <a:srgbClr val="3333CC"/>
                </a:solidFill>
              </a:rPr>
              <a:t> </a:t>
            </a:r>
            <a:r>
              <a:rPr sz="3200" spc="-10" dirty="0">
                <a:solidFill>
                  <a:srgbClr val="3333CC"/>
                </a:solidFill>
              </a:rPr>
              <a:t>lgG,</a:t>
            </a:r>
            <a:endParaRPr sz="3200"/>
          </a:p>
        </p:txBody>
      </p:sp>
      <p:sp>
        <p:nvSpPr>
          <p:cNvPr id="249" name="object 249"/>
          <p:cNvSpPr/>
          <p:nvPr/>
        </p:nvSpPr>
        <p:spPr>
          <a:xfrm>
            <a:off x="679704" y="1051560"/>
            <a:ext cx="6510655" cy="128270"/>
          </a:xfrm>
          <a:custGeom>
            <a:avLst/>
            <a:gdLst/>
            <a:ahLst/>
            <a:cxnLst/>
            <a:rect l="l" t="t" r="r" b="b"/>
            <a:pathLst>
              <a:path w="6510655" h="128269">
                <a:moveTo>
                  <a:pt x="6510528" y="45720"/>
                </a:moveTo>
                <a:lnTo>
                  <a:pt x="0" y="118872"/>
                </a:lnTo>
                <a:lnTo>
                  <a:pt x="0" y="128016"/>
                </a:lnTo>
                <a:lnTo>
                  <a:pt x="6510528" y="54864"/>
                </a:lnTo>
                <a:lnTo>
                  <a:pt x="6510528" y="45720"/>
                </a:lnTo>
                <a:close/>
              </a:path>
              <a:path w="6510655" h="128269">
                <a:moveTo>
                  <a:pt x="6510528" y="0"/>
                </a:moveTo>
                <a:lnTo>
                  <a:pt x="0" y="73151"/>
                </a:lnTo>
                <a:lnTo>
                  <a:pt x="0" y="106680"/>
                </a:lnTo>
                <a:lnTo>
                  <a:pt x="6510528" y="33528"/>
                </a:lnTo>
                <a:lnTo>
                  <a:pt x="6510528" y="0"/>
                </a:lnTo>
                <a:close/>
              </a:path>
            </a:pathLst>
          </a:custGeom>
          <a:solidFill>
            <a:srgbClr val="99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5735828" y="4643120"/>
            <a:ext cx="1116965" cy="2559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>
                <a:latin typeface="Times New Roman"/>
                <a:cs typeface="Times New Roman"/>
              </a:rPr>
              <a:t>&amp;</a:t>
            </a:r>
            <a:r>
              <a:rPr sz="1600" b="1" spc="-11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alkylation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33932" y="1148079"/>
            <a:ext cx="484314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: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revealed by chemical &amp; enzymatic</a:t>
            </a:r>
            <a:r>
              <a:rPr sz="2000" b="1" spc="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methods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800855" y="2371344"/>
            <a:ext cx="149860" cy="149860"/>
          </a:xfrm>
          <a:custGeom>
            <a:avLst/>
            <a:gdLst/>
            <a:ahLst/>
            <a:cxnLst/>
            <a:rect l="l" t="t" r="r" b="b"/>
            <a:pathLst>
              <a:path w="149860" h="149860">
                <a:moveTo>
                  <a:pt x="91299" y="97676"/>
                </a:moveTo>
                <a:lnTo>
                  <a:pt x="67056" y="121919"/>
                </a:lnTo>
                <a:lnTo>
                  <a:pt x="149352" y="149351"/>
                </a:lnTo>
                <a:lnTo>
                  <a:pt x="135128" y="106679"/>
                </a:lnTo>
                <a:lnTo>
                  <a:pt x="100584" y="106679"/>
                </a:lnTo>
                <a:lnTo>
                  <a:pt x="91299" y="97676"/>
                </a:lnTo>
                <a:close/>
              </a:path>
              <a:path w="149860" h="149860">
                <a:moveTo>
                  <a:pt x="100443" y="88532"/>
                </a:moveTo>
                <a:lnTo>
                  <a:pt x="91299" y="97676"/>
                </a:lnTo>
                <a:lnTo>
                  <a:pt x="100584" y="106679"/>
                </a:lnTo>
                <a:lnTo>
                  <a:pt x="109728" y="97535"/>
                </a:lnTo>
                <a:lnTo>
                  <a:pt x="100443" y="88532"/>
                </a:lnTo>
                <a:close/>
              </a:path>
              <a:path w="149860" h="149860">
                <a:moveTo>
                  <a:pt x="121920" y="67055"/>
                </a:moveTo>
                <a:lnTo>
                  <a:pt x="100443" y="88532"/>
                </a:lnTo>
                <a:lnTo>
                  <a:pt x="109728" y="97535"/>
                </a:lnTo>
                <a:lnTo>
                  <a:pt x="100584" y="106679"/>
                </a:lnTo>
                <a:lnTo>
                  <a:pt x="135128" y="106679"/>
                </a:lnTo>
                <a:lnTo>
                  <a:pt x="121920" y="67055"/>
                </a:lnTo>
                <a:close/>
              </a:path>
              <a:path w="149860" h="149860">
                <a:moveTo>
                  <a:pt x="9144" y="0"/>
                </a:moveTo>
                <a:lnTo>
                  <a:pt x="0" y="9143"/>
                </a:lnTo>
                <a:lnTo>
                  <a:pt x="91299" y="97676"/>
                </a:lnTo>
                <a:lnTo>
                  <a:pt x="100443" y="88532"/>
                </a:lnTo>
                <a:lnTo>
                  <a:pt x="9144" y="0"/>
                </a:lnTo>
                <a:close/>
              </a:path>
            </a:pathLst>
          </a:custGeom>
          <a:solidFill>
            <a:srgbClr val="A4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90544" y="2298192"/>
            <a:ext cx="149860" cy="149860"/>
          </a:xfrm>
          <a:custGeom>
            <a:avLst/>
            <a:gdLst/>
            <a:ahLst/>
            <a:cxnLst/>
            <a:rect l="l" t="t" r="r" b="b"/>
            <a:pathLst>
              <a:path w="149860" h="149860">
                <a:moveTo>
                  <a:pt x="27431" y="70104"/>
                </a:moveTo>
                <a:lnTo>
                  <a:pt x="0" y="149352"/>
                </a:lnTo>
                <a:lnTo>
                  <a:pt x="82295" y="121920"/>
                </a:lnTo>
                <a:lnTo>
                  <a:pt x="69386" y="109728"/>
                </a:lnTo>
                <a:lnTo>
                  <a:pt x="48767" y="109728"/>
                </a:lnTo>
                <a:lnTo>
                  <a:pt x="39623" y="100584"/>
                </a:lnTo>
                <a:lnTo>
                  <a:pt x="49377" y="90830"/>
                </a:lnTo>
                <a:lnTo>
                  <a:pt x="27431" y="70104"/>
                </a:lnTo>
                <a:close/>
              </a:path>
              <a:path w="149860" h="149860">
                <a:moveTo>
                  <a:pt x="49377" y="90830"/>
                </a:moveTo>
                <a:lnTo>
                  <a:pt x="39623" y="100584"/>
                </a:lnTo>
                <a:lnTo>
                  <a:pt x="48767" y="109728"/>
                </a:lnTo>
                <a:lnTo>
                  <a:pt x="58782" y="99713"/>
                </a:lnTo>
                <a:lnTo>
                  <a:pt x="49377" y="90830"/>
                </a:lnTo>
                <a:close/>
              </a:path>
              <a:path w="149860" h="149860">
                <a:moveTo>
                  <a:pt x="58782" y="99713"/>
                </a:moveTo>
                <a:lnTo>
                  <a:pt x="48767" y="109728"/>
                </a:lnTo>
                <a:lnTo>
                  <a:pt x="69386" y="109728"/>
                </a:lnTo>
                <a:lnTo>
                  <a:pt x="58782" y="99713"/>
                </a:lnTo>
                <a:close/>
              </a:path>
              <a:path w="149860" h="149860">
                <a:moveTo>
                  <a:pt x="140207" y="0"/>
                </a:moveTo>
                <a:lnTo>
                  <a:pt x="49377" y="90830"/>
                </a:lnTo>
                <a:lnTo>
                  <a:pt x="58782" y="99713"/>
                </a:lnTo>
                <a:lnTo>
                  <a:pt x="149351" y="9144"/>
                </a:lnTo>
                <a:lnTo>
                  <a:pt x="140207" y="0"/>
                </a:lnTo>
                <a:close/>
              </a:path>
            </a:pathLst>
          </a:custGeom>
          <a:solidFill>
            <a:srgbClr val="A4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224783" y="4459223"/>
            <a:ext cx="149860" cy="149860"/>
          </a:xfrm>
          <a:custGeom>
            <a:avLst/>
            <a:gdLst/>
            <a:ahLst/>
            <a:cxnLst/>
            <a:rect l="l" t="t" r="r" b="b"/>
            <a:pathLst>
              <a:path w="149860" h="149860">
                <a:moveTo>
                  <a:pt x="89916" y="99059"/>
                </a:moveTo>
                <a:lnTo>
                  <a:pt x="67056" y="121919"/>
                </a:lnTo>
                <a:lnTo>
                  <a:pt x="149352" y="149351"/>
                </a:lnTo>
                <a:lnTo>
                  <a:pt x="136144" y="109727"/>
                </a:lnTo>
                <a:lnTo>
                  <a:pt x="100583" y="109727"/>
                </a:lnTo>
                <a:lnTo>
                  <a:pt x="89916" y="99059"/>
                </a:lnTo>
                <a:close/>
              </a:path>
              <a:path w="149860" h="149860">
                <a:moveTo>
                  <a:pt x="99059" y="89915"/>
                </a:moveTo>
                <a:lnTo>
                  <a:pt x="89916" y="99059"/>
                </a:lnTo>
                <a:lnTo>
                  <a:pt x="100583" y="109727"/>
                </a:lnTo>
                <a:lnTo>
                  <a:pt x="109728" y="100583"/>
                </a:lnTo>
                <a:lnTo>
                  <a:pt x="99059" y="89915"/>
                </a:lnTo>
                <a:close/>
              </a:path>
              <a:path w="149860" h="149860">
                <a:moveTo>
                  <a:pt x="121919" y="67056"/>
                </a:moveTo>
                <a:lnTo>
                  <a:pt x="99059" y="89915"/>
                </a:lnTo>
                <a:lnTo>
                  <a:pt x="109728" y="100583"/>
                </a:lnTo>
                <a:lnTo>
                  <a:pt x="100583" y="109727"/>
                </a:lnTo>
                <a:lnTo>
                  <a:pt x="136144" y="109727"/>
                </a:lnTo>
                <a:lnTo>
                  <a:pt x="121919" y="67056"/>
                </a:lnTo>
                <a:close/>
              </a:path>
              <a:path w="149860" h="149860">
                <a:moveTo>
                  <a:pt x="9143" y="0"/>
                </a:moveTo>
                <a:lnTo>
                  <a:pt x="0" y="9143"/>
                </a:lnTo>
                <a:lnTo>
                  <a:pt x="89916" y="99059"/>
                </a:lnTo>
                <a:lnTo>
                  <a:pt x="99059" y="89915"/>
                </a:lnTo>
                <a:lnTo>
                  <a:pt x="9143" y="0"/>
                </a:lnTo>
                <a:close/>
              </a:path>
            </a:pathLst>
          </a:custGeom>
          <a:solidFill>
            <a:srgbClr val="A4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50208" y="2770632"/>
            <a:ext cx="143510" cy="76200"/>
          </a:xfrm>
          <a:custGeom>
            <a:avLst/>
            <a:gdLst/>
            <a:ahLst/>
            <a:cxnLst/>
            <a:rect l="l" t="t" r="r" b="b"/>
            <a:pathLst>
              <a:path w="143510" h="76200">
                <a:moveTo>
                  <a:pt x="76200" y="0"/>
                </a:moveTo>
                <a:lnTo>
                  <a:pt x="0" y="36575"/>
                </a:lnTo>
                <a:lnTo>
                  <a:pt x="76200" y="76200"/>
                </a:lnTo>
                <a:lnTo>
                  <a:pt x="76200" y="42671"/>
                </a:lnTo>
                <a:lnTo>
                  <a:pt x="64007" y="42671"/>
                </a:lnTo>
                <a:lnTo>
                  <a:pt x="64007" y="30479"/>
                </a:lnTo>
                <a:lnTo>
                  <a:pt x="76200" y="30479"/>
                </a:lnTo>
                <a:lnTo>
                  <a:pt x="76200" y="0"/>
                </a:lnTo>
                <a:close/>
              </a:path>
              <a:path w="143510" h="76200">
                <a:moveTo>
                  <a:pt x="76200" y="30479"/>
                </a:moveTo>
                <a:lnTo>
                  <a:pt x="64007" y="30479"/>
                </a:lnTo>
                <a:lnTo>
                  <a:pt x="64007" y="42671"/>
                </a:lnTo>
                <a:lnTo>
                  <a:pt x="76200" y="42671"/>
                </a:lnTo>
                <a:lnTo>
                  <a:pt x="76200" y="30479"/>
                </a:lnTo>
                <a:close/>
              </a:path>
              <a:path w="143510" h="76200">
                <a:moveTo>
                  <a:pt x="143255" y="30479"/>
                </a:moveTo>
                <a:lnTo>
                  <a:pt x="76200" y="30479"/>
                </a:lnTo>
                <a:lnTo>
                  <a:pt x="76200" y="42671"/>
                </a:lnTo>
                <a:lnTo>
                  <a:pt x="143255" y="42671"/>
                </a:lnTo>
                <a:lnTo>
                  <a:pt x="143255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950208" y="2987039"/>
            <a:ext cx="143510" cy="76200"/>
          </a:xfrm>
          <a:custGeom>
            <a:avLst/>
            <a:gdLst/>
            <a:ahLst/>
            <a:cxnLst/>
            <a:rect l="l" t="t" r="r" b="b"/>
            <a:pathLst>
              <a:path w="143510" h="76200">
                <a:moveTo>
                  <a:pt x="76200" y="0"/>
                </a:moveTo>
                <a:lnTo>
                  <a:pt x="0" y="36575"/>
                </a:lnTo>
                <a:lnTo>
                  <a:pt x="76200" y="76200"/>
                </a:lnTo>
                <a:lnTo>
                  <a:pt x="76200" y="42672"/>
                </a:lnTo>
                <a:lnTo>
                  <a:pt x="64007" y="42672"/>
                </a:lnTo>
                <a:lnTo>
                  <a:pt x="64007" y="30480"/>
                </a:lnTo>
                <a:lnTo>
                  <a:pt x="76200" y="30480"/>
                </a:lnTo>
                <a:lnTo>
                  <a:pt x="76200" y="0"/>
                </a:lnTo>
                <a:close/>
              </a:path>
              <a:path w="143510" h="76200">
                <a:moveTo>
                  <a:pt x="76200" y="30480"/>
                </a:moveTo>
                <a:lnTo>
                  <a:pt x="64007" y="30480"/>
                </a:lnTo>
                <a:lnTo>
                  <a:pt x="64007" y="42672"/>
                </a:lnTo>
                <a:lnTo>
                  <a:pt x="76200" y="42672"/>
                </a:lnTo>
                <a:lnTo>
                  <a:pt x="76200" y="30480"/>
                </a:lnTo>
                <a:close/>
              </a:path>
              <a:path w="143510" h="76200">
                <a:moveTo>
                  <a:pt x="143255" y="30480"/>
                </a:moveTo>
                <a:lnTo>
                  <a:pt x="76200" y="30480"/>
                </a:lnTo>
                <a:lnTo>
                  <a:pt x="76200" y="42672"/>
                </a:lnTo>
                <a:lnTo>
                  <a:pt x="143255" y="42672"/>
                </a:lnTo>
                <a:lnTo>
                  <a:pt x="143255" y="304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950208" y="3200400"/>
            <a:ext cx="143510" cy="76200"/>
          </a:xfrm>
          <a:custGeom>
            <a:avLst/>
            <a:gdLst/>
            <a:ahLst/>
            <a:cxnLst/>
            <a:rect l="l" t="t" r="r" b="b"/>
            <a:pathLst>
              <a:path w="143510" h="76200">
                <a:moveTo>
                  <a:pt x="76200" y="0"/>
                </a:moveTo>
                <a:lnTo>
                  <a:pt x="0" y="39624"/>
                </a:lnTo>
                <a:lnTo>
                  <a:pt x="76200" y="76200"/>
                </a:lnTo>
                <a:lnTo>
                  <a:pt x="76200" y="45720"/>
                </a:lnTo>
                <a:lnTo>
                  <a:pt x="64007" y="45720"/>
                </a:lnTo>
                <a:lnTo>
                  <a:pt x="64007" y="33527"/>
                </a:lnTo>
                <a:lnTo>
                  <a:pt x="76200" y="33527"/>
                </a:lnTo>
                <a:lnTo>
                  <a:pt x="76200" y="0"/>
                </a:lnTo>
                <a:close/>
              </a:path>
              <a:path w="143510" h="76200">
                <a:moveTo>
                  <a:pt x="76200" y="33527"/>
                </a:moveTo>
                <a:lnTo>
                  <a:pt x="64007" y="33527"/>
                </a:lnTo>
                <a:lnTo>
                  <a:pt x="64007" y="45720"/>
                </a:lnTo>
                <a:lnTo>
                  <a:pt x="76200" y="45720"/>
                </a:lnTo>
                <a:lnTo>
                  <a:pt x="76200" y="33527"/>
                </a:lnTo>
                <a:close/>
              </a:path>
              <a:path w="143510" h="76200">
                <a:moveTo>
                  <a:pt x="143255" y="33527"/>
                </a:moveTo>
                <a:lnTo>
                  <a:pt x="76200" y="33527"/>
                </a:lnTo>
                <a:lnTo>
                  <a:pt x="76200" y="45720"/>
                </a:lnTo>
                <a:lnTo>
                  <a:pt x="143255" y="45720"/>
                </a:lnTo>
                <a:lnTo>
                  <a:pt x="143255" y="33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950208" y="3416808"/>
            <a:ext cx="143510" cy="76200"/>
          </a:xfrm>
          <a:custGeom>
            <a:avLst/>
            <a:gdLst/>
            <a:ahLst/>
            <a:cxnLst/>
            <a:rect l="l" t="t" r="r" b="b"/>
            <a:pathLst>
              <a:path w="143510" h="76200">
                <a:moveTo>
                  <a:pt x="76200" y="0"/>
                </a:moveTo>
                <a:lnTo>
                  <a:pt x="0" y="39624"/>
                </a:lnTo>
                <a:lnTo>
                  <a:pt x="76200" y="76200"/>
                </a:lnTo>
                <a:lnTo>
                  <a:pt x="76200" y="45719"/>
                </a:lnTo>
                <a:lnTo>
                  <a:pt x="64007" y="45719"/>
                </a:lnTo>
                <a:lnTo>
                  <a:pt x="64007" y="33527"/>
                </a:lnTo>
                <a:lnTo>
                  <a:pt x="76200" y="33527"/>
                </a:lnTo>
                <a:lnTo>
                  <a:pt x="76200" y="0"/>
                </a:lnTo>
                <a:close/>
              </a:path>
              <a:path w="143510" h="76200">
                <a:moveTo>
                  <a:pt x="76200" y="33527"/>
                </a:moveTo>
                <a:lnTo>
                  <a:pt x="64007" y="33527"/>
                </a:lnTo>
                <a:lnTo>
                  <a:pt x="64007" y="45719"/>
                </a:lnTo>
                <a:lnTo>
                  <a:pt x="76200" y="45719"/>
                </a:lnTo>
                <a:lnTo>
                  <a:pt x="76200" y="33527"/>
                </a:lnTo>
                <a:close/>
              </a:path>
              <a:path w="143510" h="76200">
                <a:moveTo>
                  <a:pt x="143255" y="33527"/>
                </a:moveTo>
                <a:lnTo>
                  <a:pt x="76200" y="33527"/>
                </a:lnTo>
                <a:lnTo>
                  <a:pt x="76200" y="45719"/>
                </a:lnTo>
                <a:lnTo>
                  <a:pt x="143255" y="45719"/>
                </a:lnTo>
                <a:lnTo>
                  <a:pt x="143255" y="33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742688" y="3489959"/>
            <a:ext cx="143510" cy="76200"/>
          </a:xfrm>
          <a:custGeom>
            <a:avLst/>
            <a:gdLst/>
            <a:ahLst/>
            <a:cxnLst/>
            <a:rect l="l" t="t" r="r" b="b"/>
            <a:pathLst>
              <a:path w="143510" h="76200">
                <a:moveTo>
                  <a:pt x="76200" y="0"/>
                </a:moveTo>
                <a:lnTo>
                  <a:pt x="0" y="36575"/>
                </a:lnTo>
                <a:lnTo>
                  <a:pt x="76200" y="76200"/>
                </a:lnTo>
                <a:lnTo>
                  <a:pt x="76200" y="42672"/>
                </a:lnTo>
                <a:lnTo>
                  <a:pt x="64008" y="42672"/>
                </a:lnTo>
                <a:lnTo>
                  <a:pt x="64008" y="30479"/>
                </a:lnTo>
                <a:lnTo>
                  <a:pt x="76200" y="30479"/>
                </a:lnTo>
                <a:lnTo>
                  <a:pt x="76200" y="0"/>
                </a:lnTo>
                <a:close/>
              </a:path>
              <a:path w="143510" h="76200">
                <a:moveTo>
                  <a:pt x="76200" y="30479"/>
                </a:moveTo>
                <a:lnTo>
                  <a:pt x="64008" y="30479"/>
                </a:lnTo>
                <a:lnTo>
                  <a:pt x="64008" y="42672"/>
                </a:lnTo>
                <a:lnTo>
                  <a:pt x="76200" y="42672"/>
                </a:lnTo>
                <a:lnTo>
                  <a:pt x="76200" y="30479"/>
                </a:lnTo>
                <a:close/>
              </a:path>
              <a:path w="143510" h="76200">
                <a:moveTo>
                  <a:pt x="143256" y="30479"/>
                </a:moveTo>
                <a:lnTo>
                  <a:pt x="76200" y="30479"/>
                </a:lnTo>
                <a:lnTo>
                  <a:pt x="76200" y="42672"/>
                </a:lnTo>
                <a:lnTo>
                  <a:pt x="143256" y="42672"/>
                </a:lnTo>
                <a:lnTo>
                  <a:pt x="143256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2992627" y="6966711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06039" y="1423416"/>
            <a:ext cx="4821936" cy="53522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657604" y="718311"/>
            <a:ext cx="7613650" cy="998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IgG: flexible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hinge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 is susceptible to protease</a:t>
            </a:r>
            <a:r>
              <a:rPr sz="2000" spc="10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degradation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Produced </a:t>
            </a: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by</a:t>
            </a:r>
            <a:r>
              <a:rPr sz="1600" spc="-1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papaya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7564628" y="4143247"/>
            <a:ext cx="1739900" cy="499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3020">
              <a:lnSpc>
                <a:spcPct val="100000"/>
              </a:lnSpc>
            </a:pP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A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digestive protease  found </a:t>
            </a: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in the</a:t>
            </a:r>
            <a:r>
              <a:rPr sz="1600" spc="-1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stomach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905000" y="1600200"/>
            <a:ext cx="6635496" cy="56418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822195" y="636016"/>
            <a:ext cx="4523105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 dimer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000" spc="-2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heterodimer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 Based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sequencing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studies,</a:t>
            </a:r>
            <a:endParaRPr sz="2000">
              <a:latin typeface="Times New Roman"/>
              <a:cs typeface="Times New Roman"/>
            </a:endParaRPr>
          </a:p>
          <a:p>
            <a:pPr marL="13716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N-terminal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 +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C-terminal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208" name="object 208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687571" y="7039864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353055" y="2057400"/>
            <a:ext cx="5495544" cy="254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3736340" y="4983479"/>
            <a:ext cx="2747010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“Domain”</a:t>
            </a:r>
            <a:r>
              <a:rPr sz="2400" spc="-6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400" dirty="0">
                <a:solidFill>
                  <a:srgbClr val="FFFFFF"/>
                </a:solidFill>
                <a:latin typeface="Comic Sans MS"/>
                <a:cs typeface="Comic Sans MS"/>
              </a:rPr>
              <a:t>structure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19023" rIns="0" bIns="0" rtlCol="0">
            <a:spAutoFit/>
          </a:bodyPr>
          <a:lstStyle/>
          <a:p>
            <a:pPr marL="1538605">
              <a:lnSpc>
                <a:spcPct val="100000"/>
              </a:lnSpc>
            </a:pPr>
            <a:r>
              <a:rPr sz="2800" b="0" spc="5" dirty="0">
                <a:latin typeface="Comic Sans MS"/>
                <a:cs typeface="Comic Sans MS"/>
              </a:rPr>
              <a:t>Basic </a:t>
            </a:r>
            <a:r>
              <a:rPr sz="2800" b="0" dirty="0">
                <a:latin typeface="Comic Sans MS"/>
                <a:cs typeface="Comic Sans MS"/>
              </a:rPr>
              <a:t>structure </a:t>
            </a:r>
            <a:r>
              <a:rPr sz="2800" b="0" spc="5" dirty="0">
                <a:latin typeface="Comic Sans MS"/>
                <a:cs typeface="Comic Sans MS"/>
              </a:rPr>
              <a:t>of </a:t>
            </a:r>
            <a:r>
              <a:rPr sz="2800" b="0" dirty="0">
                <a:latin typeface="Comic Sans MS"/>
                <a:cs typeface="Comic Sans MS"/>
              </a:rPr>
              <a:t>antibody</a:t>
            </a:r>
            <a:r>
              <a:rPr sz="2800" b="0" spc="-135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(Porter)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358900" y="5747511"/>
            <a:ext cx="1416050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Light</a:t>
            </a:r>
            <a:r>
              <a:rPr sz="2000" spc="-8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Chain: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6287009"/>
            <a:ext cx="1675764" cy="682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Heavy</a:t>
            </a:r>
            <a:r>
              <a:rPr sz="2000" spc="-7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Chain:</a:t>
            </a:r>
            <a:endParaRPr sz="2000">
              <a:latin typeface="Comic Sans MS"/>
              <a:cs typeface="Comic Sans MS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030426" y="5747511"/>
            <a:ext cx="5436870" cy="1221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V</a:t>
            </a:r>
            <a:r>
              <a:rPr sz="2025" spc="-7" baseline="-20576" dirty="0">
                <a:solidFill>
                  <a:srgbClr val="FFFFFF"/>
                </a:solidFill>
                <a:latin typeface="Comic Sans MS"/>
                <a:cs typeface="Comic Sans MS"/>
              </a:rPr>
              <a:t>L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domain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and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Comic Sans MS"/>
                <a:cs typeface="Comic Sans MS"/>
              </a:rPr>
              <a:t>L </a:t>
            </a:r>
            <a:r>
              <a:rPr sz="2025" spc="37" baseline="-20576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domain</a:t>
            </a:r>
            <a:endParaRPr sz="2000">
              <a:latin typeface="Comic Sans MS"/>
              <a:cs typeface="Comic Sans MS"/>
            </a:endParaRPr>
          </a:p>
          <a:p>
            <a:pPr marL="12700">
              <a:lnSpc>
                <a:spcPct val="100000"/>
              </a:lnSpc>
              <a:spcBef>
                <a:spcPts val="1845"/>
              </a:spcBef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V</a:t>
            </a:r>
            <a:r>
              <a:rPr sz="2025" spc="-15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 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domain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and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3 C</a:t>
            </a:r>
            <a:r>
              <a:rPr sz="2025" spc="-15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 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domains,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C</a:t>
            </a:r>
            <a:r>
              <a:rPr sz="2025" spc="-22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1,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 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and</a:t>
            </a:r>
            <a:r>
              <a:rPr sz="2000" spc="-10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3</a:t>
            </a:r>
            <a:endParaRPr sz="2000">
              <a:latin typeface="Comic Sans MS"/>
              <a:cs typeface="Comic Sans MS"/>
            </a:endParaRPr>
          </a:p>
          <a:p>
            <a:pPr marL="669290">
              <a:lnSpc>
                <a:spcPct val="100000"/>
              </a:lnSpc>
              <a:spcBef>
                <a:spcPts val="1200"/>
              </a:spcBef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8119" rIns="0" bIns="0" rtlCol="0">
            <a:spAutoFit/>
          </a:bodyPr>
          <a:lstStyle/>
          <a:p>
            <a:pPr marL="258445">
              <a:lnSpc>
                <a:spcPct val="100000"/>
              </a:lnSpc>
            </a:pP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 </a:t>
            </a:r>
            <a:r>
              <a:rPr sz="3200" spc="-20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glycoproteins </a:t>
            </a:r>
            <a:r>
              <a:rPr sz="3200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few</a:t>
            </a:r>
            <a:r>
              <a:rPr sz="32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exceptions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615694" y="1732788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33527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15694" y="1767839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12191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569468" y="2137664"/>
            <a:ext cx="7618730" cy="2439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6535" indent="-203835">
              <a:lnSpc>
                <a:spcPct val="100000"/>
              </a:lnSpc>
              <a:buChar char="-"/>
              <a:tabLst>
                <a:tab pos="217170" algn="l"/>
              </a:tabLst>
            </a:pP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possible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role</a:t>
            </a:r>
            <a:r>
              <a:rPr sz="2800" b="1" spc="-1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?</a:t>
            </a:r>
            <a:endParaRPr sz="2800">
              <a:latin typeface="Times New Roman"/>
              <a:cs typeface="Times New Roman"/>
            </a:endParaRPr>
          </a:p>
          <a:p>
            <a:pPr marL="454659" marR="5080" indent="-253365">
              <a:lnSpc>
                <a:spcPct val="130000"/>
              </a:lnSpc>
              <a:spcBef>
                <a:spcPts val="150"/>
              </a:spcBef>
            </a:pP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: CH</a:t>
            </a:r>
            <a:r>
              <a:rPr sz="2025" b="1" spc="-7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/CH</a:t>
            </a:r>
            <a:r>
              <a:rPr sz="2025" b="1" spc="-7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2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protrude because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presence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CHO in the  interior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Ab,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enabling it</a:t>
            </a:r>
            <a:r>
              <a:rPr sz="2000" b="1" spc="-1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endParaRPr sz="2000">
              <a:latin typeface="Times New Roman"/>
              <a:cs typeface="Times New Roman"/>
            </a:endParaRPr>
          </a:p>
          <a:p>
            <a:pPr marL="670560" lvl="1" indent="-215900">
              <a:lnSpc>
                <a:spcPct val="100000"/>
              </a:lnSpc>
              <a:spcBef>
                <a:spcPts val="720"/>
              </a:spcBef>
              <a:buAutoNum type="romanLcParenR"/>
              <a:tabLst>
                <a:tab pos="671195" algn="l"/>
              </a:tabLst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increase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solubility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000" b="1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molecules</a:t>
            </a:r>
            <a:endParaRPr sz="2000">
              <a:latin typeface="Times New Roman"/>
              <a:cs typeface="Times New Roman"/>
            </a:endParaRPr>
          </a:p>
          <a:p>
            <a:pPr marL="741045" lvl="1" indent="-286385">
              <a:lnSpc>
                <a:spcPct val="100000"/>
              </a:lnSpc>
              <a:spcBef>
                <a:spcPts val="720"/>
              </a:spcBef>
              <a:buAutoNum type="romanLcParenR"/>
              <a:tabLst>
                <a:tab pos="741680" algn="l"/>
              </a:tabLst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increase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stability in the</a:t>
            </a:r>
            <a:r>
              <a:rPr sz="2000" b="1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2000">
              <a:latin typeface="Times New Roman"/>
              <a:cs typeface="Times New Roman"/>
            </a:endParaRPr>
          </a:p>
          <a:p>
            <a:pPr marL="811530" lvl="1" indent="-356870">
              <a:lnSpc>
                <a:spcPct val="100000"/>
              </a:lnSpc>
              <a:spcBef>
                <a:spcPts val="720"/>
              </a:spcBef>
              <a:buAutoNum type="romanLcParenR"/>
              <a:tabLst>
                <a:tab pos="812165" algn="l"/>
              </a:tabLst>
            </a:pP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enhance interaction b/in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Ab &amp;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system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FcR.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19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3135883" y="2689352"/>
            <a:ext cx="3782060" cy="620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b="0" spc="-5" dirty="0">
                <a:latin typeface="Times New Roman"/>
                <a:cs typeface="Times New Roman"/>
              </a:rPr>
              <a:t>Immunoglobulins: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684779" y="3298952"/>
            <a:ext cx="4683125" cy="620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dirty="0">
                <a:solidFill>
                  <a:srgbClr val="FFFF00"/>
                </a:solidFill>
                <a:latin typeface="Times New Roman"/>
                <a:cs typeface="Times New Roman"/>
              </a:rPr>
              <a:t>Structure </a:t>
            </a:r>
            <a:r>
              <a:rPr sz="4000" spc="5" dirty="0">
                <a:solidFill>
                  <a:srgbClr val="FFFF00"/>
                </a:solidFill>
                <a:latin typeface="Times New Roman"/>
                <a:cs typeface="Times New Roman"/>
              </a:rPr>
              <a:t>and</a:t>
            </a:r>
            <a:r>
              <a:rPr sz="4000" spc="-14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FF00"/>
                </a:solidFill>
                <a:latin typeface="Times New Roman"/>
                <a:cs typeface="Times New Roman"/>
              </a:rPr>
              <a:t>Function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8392" rIns="0" bIns="0" rtlCol="0">
            <a:spAutoFit/>
          </a:bodyPr>
          <a:lstStyle/>
          <a:p>
            <a:pPr marL="776605">
              <a:lnSpc>
                <a:spcPct val="100000"/>
              </a:lnSpc>
            </a:pPr>
            <a:r>
              <a:rPr sz="3200" spc="-10" dirty="0">
                <a:solidFill>
                  <a:srgbClr val="CC0099"/>
                </a:solidFill>
              </a:rPr>
              <a:t>Immunoglobulin fine</a:t>
            </a:r>
            <a:r>
              <a:rPr sz="3200" spc="40" dirty="0">
                <a:solidFill>
                  <a:srgbClr val="CC0099"/>
                </a:solidFill>
              </a:rPr>
              <a:t> </a:t>
            </a:r>
            <a:r>
              <a:rPr sz="3200" spc="-10" dirty="0">
                <a:solidFill>
                  <a:srgbClr val="CC0099"/>
                </a:solidFill>
              </a:rPr>
              <a:t>structure</a:t>
            </a:r>
            <a:endParaRPr sz="3200"/>
          </a:p>
        </p:txBody>
      </p:sp>
      <p:sp>
        <p:nvSpPr>
          <p:cNvPr id="248" name="object 248"/>
          <p:cNvSpPr/>
          <p:nvPr/>
        </p:nvSpPr>
        <p:spPr>
          <a:xfrm>
            <a:off x="615694" y="1217675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33528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15694" y="1252727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12192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822452" y="1318768"/>
            <a:ext cx="8701405" cy="5497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2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①</a:t>
            </a:r>
            <a:r>
              <a:rPr sz="2000" spc="2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secondary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structure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formed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folding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extended polypeptide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  into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antiparallel  β pleated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sheet.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9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②</a:t>
            </a:r>
            <a:r>
              <a:rPr sz="20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fold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consists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“sandwich”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β pleated</a:t>
            </a:r>
            <a:r>
              <a:rPr sz="2000" spc="1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sheets</a:t>
            </a:r>
            <a:endParaRPr sz="2000">
              <a:latin typeface="Times New Roman"/>
              <a:cs typeface="Times New Roman"/>
            </a:endParaRPr>
          </a:p>
          <a:p>
            <a:pPr marL="835660" marR="1638300" indent="-445134">
              <a:lnSpc>
                <a:spcPct val="12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&gt;&gt;&gt; Ig fold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contain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110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 residues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stabilized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intra-domain disulfide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bond,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60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</a:t>
            </a:r>
            <a:r>
              <a:rPr sz="2000" spc="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apart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2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③</a:t>
            </a:r>
            <a:r>
              <a:rPr sz="2000" spc="8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possess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multiple 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based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Ig fold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discrete,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compact  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ly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folded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protein. Each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light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chain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comprises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2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each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heavy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 comprises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4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5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domains.)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9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④</a:t>
            </a:r>
            <a:r>
              <a:rPr sz="200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Comparisons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sequences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large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#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VL&amp;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VH</a:t>
            </a:r>
            <a:r>
              <a:rPr sz="2000" spc="1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domains.</a:t>
            </a:r>
            <a:endParaRPr sz="2000">
              <a:latin typeface="Times New Roman"/>
              <a:cs typeface="Times New Roman"/>
            </a:endParaRPr>
          </a:p>
          <a:p>
            <a:pPr marL="518159" marR="1742439" indent="-256540">
              <a:lnSpc>
                <a:spcPct val="12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-&gt;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sequence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variation is concentrated in 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few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discrete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located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loops: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HVR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CDR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which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</a:t>
            </a:r>
            <a:r>
              <a:rPr sz="20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endParaRPr sz="2000">
              <a:latin typeface="Times New Roman"/>
              <a:cs typeface="Times New Roman"/>
            </a:endParaRPr>
          </a:p>
          <a:p>
            <a:pPr marL="262255">
              <a:lnSpc>
                <a:spcPct val="100000"/>
              </a:lnSpc>
              <a:spcBef>
                <a:spcPts val="480"/>
              </a:spcBef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-&gt;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remainder exhibits far less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variation :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Framework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</a:t>
            </a:r>
            <a:r>
              <a:rPr sz="2000" spc="3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(FR)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25500" y="6866128"/>
            <a:ext cx="324866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9079" algn="l"/>
              </a:tabLst>
            </a:pP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 	&gt;&gt;&gt; </a:t>
            </a:r>
            <a:r>
              <a:rPr sz="2000" u="sng" spc="-10" dirty="0">
                <a:solidFill>
                  <a:srgbClr val="FFFFFF"/>
                </a:solidFill>
                <a:latin typeface="Times New Roman"/>
                <a:cs typeface="Times New Roman"/>
              </a:rPr>
              <a:t>V domains 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= </a:t>
            </a:r>
            <a:r>
              <a:rPr sz="2000" u="sng" spc="-10" dirty="0">
                <a:solidFill>
                  <a:srgbClr val="FFFFFF"/>
                </a:solidFill>
                <a:latin typeface="Times New Roman"/>
                <a:cs typeface="Times New Roman"/>
              </a:rPr>
              <a:t>HVR 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+</a:t>
            </a:r>
            <a:r>
              <a:rPr sz="2000" u="sng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u="sng" spc="-10" dirty="0">
                <a:solidFill>
                  <a:srgbClr val="FFFFFF"/>
                </a:solidFill>
                <a:latin typeface="Times New Roman"/>
                <a:cs typeface="Times New Roman"/>
              </a:rPr>
              <a:t>FR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7555483" y="462280"/>
            <a:ext cx="17748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221739" y="6744209"/>
            <a:ext cx="515048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4784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3000" y="1542288"/>
            <a:ext cx="8458200" cy="27940"/>
          </a:xfrm>
          <a:custGeom>
            <a:avLst/>
            <a:gdLst/>
            <a:ahLst/>
            <a:cxnLst/>
            <a:rect l="l" t="t" r="r" b="b"/>
            <a:pathLst>
              <a:path w="8458200" h="27940">
                <a:moveTo>
                  <a:pt x="0" y="27432"/>
                </a:moveTo>
                <a:lnTo>
                  <a:pt x="8458200" y="27432"/>
                </a:lnTo>
                <a:lnTo>
                  <a:pt x="84582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42288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40">
                <a:moveTo>
                  <a:pt x="0" y="27432"/>
                </a:moveTo>
                <a:lnTo>
                  <a:pt x="152400" y="27432"/>
                </a:lnTo>
                <a:lnTo>
                  <a:pt x="1524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43000" y="1569719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90">
                <a:moveTo>
                  <a:pt x="0" y="21335"/>
                </a:moveTo>
                <a:lnTo>
                  <a:pt x="8458200" y="21335"/>
                </a:lnTo>
                <a:lnTo>
                  <a:pt x="84582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569719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90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143000" y="1591055"/>
            <a:ext cx="8458200" cy="12700"/>
          </a:xfrm>
          <a:custGeom>
            <a:avLst/>
            <a:gdLst/>
            <a:ahLst/>
            <a:cxnLst/>
            <a:rect l="l" t="t" r="r" b="b"/>
            <a:pathLst>
              <a:path w="8458200" h="12700">
                <a:moveTo>
                  <a:pt x="0" y="12192"/>
                </a:moveTo>
                <a:lnTo>
                  <a:pt x="8458200" y="12192"/>
                </a:lnTo>
                <a:lnTo>
                  <a:pt x="84582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591055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2"/>
                </a:moveTo>
                <a:lnTo>
                  <a:pt x="152400" y="12192"/>
                </a:lnTo>
                <a:lnTo>
                  <a:pt x="1524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143000" y="1603247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90">
                <a:moveTo>
                  <a:pt x="0" y="21336"/>
                </a:moveTo>
                <a:lnTo>
                  <a:pt x="8458200" y="21336"/>
                </a:lnTo>
                <a:lnTo>
                  <a:pt x="84582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03247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90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43000" y="1624583"/>
            <a:ext cx="8458200" cy="27940"/>
          </a:xfrm>
          <a:custGeom>
            <a:avLst/>
            <a:gdLst/>
            <a:ahLst/>
            <a:cxnLst/>
            <a:rect l="l" t="t" r="r" b="b"/>
            <a:pathLst>
              <a:path w="8458200" h="27939">
                <a:moveTo>
                  <a:pt x="0" y="27431"/>
                </a:moveTo>
                <a:lnTo>
                  <a:pt x="8458200" y="27431"/>
                </a:lnTo>
                <a:lnTo>
                  <a:pt x="84582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624583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43000" y="1652016"/>
            <a:ext cx="8458200" cy="18415"/>
          </a:xfrm>
          <a:custGeom>
            <a:avLst/>
            <a:gdLst/>
            <a:ahLst/>
            <a:cxnLst/>
            <a:rect l="l" t="t" r="r" b="b"/>
            <a:pathLst>
              <a:path w="8458200" h="18414">
                <a:moveTo>
                  <a:pt x="0" y="18288"/>
                </a:moveTo>
                <a:lnTo>
                  <a:pt x="8458200" y="18288"/>
                </a:lnTo>
                <a:lnTo>
                  <a:pt x="84582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652016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43000" y="1670304"/>
            <a:ext cx="8458200" cy="15240"/>
          </a:xfrm>
          <a:custGeom>
            <a:avLst/>
            <a:gdLst/>
            <a:ahLst/>
            <a:cxnLst/>
            <a:rect l="l" t="t" r="r" b="b"/>
            <a:pathLst>
              <a:path w="8458200" h="15239">
                <a:moveTo>
                  <a:pt x="0" y="15240"/>
                </a:moveTo>
                <a:lnTo>
                  <a:pt x="8458200" y="15240"/>
                </a:lnTo>
                <a:lnTo>
                  <a:pt x="84582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670304"/>
            <a:ext cx="152400" cy="15240"/>
          </a:xfrm>
          <a:custGeom>
            <a:avLst/>
            <a:gdLst/>
            <a:ahLst/>
            <a:cxnLst/>
            <a:rect l="l" t="t" r="r" b="b"/>
            <a:pathLst>
              <a:path w="152400" h="15239">
                <a:moveTo>
                  <a:pt x="0" y="15240"/>
                </a:moveTo>
                <a:lnTo>
                  <a:pt x="152400" y="15240"/>
                </a:lnTo>
                <a:lnTo>
                  <a:pt x="1524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43000" y="1685544"/>
            <a:ext cx="8458200" cy="18415"/>
          </a:xfrm>
          <a:custGeom>
            <a:avLst/>
            <a:gdLst/>
            <a:ahLst/>
            <a:cxnLst/>
            <a:rect l="l" t="t" r="r" b="b"/>
            <a:pathLst>
              <a:path w="8458200" h="18414">
                <a:moveTo>
                  <a:pt x="0" y="18288"/>
                </a:moveTo>
                <a:lnTo>
                  <a:pt x="8458200" y="18288"/>
                </a:lnTo>
                <a:lnTo>
                  <a:pt x="84582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685544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43000" y="1703832"/>
            <a:ext cx="8458200" cy="27940"/>
          </a:xfrm>
          <a:custGeom>
            <a:avLst/>
            <a:gdLst/>
            <a:ahLst/>
            <a:cxnLst/>
            <a:rect l="l" t="t" r="r" b="b"/>
            <a:pathLst>
              <a:path w="8458200" h="27939">
                <a:moveTo>
                  <a:pt x="0" y="27431"/>
                </a:moveTo>
                <a:lnTo>
                  <a:pt x="8458200" y="27431"/>
                </a:lnTo>
                <a:lnTo>
                  <a:pt x="84582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703832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43000" y="1731264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89">
                <a:moveTo>
                  <a:pt x="0" y="21336"/>
                </a:moveTo>
                <a:lnTo>
                  <a:pt x="8458200" y="21336"/>
                </a:lnTo>
                <a:lnTo>
                  <a:pt x="84582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731264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43000" y="1752600"/>
            <a:ext cx="8458200" cy="12700"/>
          </a:xfrm>
          <a:custGeom>
            <a:avLst/>
            <a:gdLst/>
            <a:ahLst/>
            <a:cxnLst/>
            <a:rect l="l" t="t" r="r" b="b"/>
            <a:pathLst>
              <a:path w="8458200" h="12700">
                <a:moveTo>
                  <a:pt x="0" y="12192"/>
                </a:moveTo>
                <a:lnTo>
                  <a:pt x="8458200" y="12192"/>
                </a:lnTo>
                <a:lnTo>
                  <a:pt x="84582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752600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2"/>
                </a:moveTo>
                <a:lnTo>
                  <a:pt x="152400" y="12192"/>
                </a:lnTo>
                <a:lnTo>
                  <a:pt x="1524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43000" y="1764792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89">
                <a:moveTo>
                  <a:pt x="0" y="21336"/>
                </a:moveTo>
                <a:lnTo>
                  <a:pt x="8458200" y="21336"/>
                </a:lnTo>
                <a:lnTo>
                  <a:pt x="84582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764792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43000" y="1786127"/>
            <a:ext cx="8458200" cy="18415"/>
          </a:xfrm>
          <a:custGeom>
            <a:avLst/>
            <a:gdLst/>
            <a:ahLst/>
            <a:cxnLst/>
            <a:rect l="l" t="t" r="r" b="b"/>
            <a:pathLst>
              <a:path w="8458200" h="18414">
                <a:moveTo>
                  <a:pt x="0" y="18288"/>
                </a:moveTo>
                <a:lnTo>
                  <a:pt x="8458200" y="18288"/>
                </a:lnTo>
                <a:lnTo>
                  <a:pt x="84582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786127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43000" y="1807464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80746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43000" y="1815083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815083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43000" y="1819655"/>
            <a:ext cx="8458200" cy="18415"/>
          </a:xfrm>
          <a:custGeom>
            <a:avLst/>
            <a:gdLst/>
            <a:ahLst/>
            <a:cxnLst/>
            <a:rect l="l" t="t" r="r" b="b"/>
            <a:pathLst>
              <a:path w="8458200" h="18414">
                <a:moveTo>
                  <a:pt x="0" y="18288"/>
                </a:moveTo>
                <a:lnTo>
                  <a:pt x="8458200" y="18288"/>
                </a:lnTo>
                <a:lnTo>
                  <a:pt x="84582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819655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143000" y="1837944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89">
                <a:moveTo>
                  <a:pt x="0" y="21335"/>
                </a:moveTo>
                <a:lnTo>
                  <a:pt x="8458200" y="21335"/>
                </a:lnTo>
                <a:lnTo>
                  <a:pt x="84582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837944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43000" y="1859279"/>
            <a:ext cx="8458200" cy="12700"/>
          </a:xfrm>
          <a:custGeom>
            <a:avLst/>
            <a:gdLst/>
            <a:ahLst/>
            <a:cxnLst/>
            <a:rect l="l" t="t" r="r" b="b"/>
            <a:pathLst>
              <a:path w="8458200" h="12700">
                <a:moveTo>
                  <a:pt x="0" y="12192"/>
                </a:moveTo>
                <a:lnTo>
                  <a:pt x="8458200" y="12192"/>
                </a:lnTo>
                <a:lnTo>
                  <a:pt x="84582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859279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2"/>
                </a:moveTo>
                <a:lnTo>
                  <a:pt x="152400" y="12192"/>
                </a:lnTo>
                <a:lnTo>
                  <a:pt x="1524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43000" y="1871472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89">
                <a:moveTo>
                  <a:pt x="0" y="21336"/>
                </a:moveTo>
                <a:lnTo>
                  <a:pt x="8458200" y="21336"/>
                </a:lnTo>
                <a:lnTo>
                  <a:pt x="84582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871472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143000" y="1892807"/>
            <a:ext cx="8458200" cy="24765"/>
          </a:xfrm>
          <a:custGeom>
            <a:avLst/>
            <a:gdLst/>
            <a:ahLst/>
            <a:cxnLst/>
            <a:rect l="l" t="t" r="r" b="b"/>
            <a:pathLst>
              <a:path w="8458200" h="24764">
                <a:moveTo>
                  <a:pt x="0" y="24383"/>
                </a:moveTo>
                <a:lnTo>
                  <a:pt x="8458200" y="24383"/>
                </a:lnTo>
                <a:lnTo>
                  <a:pt x="84582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892807"/>
            <a:ext cx="152400" cy="24765"/>
          </a:xfrm>
          <a:custGeom>
            <a:avLst/>
            <a:gdLst/>
            <a:ahLst/>
            <a:cxnLst/>
            <a:rect l="l" t="t" r="r" b="b"/>
            <a:pathLst>
              <a:path w="152400" h="24764">
                <a:moveTo>
                  <a:pt x="0" y="24383"/>
                </a:moveTo>
                <a:lnTo>
                  <a:pt x="152400" y="24383"/>
                </a:lnTo>
                <a:lnTo>
                  <a:pt x="1524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143000" y="1917192"/>
            <a:ext cx="8458200" cy="21590"/>
          </a:xfrm>
          <a:custGeom>
            <a:avLst/>
            <a:gdLst/>
            <a:ahLst/>
            <a:cxnLst/>
            <a:rect l="l" t="t" r="r" b="b"/>
            <a:pathLst>
              <a:path w="8458200" h="21589">
                <a:moveTo>
                  <a:pt x="0" y="21336"/>
                </a:moveTo>
                <a:lnTo>
                  <a:pt x="8458200" y="21336"/>
                </a:lnTo>
                <a:lnTo>
                  <a:pt x="84582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917192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66927" y="1484375"/>
            <a:ext cx="5175504" cy="4706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 txBox="1"/>
          <p:nvPr/>
        </p:nvSpPr>
        <p:spPr>
          <a:xfrm>
            <a:off x="5900420" y="754888"/>
            <a:ext cx="3484879" cy="5450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3500" algn="just">
              <a:lnSpc>
                <a:spcPct val="118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domain: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110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amino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acids;  </a:t>
            </a:r>
            <a:r>
              <a:rPr sz="2000" spc="-30" dirty="0">
                <a:solidFill>
                  <a:srgbClr val="FFFFFF"/>
                </a:solidFill>
                <a:latin typeface="Times New Roman"/>
                <a:cs typeface="Times New Roman"/>
              </a:rPr>
              <a:t>Variable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-The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first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110</a:t>
            </a:r>
            <a:endParaRPr sz="2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3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light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heavy chain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(V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&amp;V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)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varies greatly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among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different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specificity,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Constant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domains -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effector  functions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mediated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C.  regions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12700" marR="62865" indent="383540">
              <a:lnSpc>
                <a:spcPct val="13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-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one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light chain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3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4 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heavy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chain,</a:t>
            </a:r>
            <a:endParaRPr sz="2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720"/>
              </a:spcBef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Hinge</a:t>
            </a:r>
            <a:endParaRPr sz="2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720"/>
              </a:spcBef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Fab: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fragment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antigen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binding</a:t>
            </a:r>
            <a:endParaRPr sz="2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80"/>
              </a:spcBef>
            </a:pPr>
            <a:r>
              <a:rPr sz="1800" spc="-30" dirty="0">
                <a:solidFill>
                  <a:srgbClr val="FFFFFF"/>
                </a:solidFill>
                <a:latin typeface="Times New Roman"/>
                <a:cs typeface="Times New Roman"/>
              </a:rPr>
              <a:t>Valence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=</a:t>
            </a:r>
            <a:r>
              <a:rPr sz="1800" spc="-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Specificity determined </a:t>
            </a:r>
            <a:r>
              <a:rPr sz="1800" spc="5" dirty="0">
                <a:solidFill>
                  <a:srgbClr val="FFFFFF"/>
                </a:solidFill>
                <a:latin typeface="Times New Roman"/>
                <a:cs typeface="Times New Roman"/>
              </a:rPr>
              <a:t>by V</a:t>
            </a:r>
            <a:r>
              <a:rPr sz="1800" spc="7" baseline="-20833" dirty="0">
                <a:solidFill>
                  <a:srgbClr val="FFFFFF"/>
                </a:solidFill>
                <a:latin typeface="Times New Roman"/>
                <a:cs typeface="Times New Roman"/>
              </a:rPr>
              <a:t>H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spc="5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1800" spc="7" baseline="-20833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endParaRPr sz="1800" baseline="-20833">
              <a:latin typeface="Times New Roman"/>
              <a:cs typeface="Times New Roman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7945628" y="6186423"/>
            <a:ext cx="137858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crystallizable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609600" y="1527047"/>
            <a:ext cx="533400" cy="414655"/>
          </a:xfrm>
          <a:custGeom>
            <a:avLst/>
            <a:gdLst/>
            <a:ahLst/>
            <a:cxnLst/>
            <a:rect l="l" t="t" r="r" b="b"/>
            <a:pathLst>
              <a:path w="533400" h="414655">
                <a:moveTo>
                  <a:pt x="0" y="414527"/>
                </a:moveTo>
                <a:lnTo>
                  <a:pt x="533400" y="414527"/>
                </a:lnTo>
                <a:lnTo>
                  <a:pt x="533400" y="0"/>
                </a:lnTo>
                <a:lnTo>
                  <a:pt x="0" y="0"/>
                </a:lnTo>
                <a:lnTo>
                  <a:pt x="0" y="4145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03504" y="1520952"/>
            <a:ext cx="546100" cy="429895"/>
          </a:xfrm>
          <a:custGeom>
            <a:avLst/>
            <a:gdLst/>
            <a:ahLst/>
            <a:cxnLst/>
            <a:rect l="l" t="t" r="r" b="b"/>
            <a:pathLst>
              <a:path w="546100" h="429894">
                <a:moveTo>
                  <a:pt x="545592" y="0"/>
                </a:moveTo>
                <a:lnTo>
                  <a:pt x="0" y="0"/>
                </a:lnTo>
                <a:lnTo>
                  <a:pt x="0" y="429768"/>
                </a:lnTo>
                <a:lnTo>
                  <a:pt x="545592" y="429768"/>
                </a:lnTo>
                <a:lnTo>
                  <a:pt x="545592" y="420624"/>
                </a:lnTo>
                <a:lnTo>
                  <a:pt x="12190" y="420624"/>
                </a:lnTo>
                <a:lnTo>
                  <a:pt x="6095" y="414527"/>
                </a:lnTo>
                <a:lnTo>
                  <a:pt x="12190" y="414527"/>
                </a:lnTo>
                <a:lnTo>
                  <a:pt x="12190" y="12192"/>
                </a:lnTo>
                <a:lnTo>
                  <a:pt x="6095" y="12192"/>
                </a:lnTo>
                <a:lnTo>
                  <a:pt x="12190" y="6096"/>
                </a:lnTo>
                <a:lnTo>
                  <a:pt x="545592" y="6096"/>
                </a:lnTo>
                <a:lnTo>
                  <a:pt x="545592" y="0"/>
                </a:lnTo>
                <a:close/>
              </a:path>
              <a:path w="546100" h="429894">
                <a:moveTo>
                  <a:pt x="12190" y="414527"/>
                </a:moveTo>
                <a:lnTo>
                  <a:pt x="6095" y="414527"/>
                </a:lnTo>
                <a:lnTo>
                  <a:pt x="12190" y="420624"/>
                </a:lnTo>
                <a:lnTo>
                  <a:pt x="12190" y="414527"/>
                </a:lnTo>
                <a:close/>
              </a:path>
              <a:path w="546100" h="429894">
                <a:moveTo>
                  <a:pt x="533399" y="414527"/>
                </a:moveTo>
                <a:lnTo>
                  <a:pt x="12190" y="414527"/>
                </a:lnTo>
                <a:lnTo>
                  <a:pt x="12190" y="420624"/>
                </a:lnTo>
                <a:lnTo>
                  <a:pt x="533399" y="420624"/>
                </a:lnTo>
                <a:lnTo>
                  <a:pt x="533399" y="414527"/>
                </a:lnTo>
                <a:close/>
              </a:path>
              <a:path w="546100" h="429894">
                <a:moveTo>
                  <a:pt x="533399" y="6096"/>
                </a:moveTo>
                <a:lnTo>
                  <a:pt x="533399" y="420624"/>
                </a:lnTo>
                <a:lnTo>
                  <a:pt x="539496" y="414527"/>
                </a:lnTo>
                <a:lnTo>
                  <a:pt x="545592" y="414527"/>
                </a:lnTo>
                <a:lnTo>
                  <a:pt x="545592" y="12192"/>
                </a:lnTo>
                <a:lnTo>
                  <a:pt x="539496" y="12192"/>
                </a:lnTo>
                <a:lnTo>
                  <a:pt x="533399" y="6096"/>
                </a:lnTo>
                <a:close/>
              </a:path>
              <a:path w="546100" h="429894">
                <a:moveTo>
                  <a:pt x="545592" y="414527"/>
                </a:moveTo>
                <a:lnTo>
                  <a:pt x="539496" y="414527"/>
                </a:lnTo>
                <a:lnTo>
                  <a:pt x="533399" y="420624"/>
                </a:lnTo>
                <a:lnTo>
                  <a:pt x="545592" y="420624"/>
                </a:lnTo>
                <a:lnTo>
                  <a:pt x="545592" y="414527"/>
                </a:lnTo>
                <a:close/>
              </a:path>
              <a:path w="546100" h="429894">
                <a:moveTo>
                  <a:pt x="12190" y="6096"/>
                </a:moveTo>
                <a:lnTo>
                  <a:pt x="6095" y="12192"/>
                </a:lnTo>
                <a:lnTo>
                  <a:pt x="12190" y="12192"/>
                </a:lnTo>
                <a:lnTo>
                  <a:pt x="12190" y="6096"/>
                </a:lnTo>
                <a:close/>
              </a:path>
              <a:path w="546100" h="429894">
                <a:moveTo>
                  <a:pt x="533399" y="6096"/>
                </a:moveTo>
                <a:lnTo>
                  <a:pt x="12190" y="6096"/>
                </a:lnTo>
                <a:lnTo>
                  <a:pt x="12190" y="12192"/>
                </a:lnTo>
                <a:lnTo>
                  <a:pt x="533399" y="12192"/>
                </a:lnTo>
                <a:lnTo>
                  <a:pt x="533399" y="6096"/>
                </a:lnTo>
                <a:close/>
              </a:path>
              <a:path w="546100" h="429894">
                <a:moveTo>
                  <a:pt x="545592" y="6096"/>
                </a:moveTo>
                <a:lnTo>
                  <a:pt x="533399" y="6096"/>
                </a:lnTo>
                <a:lnTo>
                  <a:pt x="539496" y="12192"/>
                </a:lnTo>
                <a:lnTo>
                  <a:pt x="545592" y="12192"/>
                </a:lnTo>
                <a:lnTo>
                  <a:pt x="545592" y="60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687571" y="6186423"/>
            <a:ext cx="4185920" cy="782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25040" marR="5080">
              <a:lnSpc>
                <a:spcPct val="100000"/>
              </a:lnSpc>
              <a:tabLst>
                <a:tab pos="295338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Fc:	fragment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(effector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functions)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27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09600" y="780287"/>
            <a:ext cx="8537448" cy="46085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926083" y="5369559"/>
            <a:ext cx="3665854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0" marR="5080" indent="-457200">
              <a:lnSpc>
                <a:spcPct val="100000"/>
              </a:lnSpc>
              <a:tabLst>
                <a:tab pos="469265" algn="l"/>
                <a:tab pos="1313815" algn="l"/>
                <a:tab pos="1862455" algn="l"/>
                <a:tab pos="2014855" algn="l"/>
                <a:tab pos="2508885" algn="l"/>
                <a:tab pos="3185160" algn="l"/>
                <a:tab pos="3340735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a)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Hea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do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ea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383283" y="5979159"/>
            <a:ext cx="320929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1155065" algn="l"/>
                <a:tab pos="2176145" algn="l"/>
                <a:tab pos="281940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containing about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110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a.a.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an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ain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95400" y="6588759"/>
            <a:ext cx="32766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11150" algn="l"/>
                <a:tab pos="951230" algn="l"/>
              </a:tabLst>
            </a:pPr>
            <a:r>
              <a:rPr lang="en-US" sz="20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Form </a:t>
            </a:r>
            <a:r>
              <a:rPr sz="2000" spc="-5" smtClean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	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smtClean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smtClean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lang="en-US" sz="2000" spc="-5" dirty="0" smtClean="0">
                <a:solidFill>
                  <a:srgbClr val="FFFFFF"/>
                </a:solidFill>
                <a:latin typeface="Times New Roman"/>
                <a:cs typeface="Times New Roman"/>
              </a:rPr>
              <a:t> acid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607811" y="5351271"/>
            <a:ext cx="3010535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(b) The </a:t>
            </a:r>
            <a:r>
              <a:rPr sz="2000" spc="-85" dirty="0">
                <a:solidFill>
                  <a:srgbClr val="FFFFFF"/>
                </a:solidFill>
                <a:latin typeface="Times New Roman"/>
                <a:cs typeface="Times New Roman"/>
              </a:rPr>
              <a:t>µ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Є heavy chains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contain an additional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  that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replaces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hinge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7555483" y="462280"/>
            <a:ext cx="17748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1108962" y="1620520"/>
            <a:ext cx="7840980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 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 chain variable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contain 3 hypervariable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regions,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hot  spots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containing significant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amino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acid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differences (different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from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germline)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HV regions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give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their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specificity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sz="2000" spc="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diversity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035811" y="3677920"/>
            <a:ext cx="7988934" cy="864869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marL="12700" marR="5080" algn="just">
              <a:lnSpc>
                <a:spcPts val="2160"/>
              </a:lnSpc>
              <a:spcBef>
                <a:spcPts val="270"/>
              </a:spcBef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Upon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binding,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CDR1 region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 chain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moves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much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1Å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 the H chain CDR3 moves 2.7Å,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resulting in a closer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fit between the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epitope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 the 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Ab’s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binding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site. (conformational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change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induced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2000" spc="1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binding)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888735" y="5702808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88735" y="5721096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888735" y="5742432"/>
            <a:ext cx="3712845" cy="12700"/>
          </a:xfrm>
          <a:custGeom>
            <a:avLst/>
            <a:gdLst/>
            <a:ahLst/>
            <a:cxnLst/>
            <a:rect l="l" t="t" r="r" b="b"/>
            <a:pathLst>
              <a:path w="3712845" h="12700">
                <a:moveTo>
                  <a:pt x="0" y="12192"/>
                </a:moveTo>
                <a:lnTo>
                  <a:pt x="3712464" y="12192"/>
                </a:lnTo>
                <a:lnTo>
                  <a:pt x="37124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88735" y="5754623"/>
            <a:ext cx="3712845" cy="15240"/>
          </a:xfrm>
          <a:custGeom>
            <a:avLst/>
            <a:gdLst/>
            <a:ahLst/>
            <a:cxnLst/>
            <a:rect l="l" t="t" r="r" b="b"/>
            <a:pathLst>
              <a:path w="3712845" h="15239">
                <a:moveTo>
                  <a:pt x="0" y="15239"/>
                </a:moveTo>
                <a:lnTo>
                  <a:pt x="3712464" y="15239"/>
                </a:lnTo>
                <a:lnTo>
                  <a:pt x="371246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88735" y="5772911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88735" y="5779008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888735" y="5782055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888735" y="5803391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7"/>
                </a:moveTo>
                <a:lnTo>
                  <a:pt x="3712464" y="18287"/>
                </a:lnTo>
                <a:lnTo>
                  <a:pt x="37124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888735" y="5821679"/>
            <a:ext cx="3712845" cy="15240"/>
          </a:xfrm>
          <a:custGeom>
            <a:avLst/>
            <a:gdLst/>
            <a:ahLst/>
            <a:cxnLst/>
            <a:rect l="l" t="t" r="r" b="b"/>
            <a:pathLst>
              <a:path w="3712845" h="15239">
                <a:moveTo>
                  <a:pt x="0" y="15240"/>
                </a:moveTo>
                <a:lnTo>
                  <a:pt x="3712464" y="15240"/>
                </a:lnTo>
                <a:lnTo>
                  <a:pt x="37124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888735" y="5836920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7"/>
                </a:moveTo>
                <a:lnTo>
                  <a:pt x="3712464" y="18287"/>
                </a:lnTo>
                <a:lnTo>
                  <a:pt x="37124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88735" y="5855208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88735" y="5882640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888735" y="5903976"/>
            <a:ext cx="3712845" cy="12700"/>
          </a:xfrm>
          <a:custGeom>
            <a:avLst/>
            <a:gdLst/>
            <a:ahLst/>
            <a:cxnLst/>
            <a:rect l="l" t="t" r="r" b="b"/>
            <a:pathLst>
              <a:path w="3712845" h="12700">
                <a:moveTo>
                  <a:pt x="0" y="12192"/>
                </a:moveTo>
                <a:lnTo>
                  <a:pt x="3712464" y="12192"/>
                </a:lnTo>
                <a:lnTo>
                  <a:pt x="37124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888735" y="5916167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888735" y="5937503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88735" y="5960364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888735" y="5967984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888735" y="5971032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888735" y="5989320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888735" y="6010655"/>
            <a:ext cx="3712845" cy="12700"/>
          </a:xfrm>
          <a:custGeom>
            <a:avLst/>
            <a:gdLst/>
            <a:ahLst/>
            <a:cxnLst/>
            <a:rect l="l" t="t" r="r" b="b"/>
            <a:pathLst>
              <a:path w="3712845" h="12700">
                <a:moveTo>
                  <a:pt x="0" y="12192"/>
                </a:moveTo>
                <a:lnTo>
                  <a:pt x="3712464" y="12192"/>
                </a:lnTo>
                <a:lnTo>
                  <a:pt x="37124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888735" y="6022847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888735" y="6044184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2"/>
                </a:moveTo>
                <a:lnTo>
                  <a:pt x="3712464" y="27432"/>
                </a:lnTo>
                <a:lnTo>
                  <a:pt x="37124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888735" y="6071615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7"/>
                </a:moveTo>
                <a:lnTo>
                  <a:pt x="3712464" y="18287"/>
                </a:lnTo>
                <a:lnTo>
                  <a:pt x="37124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888735" y="6089903"/>
            <a:ext cx="3712845" cy="15240"/>
          </a:xfrm>
          <a:custGeom>
            <a:avLst/>
            <a:gdLst/>
            <a:ahLst/>
            <a:cxnLst/>
            <a:rect l="l" t="t" r="r" b="b"/>
            <a:pathLst>
              <a:path w="3712845" h="15239">
                <a:moveTo>
                  <a:pt x="0" y="15240"/>
                </a:moveTo>
                <a:lnTo>
                  <a:pt x="3712464" y="15240"/>
                </a:lnTo>
                <a:lnTo>
                  <a:pt x="37124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888735" y="6105144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7"/>
                </a:moveTo>
                <a:lnTo>
                  <a:pt x="3712464" y="18287"/>
                </a:lnTo>
                <a:lnTo>
                  <a:pt x="37124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888735" y="6123432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888735" y="6150864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888735" y="6172200"/>
            <a:ext cx="3712845" cy="12700"/>
          </a:xfrm>
          <a:custGeom>
            <a:avLst/>
            <a:gdLst/>
            <a:ahLst/>
            <a:cxnLst/>
            <a:rect l="l" t="t" r="r" b="b"/>
            <a:pathLst>
              <a:path w="3712845" h="12700">
                <a:moveTo>
                  <a:pt x="0" y="12191"/>
                </a:moveTo>
                <a:lnTo>
                  <a:pt x="3712464" y="12191"/>
                </a:lnTo>
                <a:lnTo>
                  <a:pt x="371246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888735" y="6184391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888735" y="6205728"/>
            <a:ext cx="3712845" cy="24765"/>
          </a:xfrm>
          <a:custGeom>
            <a:avLst/>
            <a:gdLst/>
            <a:ahLst/>
            <a:cxnLst/>
            <a:rect l="l" t="t" r="r" b="b"/>
            <a:pathLst>
              <a:path w="3712845" h="24764">
                <a:moveTo>
                  <a:pt x="0" y="24384"/>
                </a:moveTo>
                <a:lnTo>
                  <a:pt x="3712464" y="24384"/>
                </a:lnTo>
                <a:lnTo>
                  <a:pt x="371246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888735" y="6230111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888735" y="6251447"/>
            <a:ext cx="3712845" cy="12700"/>
          </a:xfrm>
          <a:custGeom>
            <a:avLst/>
            <a:gdLst/>
            <a:ahLst/>
            <a:cxnLst/>
            <a:rect l="l" t="t" r="r" b="b"/>
            <a:pathLst>
              <a:path w="3712845" h="12700">
                <a:moveTo>
                  <a:pt x="0" y="12191"/>
                </a:moveTo>
                <a:lnTo>
                  <a:pt x="3712464" y="12191"/>
                </a:lnTo>
                <a:lnTo>
                  <a:pt x="371246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888735" y="6263640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89">
                <a:moveTo>
                  <a:pt x="0" y="21336"/>
                </a:moveTo>
                <a:lnTo>
                  <a:pt x="3712464" y="21336"/>
                </a:lnTo>
                <a:lnTo>
                  <a:pt x="37124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888735" y="6284976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2"/>
                </a:moveTo>
                <a:lnTo>
                  <a:pt x="3712464" y="27432"/>
                </a:lnTo>
                <a:lnTo>
                  <a:pt x="37124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888735" y="6312408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888735" y="6339840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888735" y="6358128"/>
            <a:ext cx="3712845" cy="15240"/>
          </a:xfrm>
          <a:custGeom>
            <a:avLst/>
            <a:gdLst/>
            <a:ahLst/>
            <a:cxnLst/>
            <a:rect l="l" t="t" r="r" b="b"/>
            <a:pathLst>
              <a:path w="3712845" h="15239">
                <a:moveTo>
                  <a:pt x="0" y="15240"/>
                </a:moveTo>
                <a:lnTo>
                  <a:pt x="3712464" y="15240"/>
                </a:lnTo>
                <a:lnTo>
                  <a:pt x="37124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888735" y="6373367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7"/>
                </a:moveTo>
                <a:lnTo>
                  <a:pt x="3712464" y="18287"/>
                </a:lnTo>
                <a:lnTo>
                  <a:pt x="37124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88735" y="6391655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2"/>
                </a:moveTo>
                <a:lnTo>
                  <a:pt x="3712464" y="27432"/>
                </a:lnTo>
                <a:lnTo>
                  <a:pt x="37124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888735" y="6419088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888735" y="6446520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39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888735" y="6473952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4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888735" y="6492240"/>
            <a:ext cx="3712845" cy="15240"/>
          </a:xfrm>
          <a:custGeom>
            <a:avLst/>
            <a:gdLst/>
            <a:ahLst/>
            <a:cxnLst/>
            <a:rect l="l" t="t" r="r" b="b"/>
            <a:pathLst>
              <a:path w="3712845" h="15240">
                <a:moveTo>
                  <a:pt x="0" y="15239"/>
                </a:moveTo>
                <a:lnTo>
                  <a:pt x="3712464" y="15239"/>
                </a:lnTo>
                <a:lnTo>
                  <a:pt x="371246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888735" y="6507480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5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888735" y="6525768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90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888735" y="6550152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888735" y="6556247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888735" y="6559295"/>
            <a:ext cx="3712845" cy="21590"/>
          </a:xfrm>
          <a:custGeom>
            <a:avLst/>
            <a:gdLst/>
            <a:ahLst/>
            <a:cxnLst/>
            <a:rect l="l" t="t" r="r" b="b"/>
            <a:pathLst>
              <a:path w="3712845" h="21590">
                <a:moveTo>
                  <a:pt x="0" y="21335"/>
                </a:moveTo>
                <a:lnTo>
                  <a:pt x="3712464" y="21335"/>
                </a:lnTo>
                <a:lnTo>
                  <a:pt x="37124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888735" y="6580631"/>
            <a:ext cx="3712845" cy="24765"/>
          </a:xfrm>
          <a:custGeom>
            <a:avLst/>
            <a:gdLst/>
            <a:ahLst/>
            <a:cxnLst/>
            <a:rect l="l" t="t" r="r" b="b"/>
            <a:pathLst>
              <a:path w="3712845" h="24765">
                <a:moveTo>
                  <a:pt x="0" y="24384"/>
                </a:moveTo>
                <a:lnTo>
                  <a:pt x="3712464" y="24384"/>
                </a:lnTo>
                <a:lnTo>
                  <a:pt x="371246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888735" y="6605016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888735" y="6632447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888735" y="6659880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2"/>
                </a:moveTo>
                <a:lnTo>
                  <a:pt x="3712464" y="27432"/>
                </a:lnTo>
                <a:lnTo>
                  <a:pt x="37124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888735" y="6687311"/>
            <a:ext cx="3712845" cy="18415"/>
          </a:xfrm>
          <a:custGeom>
            <a:avLst/>
            <a:gdLst/>
            <a:ahLst/>
            <a:cxnLst/>
            <a:rect l="l" t="t" r="r" b="b"/>
            <a:pathLst>
              <a:path w="3712845" h="18415">
                <a:moveTo>
                  <a:pt x="0" y="18288"/>
                </a:moveTo>
                <a:lnTo>
                  <a:pt x="3712464" y="18288"/>
                </a:lnTo>
                <a:lnTo>
                  <a:pt x="37124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888735" y="6710171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888735" y="6717792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888735" y="6720840"/>
            <a:ext cx="3712845" cy="45720"/>
          </a:xfrm>
          <a:custGeom>
            <a:avLst/>
            <a:gdLst/>
            <a:ahLst/>
            <a:cxnLst/>
            <a:rect l="l" t="t" r="r" b="b"/>
            <a:pathLst>
              <a:path w="3712845" h="45720">
                <a:moveTo>
                  <a:pt x="0" y="45718"/>
                </a:moveTo>
                <a:lnTo>
                  <a:pt x="3712464" y="45718"/>
                </a:lnTo>
                <a:lnTo>
                  <a:pt x="3712464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888735" y="6766559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2"/>
                </a:moveTo>
                <a:lnTo>
                  <a:pt x="3712464" y="27432"/>
                </a:lnTo>
                <a:lnTo>
                  <a:pt x="37124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888735" y="6793992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88735" y="6821423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888735" y="6848856"/>
            <a:ext cx="3712845" cy="52069"/>
          </a:xfrm>
          <a:custGeom>
            <a:avLst/>
            <a:gdLst/>
            <a:ahLst/>
            <a:cxnLst/>
            <a:rect l="l" t="t" r="r" b="b"/>
            <a:pathLst>
              <a:path w="3712845" h="52070">
                <a:moveTo>
                  <a:pt x="0" y="51816"/>
                </a:moveTo>
                <a:lnTo>
                  <a:pt x="3712464" y="51816"/>
                </a:lnTo>
                <a:lnTo>
                  <a:pt x="3712464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888735" y="6900671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1"/>
                </a:moveTo>
                <a:lnTo>
                  <a:pt x="3712464" y="27431"/>
                </a:lnTo>
                <a:lnTo>
                  <a:pt x="37124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88735" y="6928104"/>
            <a:ext cx="3712845" cy="27940"/>
          </a:xfrm>
          <a:custGeom>
            <a:avLst/>
            <a:gdLst/>
            <a:ahLst/>
            <a:cxnLst/>
            <a:rect l="l" t="t" r="r" b="b"/>
            <a:pathLst>
              <a:path w="3712845" h="27940">
                <a:moveTo>
                  <a:pt x="0" y="27433"/>
                </a:moveTo>
                <a:lnTo>
                  <a:pt x="3712464" y="27433"/>
                </a:lnTo>
                <a:lnTo>
                  <a:pt x="3712464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888735" y="6955537"/>
            <a:ext cx="3712845" cy="52069"/>
          </a:xfrm>
          <a:custGeom>
            <a:avLst/>
            <a:gdLst/>
            <a:ahLst/>
            <a:cxnLst/>
            <a:rect l="l" t="t" r="r" b="b"/>
            <a:pathLst>
              <a:path w="3712845" h="52070">
                <a:moveTo>
                  <a:pt x="0" y="51814"/>
                </a:moveTo>
                <a:lnTo>
                  <a:pt x="3712464" y="51814"/>
                </a:lnTo>
                <a:lnTo>
                  <a:pt x="3712464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16167" y="777240"/>
            <a:ext cx="3511295" cy="62453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813308" y="660400"/>
            <a:ext cx="4900930" cy="1230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HV regions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lie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within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exposed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loops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 the differences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between them create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both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specificity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diversity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antigen-binding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each antibody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molecule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343660" y="2297176"/>
            <a:ext cx="3298825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HV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 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also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called</a:t>
            </a:r>
            <a:r>
              <a:rPr sz="20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complementarity-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determining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(CDR)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1310639" y="3966464"/>
            <a:ext cx="768096" cy="6360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 txBox="1"/>
          <p:nvPr/>
        </p:nvSpPr>
        <p:spPr>
          <a:xfrm>
            <a:off x="2075179" y="4442967"/>
            <a:ext cx="2299970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binding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surface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complementary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that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0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epitope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040623" y="1569719"/>
            <a:ext cx="615950" cy="125095"/>
          </a:xfrm>
          <a:custGeom>
            <a:avLst/>
            <a:gdLst/>
            <a:ahLst/>
            <a:cxnLst/>
            <a:rect l="l" t="t" r="r" b="b"/>
            <a:pathLst>
              <a:path w="615950" h="125094">
                <a:moveTo>
                  <a:pt x="87271" y="29177"/>
                </a:moveTo>
                <a:lnTo>
                  <a:pt x="83357" y="56576"/>
                </a:lnTo>
                <a:lnTo>
                  <a:pt x="612648" y="124967"/>
                </a:lnTo>
                <a:lnTo>
                  <a:pt x="615696" y="94487"/>
                </a:lnTo>
                <a:lnTo>
                  <a:pt x="87271" y="29177"/>
                </a:lnTo>
                <a:close/>
              </a:path>
              <a:path w="615950" h="125094">
                <a:moveTo>
                  <a:pt x="91440" y="0"/>
                </a:moveTo>
                <a:lnTo>
                  <a:pt x="0" y="30479"/>
                </a:lnTo>
                <a:lnTo>
                  <a:pt x="79248" y="85343"/>
                </a:lnTo>
                <a:lnTo>
                  <a:pt x="83357" y="56576"/>
                </a:lnTo>
                <a:lnTo>
                  <a:pt x="70103" y="54863"/>
                </a:lnTo>
                <a:lnTo>
                  <a:pt x="73151" y="27431"/>
                </a:lnTo>
                <a:lnTo>
                  <a:pt x="87521" y="27431"/>
                </a:lnTo>
                <a:lnTo>
                  <a:pt x="91440" y="0"/>
                </a:lnTo>
                <a:close/>
              </a:path>
              <a:path w="615950" h="125094">
                <a:moveTo>
                  <a:pt x="73151" y="27431"/>
                </a:moveTo>
                <a:lnTo>
                  <a:pt x="70103" y="54863"/>
                </a:lnTo>
                <a:lnTo>
                  <a:pt x="83357" y="56576"/>
                </a:lnTo>
                <a:lnTo>
                  <a:pt x="87271" y="29177"/>
                </a:lnTo>
                <a:lnTo>
                  <a:pt x="73151" y="27431"/>
                </a:lnTo>
                <a:close/>
              </a:path>
              <a:path w="615950" h="125094">
                <a:moveTo>
                  <a:pt x="87521" y="27431"/>
                </a:moveTo>
                <a:lnTo>
                  <a:pt x="73151" y="27431"/>
                </a:lnTo>
                <a:lnTo>
                  <a:pt x="87271" y="29177"/>
                </a:lnTo>
                <a:lnTo>
                  <a:pt x="87521" y="2743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>
            <a:off x="8603995" y="1588008"/>
            <a:ext cx="680720" cy="560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2545" algn="ctr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CDR3</a:t>
            </a:r>
            <a:endParaRPr sz="1200">
              <a:latin typeface="Times New Roman"/>
              <a:cs typeface="Times New Roman"/>
            </a:endParaRPr>
          </a:p>
          <a:p>
            <a:pPr marL="12065" marR="5080" algn="ctr">
              <a:lnSpc>
                <a:spcPct val="100000"/>
              </a:lnSpc>
            </a:pPr>
            <a:r>
              <a:rPr sz="1200" spc="-25" dirty="0">
                <a:latin typeface="Times New Roman"/>
                <a:cs typeface="Times New Roman"/>
              </a:rPr>
              <a:t>is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most  </a:t>
            </a:r>
            <a:r>
              <a:rPr sz="1200" spc="-15" dirty="0">
                <a:latin typeface="Times New Roman"/>
                <a:cs typeface="Times New Roman"/>
              </a:rPr>
              <a:t>diverse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457200" y="5684520"/>
            <a:ext cx="5431790" cy="1323340"/>
          </a:xfrm>
          <a:custGeom>
            <a:avLst/>
            <a:gdLst/>
            <a:ahLst/>
            <a:cxnLst/>
            <a:rect l="l" t="t" r="r" b="b"/>
            <a:pathLst>
              <a:path w="5431790" h="1323340">
                <a:moveTo>
                  <a:pt x="0" y="1322831"/>
                </a:moveTo>
                <a:lnTo>
                  <a:pt x="5431536" y="1322831"/>
                </a:lnTo>
                <a:lnTo>
                  <a:pt x="5431536" y="0"/>
                </a:lnTo>
                <a:lnTo>
                  <a:pt x="0" y="0"/>
                </a:lnTo>
                <a:lnTo>
                  <a:pt x="0" y="132283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/>
          <p:nvPr/>
        </p:nvSpPr>
        <p:spPr>
          <a:xfrm>
            <a:off x="535940" y="5720079"/>
            <a:ext cx="5836285" cy="1544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8039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The </a:t>
            </a:r>
            <a:r>
              <a:rPr sz="2000" spc="-5" dirty="0">
                <a:latin typeface="Times New Roman"/>
                <a:cs typeface="Times New Roman"/>
              </a:rPr>
              <a:t>term </a:t>
            </a:r>
            <a:r>
              <a:rPr sz="2000" b="1" i="1" spc="-5" dirty="0">
                <a:latin typeface="Times New Roman"/>
                <a:cs typeface="Times New Roman"/>
              </a:rPr>
              <a:t>hypervariable </a:t>
            </a:r>
            <a:r>
              <a:rPr sz="2000" spc="-15" dirty="0">
                <a:latin typeface="Times New Roman"/>
                <a:cs typeface="Times New Roman"/>
              </a:rPr>
              <a:t>comes </a:t>
            </a:r>
            <a:r>
              <a:rPr sz="2000" spc="-5" dirty="0">
                <a:latin typeface="Times New Roman"/>
                <a:cs typeface="Times New Roman"/>
              </a:rPr>
              <a:t>from </a:t>
            </a:r>
            <a:r>
              <a:rPr sz="2000" dirty="0">
                <a:latin typeface="Times New Roman"/>
                <a:cs typeface="Times New Roman"/>
              </a:rPr>
              <a:t>protein  </a:t>
            </a:r>
            <a:r>
              <a:rPr sz="2000" spc="-10" dirty="0">
                <a:latin typeface="Times New Roman"/>
                <a:cs typeface="Times New Roman"/>
              </a:rPr>
              <a:t>sequencing studies (pre-DNA-sequencing </a:t>
            </a:r>
            <a:r>
              <a:rPr sz="2000" spc="-5" dirty="0">
                <a:latin typeface="Times New Roman"/>
                <a:cs typeface="Times New Roman"/>
              </a:rPr>
              <a:t>era)  </a:t>
            </a:r>
            <a:r>
              <a:rPr sz="2000" spc="-15" dirty="0">
                <a:latin typeface="Times New Roman"/>
                <a:cs typeface="Times New Roman"/>
              </a:rPr>
              <a:t>whereas </a:t>
            </a:r>
            <a:r>
              <a:rPr sz="2000" b="1" i="1" dirty="0">
                <a:latin typeface="Times New Roman"/>
                <a:cs typeface="Times New Roman"/>
              </a:rPr>
              <a:t>complementarity </a:t>
            </a:r>
            <a:r>
              <a:rPr sz="2000" b="1" i="1" spc="-5" dirty="0">
                <a:latin typeface="Times New Roman"/>
                <a:cs typeface="Times New Roman"/>
              </a:rPr>
              <a:t>determining </a:t>
            </a:r>
            <a:r>
              <a:rPr sz="2000" spc="-15" dirty="0">
                <a:latin typeface="Times New Roman"/>
                <a:cs typeface="Times New Roman"/>
              </a:rPr>
              <a:t>comes </a:t>
            </a:r>
            <a:r>
              <a:rPr sz="2000" spc="-5" dirty="0">
                <a:latin typeface="Times New Roman"/>
                <a:cs typeface="Times New Roman"/>
              </a:rPr>
              <a:t>from  </a:t>
            </a:r>
            <a:r>
              <a:rPr sz="2000" spc="-10" dirty="0">
                <a:latin typeface="Times New Roman"/>
                <a:cs typeface="Times New Roman"/>
              </a:rPr>
              <a:t>x-ray crystallography </a:t>
            </a:r>
            <a:r>
              <a:rPr sz="2000" dirty="0">
                <a:latin typeface="Times New Roman"/>
                <a:cs typeface="Times New Roman"/>
              </a:rPr>
              <a:t>(protein </a:t>
            </a:r>
            <a:r>
              <a:rPr sz="2000" spc="-10" dirty="0">
                <a:latin typeface="Times New Roman"/>
                <a:cs typeface="Times New Roman"/>
              </a:rPr>
              <a:t>structure)</a:t>
            </a:r>
            <a:r>
              <a:rPr sz="2000" spc="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studies.</a:t>
            </a:r>
            <a:endParaRPr sz="2000">
              <a:latin typeface="Times New Roman"/>
              <a:cs typeface="Times New Roman"/>
            </a:endParaRPr>
          </a:p>
          <a:p>
            <a:pPr marL="698500">
              <a:lnSpc>
                <a:spcPct val="100000"/>
              </a:lnSpc>
              <a:spcBef>
                <a:spcPts val="790"/>
              </a:spcBef>
              <a:tabLst>
                <a:tab pos="31642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215" name="object 215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24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219200" y="1981200"/>
            <a:ext cx="3596640" cy="44775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864352" y="2514600"/>
            <a:ext cx="2670048" cy="35021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840223" y="4486655"/>
            <a:ext cx="990600" cy="173990"/>
          </a:xfrm>
          <a:custGeom>
            <a:avLst/>
            <a:gdLst/>
            <a:ahLst/>
            <a:cxnLst/>
            <a:rect l="l" t="t" r="r" b="b"/>
            <a:pathLst>
              <a:path w="990600" h="173989">
                <a:moveTo>
                  <a:pt x="874776" y="85344"/>
                </a:moveTo>
                <a:lnTo>
                  <a:pt x="819912" y="173736"/>
                </a:lnTo>
                <a:lnTo>
                  <a:pt x="931742" y="115824"/>
                </a:lnTo>
                <a:lnTo>
                  <a:pt x="874776" y="115824"/>
                </a:lnTo>
                <a:lnTo>
                  <a:pt x="874776" y="85344"/>
                </a:lnTo>
                <a:close/>
              </a:path>
              <a:path w="990600" h="173989">
                <a:moveTo>
                  <a:pt x="857141" y="57912"/>
                </a:moveTo>
                <a:lnTo>
                  <a:pt x="0" y="57912"/>
                </a:lnTo>
                <a:lnTo>
                  <a:pt x="0" y="115824"/>
                </a:lnTo>
                <a:lnTo>
                  <a:pt x="855857" y="115824"/>
                </a:lnTo>
                <a:lnTo>
                  <a:pt x="874776" y="85344"/>
                </a:lnTo>
                <a:lnTo>
                  <a:pt x="857141" y="57912"/>
                </a:lnTo>
                <a:close/>
              </a:path>
              <a:path w="990600" h="173989">
                <a:moveTo>
                  <a:pt x="935736" y="57912"/>
                </a:moveTo>
                <a:lnTo>
                  <a:pt x="874776" y="57912"/>
                </a:lnTo>
                <a:lnTo>
                  <a:pt x="874776" y="115824"/>
                </a:lnTo>
                <a:lnTo>
                  <a:pt x="931742" y="115824"/>
                </a:lnTo>
                <a:lnTo>
                  <a:pt x="990600" y="85344"/>
                </a:lnTo>
                <a:lnTo>
                  <a:pt x="935736" y="57912"/>
                </a:lnTo>
                <a:close/>
              </a:path>
              <a:path w="990600" h="173989">
                <a:moveTo>
                  <a:pt x="819912" y="0"/>
                </a:moveTo>
                <a:lnTo>
                  <a:pt x="874776" y="85344"/>
                </a:lnTo>
                <a:lnTo>
                  <a:pt x="874776" y="57912"/>
                </a:lnTo>
                <a:lnTo>
                  <a:pt x="935736" y="57912"/>
                </a:lnTo>
                <a:lnTo>
                  <a:pt x="8199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42823" rIns="0" bIns="0" rtlCol="0">
            <a:spAutoFit/>
          </a:bodyPr>
          <a:lstStyle/>
          <a:p>
            <a:pPr marL="1157605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CDRs align to one end </a:t>
            </a:r>
            <a:r>
              <a:rPr sz="2800" b="0" spc="5" dirty="0">
                <a:latin typeface="Comic Sans MS"/>
                <a:cs typeface="Comic Sans MS"/>
              </a:rPr>
              <a:t>of the </a:t>
            </a:r>
            <a:r>
              <a:rPr sz="2800" b="0" dirty="0">
                <a:latin typeface="Comic Sans MS"/>
                <a:cs typeface="Comic Sans MS"/>
              </a:rPr>
              <a:t>V</a:t>
            </a:r>
            <a:r>
              <a:rPr sz="2775" b="0" baseline="-19519" dirty="0">
                <a:latin typeface="Comic Sans MS"/>
                <a:cs typeface="Comic Sans MS"/>
              </a:rPr>
              <a:t>L</a:t>
            </a:r>
            <a:r>
              <a:rPr sz="2775" b="0" spc="-202" baseline="-19519" dirty="0">
                <a:latin typeface="Comic Sans MS"/>
                <a:cs typeface="Comic Sans MS"/>
              </a:rPr>
              <a:t> </a:t>
            </a:r>
            <a:r>
              <a:rPr sz="2800" b="0" spc="5" dirty="0">
                <a:latin typeface="Comic Sans MS"/>
                <a:cs typeface="Comic Sans MS"/>
              </a:rPr>
              <a:t>domain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42823" rIns="0" bIns="0" rtlCol="0">
            <a:spAutoFit/>
          </a:bodyPr>
          <a:lstStyle/>
          <a:p>
            <a:pPr marL="1691005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3 CDRs in </a:t>
            </a:r>
            <a:r>
              <a:rPr sz="2800" b="0" spc="5" dirty="0">
                <a:latin typeface="Comic Sans MS"/>
                <a:cs typeface="Comic Sans MS"/>
              </a:rPr>
              <a:t>the V</a:t>
            </a:r>
            <a:r>
              <a:rPr sz="2775" b="0" spc="7" baseline="-19519" dirty="0">
                <a:latin typeface="Comic Sans MS"/>
                <a:cs typeface="Comic Sans MS"/>
              </a:rPr>
              <a:t>H </a:t>
            </a:r>
            <a:r>
              <a:rPr sz="2800" b="0" spc="5" dirty="0">
                <a:latin typeface="Comic Sans MS"/>
                <a:cs typeface="Comic Sans MS"/>
              </a:rPr>
              <a:t>domain </a:t>
            </a:r>
            <a:r>
              <a:rPr sz="2800" b="0" dirty="0">
                <a:latin typeface="Comic Sans MS"/>
                <a:cs typeface="Comic Sans MS"/>
              </a:rPr>
              <a:t>as</a:t>
            </a:r>
            <a:r>
              <a:rPr sz="2800" b="0" spc="125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well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1143000" y="2514600"/>
            <a:ext cx="3563112" cy="3383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245608" y="1828800"/>
            <a:ext cx="3745991" cy="2621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3050539" y="2074671"/>
            <a:ext cx="1203960" cy="3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V</a:t>
            </a:r>
            <a:r>
              <a:rPr sz="2025" spc="-7" baseline="-20576" dirty="0">
                <a:solidFill>
                  <a:srgbClr val="FFFFFF"/>
                </a:solidFill>
                <a:latin typeface="Comic Sans MS"/>
                <a:cs typeface="Comic Sans MS"/>
              </a:rPr>
              <a:t>H</a:t>
            </a:r>
            <a:r>
              <a:rPr sz="2025" spc="127" baseline="-20576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domain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2782823" y="2279904"/>
            <a:ext cx="646430" cy="637540"/>
          </a:xfrm>
          <a:custGeom>
            <a:avLst/>
            <a:gdLst/>
            <a:ahLst/>
            <a:cxnLst/>
            <a:rect l="l" t="t" r="r" b="b"/>
            <a:pathLst>
              <a:path w="646429" h="637539">
                <a:moveTo>
                  <a:pt x="586231" y="616712"/>
                </a:moveTo>
                <a:lnTo>
                  <a:pt x="563879" y="637032"/>
                </a:lnTo>
                <a:lnTo>
                  <a:pt x="634419" y="618744"/>
                </a:lnTo>
                <a:lnTo>
                  <a:pt x="594360" y="618744"/>
                </a:lnTo>
                <a:lnTo>
                  <a:pt x="586231" y="616712"/>
                </a:lnTo>
                <a:close/>
              </a:path>
              <a:path w="646429" h="637539">
                <a:moveTo>
                  <a:pt x="597408" y="606551"/>
                </a:moveTo>
                <a:lnTo>
                  <a:pt x="586231" y="616712"/>
                </a:lnTo>
                <a:lnTo>
                  <a:pt x="594360" y="618744"/>
                </a:lnTo>
                <a:lnTo>
                  <a:pt x="597408" y="606551"/>
                </a:lnTo>
                <a:close/>
              </a:path>
              <a:path w="646429" h="637539">
                <a:moveTo>
                  <a:pt x="582167" y="560832"/>
                </a:moveTo>
                <a:lnTo>
                  <a:pt x="592697" y="592420"/>
                </a:lnTo>
                <a:lnTo>
                  <a:pt x="600455" y="594360"/>
                </a:lnTo>
                <a:lnTo>
                  <a:pt x="594360" y="618744"/>
                </a:lnTo>
                <a:lnTo>
                  <a:pt x="634419" y="618744"/>
                </a:lnTo>
                <a:lnTo>
                  <a:pt x="646176" y="615696"/>
                </a:lnTo>
                <a:lnTo>
                  <a:pt x="582167" y="560832"/>
                </a:lnTo>
                <a:close/>
              </a:path>
              <a:path w="646429" h="637539">
                <a:moveTo>
                  <a:pt x="179831" y="0"/>
                </a:moveTo>
                <a:lnTo>
                  <a:pt x="137159" y="51816"/>
                </a:lnTo>
                <a:lnTo>
                  <a:pt x="97536" y="103632"/>
                </a:lnTo>
                <a:lnTo>
                  <a:pt x="79248" y="131063"/>
                </a:lnTo>
                <a:lnTo>
                  <a:pt x="60959" y="155448"/>
                </a:lnTo>
                <a:lnTo>
                  <a:pt x="45719" y="179832"/>
                </a:lnTo>
                <a:lnTo>
                  <a:pt x="30480" y="207263"/>
                </a:lnTo>
                <a:lnTo>
                  <a:pt x="21336" y="231648"/>
                </a:lnTo>
                <a:lnTo>
                  <a:pt x="9143" y="256032"/>
                </a:lnTo>
                <a:lnTo>
                  <a:pt x="3048" y="280416"/>
                </a:lnTo>
                <a:lnTo>
                  <a:pt x="0" y="304800"/>
                </a:lnTo>
                <a:lnTo>
                  <a:pt x="0" y="329184"/>
                </a:lnTo>
                <a:lnTo>
                  <a:pt x="6095" y="350520"/>
                </a:lnTo>
                <a:lnTo>
                  <a:pt x="6095" y="353568"/>
                </a:lnTo>
                <a:lnTo>
                  <a:pt x="15239" y="374904"/>
                </a:lnTo>
                <a:lnTo>
                  <a:pt x="27431" y="396240"/>
                </a:lnTo>
                <a:lnTo>
                  <a:pt x="45719" y="414528"/>
                </a:lnTo>
                <a:lnTo>
                  <a:pt x="45719" y="417575"/>
                </a:lnTo>
                <a:lnTo>
                  <a:pt x="91439" y="451104"/>
                </a:lnTo>
                <a:lnTo>
                  <a:pt x="152400" y="484632"/>
                </a:lnTo>
                <a:lnTo>
                  <a:pt x="225551" y="515112"/>
                </a:lnTo>
                <a:lnTo>
                  <a:pt x="268224" y="530351"/>
                </a:lnTo>
                <a:lnTo>
                  <a:pt x="353568" y="554736"/>
                </a:lnTo>
                <a:lnTo>
                  <a:pt x="399288" y="569976"/>
                </a:lnTo>
                <a:lnTo>
                  <a:pt x="586231" y="616712"/>
                </a:lnTo>
                <a:lnTo>
                  <a:pt x="597408" y="606551"/>
                </a:lnTo>
                <a:lnTo>
                  <a:pt x="592697" y="592420"/>
                </a:lnTo>
                <a:lnTo>
                  <a:pt x="405383" y="545592"/>
                </a:lnTo>
                <a:lnTo>
                  <a:pt x="362712" y="530351"/>
                </a:lnTo>
                <a:lnTo>
                  <a:pt x="316992" y="518160"/>
                </a:lnTo>
                <a:lnTo>
                  <a:pt x="274319" y="505968"/>
                </a:lnTo>
                <a:lnTo>
                  <a:pt x="234695" y="490728"/>
                </a:lnTo>
                <a:lnTo>
                  <a:pt x="198119" y="478536"/>
                </a:lnTo>
                <a:lnTo>
                  <a:pt x="134112" y="448056"/>
                </a:lnTo>
                <a:lnTo>
                  <a:pt x="82295" y="414528"/>
                </a:lnTo>
                <a:lnTo>
                  <a:pt x="67055" y="399288"/>
                </a:lnTo>
                <a:lnTo>
                  <a:pt x="64007" y="399288"/>
                </a:lnTo>
                <a:lnTo>
                  <a:pt x="48768" y="381000"/>
                </a:lnTo>
                <a:lnTo>
                  <a:pt x="38608" y="365760"/>
                </a:lnTo>
                <a:lnTo>
                  <a:pt x="36575" y="365760"/>
                </a:lnTo>
                <a:lnTo>
                  <a:pt x="31350" y="347472"/>
                </a:lnTo>
                <a:lnTo>
                  <a:pt x="30480" y="347472"/>
                </a:lnTo>
                <a:lnTo>
                  <a:pt x="27431" y="326136"/>
                </a:lnTo>
                <a:lnTo>
                  <a:pt x="27431" y="286512"/>
                </a:lnTo>
                <a:lnTo>
                  <a:pt x="33527" y="265175"/>
                </a:lnTo>
                <a:lnTo>
                  <a:pt x="42671" y="240792"/>
                </a:lnTo>
                <a:lnTo>
                  <a:pt x="54863" y="219456"/>
                </a:lnTo>
                <a:lnTo>
                  <a:pt x="67056" y="195072"/>
                </a:lnTo>
                <a:lnTo>
                  <a:pt x="82295" y="170687"/>
                </a:lnTo>
                <a:lnTo>
                  <a:pt x="100583" y="146304"/>
                </a:lnTo>
                <a:lnTo>
                  <a:pt x="118871" y="118872"/>
                </a:lnTo>
                <a:lnTo>
                  <a:pt x="158495" y="67056"/>
                </a:lnTo>
                <a:lnTo>
                  <a:pt x="201168" y="15240"/>
                </a:lnTo>
                <a:lnTo>
                  <a:pt x="179831" y="0"/>
                </a:lnTo>
                <a:close/>
              </a:path>
              <a:path w="646429" h="637539">
                <a:moveTo>
                  <a:pt x="592697" y="592420"/>
                </a:moveTo>
                <a:lnTo>
                  <a:pt x="597408" y="606551"/>
                </a:lnTo>
                <a:lnTo>
                  <a:pt x="600455" y="594360"/>
                </a:lnTo>
                <a:lnTo>
                  <a:pt x="592697" y="592420"/>
                </a:lnTo>
                <a:close/>
              </a:path>
              <a:path w="646429" h="637539">
                <a:moveTo>
                  <a:pt x="64007" y="396240"/>
                </a:moveTo>
                <a:lnTo>
                  <a:pt x="64007" y="399288"/>
                </a:lnTo>
                <a:lnTo>
                  <a:pt x="67055" y="399288"/>
                </a:lnTo>
                <a:lnTo>
                  <a:pt x="64007" y="396240"/>
                </a:lnTo>
                <a:close/>
              </a:path>
              <a:path w="646429" h="637539">
                <a:moveTo>
                  <a:pt x="36575" y="362712"/>
                </a:moveTo>
                <a:lnTo>
                  <a:pt x="36575" y="365760"/>
                </a:lnTo>
                <a:lnTo>
                  <a:pt x="38608" y="365760"/>
                </a:lnTo>
                <a:lnTo>
                  <a:pt x="36575" y="362712"/>
                </a:lnTo>
                <a:close/>
              </a:path>
              <a:path w="646429" h="637539">
                <a:moveTo>
                  <a:pt x="30480" y="344424"/>
                </a:moveTo>
                <a:lnTo>
                  <a:pt x="30480" y="347472"/>
                </a:lnTo>
                <a:lnTo>
                  <a:pt x="31350" y="347472"/>
                </a:lnTo>
                <a:lnTo>
                  <a:pt x="30480" y="344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5991859" y="5442711"/>
            <a:ext cx="63309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1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6884923" y="5366511"/>
            <a:ext cx="67373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R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2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158988" y="5442711"/>
            <a:ext cx="673735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</a:t>
            </a:r>
            <a:r>
              <a:rPr sz="2000" spc="-15" dirty="0">
                <a:solidFill>
                  <a:srgbClr val="FFFFFF"/>
                </a:solidFill>
                <a:latin typeface="Comic Sans MS"/>
                <a:cs typeface="Comic Sans MS"/>
              </a:rPr>
              <a:t>R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3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6309359" y="4572000"/>
            <a:ext cx="335280" cy="847725"/>
          </a:xfrm>
          <a:custGeom>
            <a:avLst/>
            <a:gdLst/>
            <a:ahLst/>
            <a:cxnLst/>
            <a:rect l="l" t="t" r="r" b="b"/>
            <a:pathLst>
              <a:path w="335279" h="847725">
                <a:moveTo>
                  <a:pt x="265223" y="101994"/>
                </a:moveTo>
                <a:lnTo>
                  <a:pt x="0" y="832104"/>
                </a:lnTo>
                <a:lnTo>
                  <a:pt x="33527" y="847344"/>
                </a:lnTo>
                <a:lnTo>
                  <a:pt x="301312" y="115399"/>
                </a:lnTo>
                <a:lnTo>
                  <a:pt x="265223" y="101994"/>
                </a:lnTo>
                <a:close/>
              </a:path>
              <a:path w="335279" h="847725">
                <a:moveTo>
                  <a:pt x="330199" y="85343"/>
                </a:moveTo>
                <a:lnTo>
                  <a:pt x="271271" y="85343"/>
                </a:lnTo>
                <a:lnTo>
                  <a:pt x="307847" y="97536"/>
                </a:lnTo>
                <a:lnTo>
                  <a:pt x="301312" y="115399"/>
                </a:lnTo>
                <a:lnTo>
                  <a:pt x="335280" y="128016"/>
                </a:lnTo>
                <a:lnTo>
                  <a:pt x="330199" y="85343"/>
                </a:lnTo>
                <a:close/>
              </a:path>
              <a:path w="335279" h="847725">
                <a:moveTo>
                  <a:pt x="271271" y="85343"/>
                </a:moveTo>
                <a:lnTo>
                  <a:pt x="265223" y="101994"/>
                </a:lnTo>
                <a:lnTo>
                  <a:pt x="301312" y="115399"/>
                </a:lnTo>
                <a:lnTo>
                  <a:pt x="307847" y="97536"/>
                </a:lnTo>
                <a:lnTo>
                  <a:pt x="271271" y="85343"/>
                </a:lnTo>
                <a:close/>
              </a:path>
              <a:path w="335279" h="847725">
                <a:moveTo>
                  <a:pt x="320039" y="0"/>
                </a:moveTo>
                <a:lnTo>
                  <a:pt x="228599" y="88392"/>
                </a:lnTo>
                <a:lnTo>
                  <a:pt x="265223" y="101994"/>
                </a:lnTo>
                <a:lnTo>
                  <a:pt x="271271" y="85343"/>
                </a:lnTo>
                <a:lnTo>
                  <a:pt x="330199" y="85343"/>
                </a:lnTo>
                <a:lnTo>
                  <a:pt x="32003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129271" y="4572000"/>
            <a:ext cx="116205" cy="762000"/>
          </a:xfrm>
          <a:custGeom>
            <a:avLst/>
            <a:gdLst/>
            <a:ahLst/>
            <a:cxnLst/>
            <a:rect l="l" t="t" r="r" b="b"/>
            <a:pathLst>
              <a:path w="116204" h="762000">
                <a:moveTo>
                  <a:pt x="76200" y="97536"/>
                </a:moveTo>
                <a:lnTo>
                  <a:pt x="39624" y="97536"/>
                </a:lnTo>
                <a:lnTo>
                  <a:pt x="39624" y="762000"/>
                </a:lnTo>
                <a:lnTo>
                  <a:pt x="76200" y="762000"/>
                </a:lnTo>
                <a:lnTo>
                  <a:pt x="76200" y="97536"/>
                </a:lnTo>
                <a:close/>
              </a:path>
              <a:path w="116204" h="762000">
                <a:moveTo>
                  <a:pt x="57911" y="0"/>
                </a:moveTo>
                <a:lnTo>
                  <a:pt x="0" y="115824"/>
                </a:lnTo>
                <a:lnTo>
                  <a:pt x="39624" y="115824"/>
                </a:lnTo>
                <a:lnTo>
                  <a:pt x="39624" y="97536"/>
                </a:lnTo>
                <a:lnTo>
                  <a:pt x="106679" y="97536"/>
                </a:lnTo>
                <a:lnTo>
                  <a:pt x="57911" y="0"/>
                </a:lnTo>
                <a:close/>
              </a:path>
              <a:path w="116204" h="762000">
                <a:moveTo>
                  <a:pt x="106679" y="97536"/>
                </a:moveTo>
                <a:lnTo>
                  <a:pt x="76200" y="97536"/>
                </a:lnTo>
                <a:lnTo>
                  <a:pt x="76200" y="115824"/>
                </a:lnTo>
                <a:lnTo>
                  <a:pt x="115824" y="115824"/>
                </a:lnTo>
                <a:lnTo>
                  <a:pt x="106679" y="97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205216" y="4572000"/>
            <a:ext cx="271780" cy="844550"/>
          </a:xfrm>
          <a:custGeom>
            <a:avLst/>
            <a:gdLst/>
            <a:ahLst/>
            <a:cxnLst/>
            <a:rect l="l" t="t" r="r" b="b"/>
            <a:pathLst>
              <a:path w="271779" h="844550">
                <a:moveTo>
                  <a:pt x="75154" y="107139"/>
                </a:moveTo>
                <a:lnTo>
                  <a:pt x="38833" y="117229"/>
                </a:lnTo>
                <a:lnTo>
                  <a:pt x="234695" y="844295"/>
                </a:lnTo>
                <a:lnTo>
                  <a:pt x="271272" y="835151"/>
                </a:lnTo>
                <a:lnTo>
                  <a:pt x="75154" y="107139"/>
                </a:lnTo>
                <a:close/>
              </a:path>
              <a:path w="271779" h="844550">
                <a:moveTo>
                  <a:pt x="24383" y="0"/>
                </a:moveTo>
                <a:lnTo>
                  <a:pt x="0" y="128016"/>
                </a:lnTo>
                <a:lnTo>
                  <a:pt x="38833" y="117229"/>
                </a:lnTo>
                <a:lnTo>
                  <a:pt x="33527" y="97536"/>
                </a:lnTo>
                <a:lnTo>
                  <a:pt x="70103" y="88392"/>
                </a:lnTo>
                <a:lnTo>
                  <a:pt x="101726" y="88392"/>
                </a:lnTo>
                <a:lnTo>
                  <a:pt x="24383" y="0"/>
                </a:lnTo>
                <a:close/>
              </a:path>
              <a:path w="271779" h="844550">
                <a:moveTo>
                  <a:pt x="70103" y="88392"/>
                </a:moveTo>
                <a:lnTo>
                  <a:pt x="33527" y="97536"/>
                </a:lnTo>
                <a:lnTo>
                  <a:pt x="38833" y="117229"/>
                </a:lnTo>
                <a:lnTo>
                  <a:pt x="75154" y="107139"/>
                </a:lnTo>
                <a:lnTo>
                  <a:pt x="70103" y="88392"/>
                </a:lnTo>
                <a:close/>
              </a:path>
              <a:path w="271779" h="844550">
                <a:moveTo>
                  <a:pt x="101726" y="88392"/>
                </a:moveTo>
                <a:lnTo>
                  <a:pt x="70103" y="88392"/>
                </a:lnTo>
                <a:lnTo>
                  <a:pt x="75154" y="107139"/>
                </a:lnTo>
                <a:lnTo>
                  <a:pt x="109727" y="97536"/>
                </a:lnTo>
                <a:lnTo>
                  <a:pt x="101726" y="883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71800" y="3200400"/>
            <a:ext cx="3276600" cy="31729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19023" rIns="0" bIns="0" rtlCol="0">
            <a:spAutoFit/>
          </a:bodyPr>
          <a:lstStyle/>
          <a:p>
            <a:pPr marL="1843405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CDRs form an antigen binding</a:t>
            </a:r>
            <a:r>
              <a:rPr sz="2800" b="0" spc="-100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site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5105400" y="3639311"/>
            <a:ext cx="1682750" cy="502920"/>
          </a:xfrm>
          <a:custGeom>
            <a:avLst/>
            <a:gdLst/>
            <a:ahLst/>
            <a:cxnLst/>
            <a:rect l="l" t="t" r="r" b="b"/>
            <a:pathLst>
              <a:path w="1682750" h="502920">
                <a:moveTo>
                  <a:pt x="97536" y="393191"/>
                </a:moveTo>
                <a:lnTo>
                  <a:pt x="0" y="475488"/>
                </a:lnTo>
                <a:lnTo>
                  <a:pt x="128015" y="502920"/>
                </a:lnTo>
                <a:lnTo>
                  <a:pt x="118702" y="469391"/>
                </a:lnTo>
                <a:lnTo>
                  <a:pt x="97536" y="469391"/>
                </a:lnTo>
                <a:lnTo>
                  <a:pt x="88391" y="432815"/>
                </a:lnTo>
                <a:lnTo>
                  <a:pt x="107121" y="427701"/>
                </a:lnTo>
                <a:lnTo>
                  <a:pt x="97536" y="393191"/>
                </a:lnTo>
                <a:close/>
              </a:path>
              <a:path w="1682750" h="502920">
                <a:moveTo>
                  <a:pt x="107121" y="427701"/>
                </a:moveTo>
                <a:lnTo>
                  <a:pt x="88391" y="432815"/>
                </a:lnTo>
                <a:lnTo>
                  <a:pt x="97536" y="469391"/>
                </a:lnTo>
                <a:lnTo>
                  <a:pt x="117210" y="464019"/>
                </a:lnTo>
                <a:lnTo>
                  <a:pt x="107121" y="427701"/>
                </a:lnTo>
                <a:close/>
              </a:path>
              <a:path w="1682750" h="502920">
                <a:moveTo>
                  <a:pt x="117210" y="464019"/>
                </a:moveTo>
                <a:lnTo>
                  <a:pt x="97536" y="469391"/>
                </a:lnTo>
                <a:lnTo>
                  <a:pt x="118702" y="469391"/>
                </a:lnTo>
                <a:lnTo>
                  <a:pt x="117210" y="464019"/>
                </a:lnTo>
                <a:close/>
              </a:path>
              <a:path w="1682750" h="502920">
                <a:moveTo>
                  <a:pt x="1673352" y="0"/>
                </a:moveTo>
                <a:lnTo>
                  <a:pt x="107121" y="427701"/>
                </a:lnTo>
                <a:lnTo>
                  <a:pt x="117210" y="464019"/>
                </a:lnTo>
                <a:lnTo>
                  <a:pt x="1682496" y="36575"/>
                </a:lnTo>
                <a:lnTo>
                  <a:pt x="1673352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181600" y="4248911"/>
            <a:ext cx="1755775" cy="289560"/>
          </a:xfrm>
          <a:custGeom>
            <a:avLst/>
            <a:gdLst/>
            <a:ahLst/>
            <a:cxnLst/>
            <a:rect l="l" t="t" r="r" b="b"/>
            <a:pathLst>
              <a:path w="1755775" h="289560">
                <a:moveTo>
                  <a:pt x="106679" y="176784"/>
                </a:moveTo>
                <a:lnTo>
                  <a:pt x="0" y="246887"/>
                </a:lnTo>
                <a:lnTo>
                  <a:pt x="121920" y="289560"/>
                </a:lnTo>
                <a:lnTo>
                  <a:pt x="117389" y="256032"/>
                </a:lnTo>
                <a:lnTo>
                  <a:pt x="97536" y="256032"/>
                </a:lnTo>
                <a:lnTo>
                  <a:pt x="94487" y="216408"/>
                </a:lnTo>
                <a:lnTo>
                  <a:pt x="111730" y="214157"/>
                </a:lnTo>
                <a:lnTo>
                  <a:pt x="106679" y="176784"/>
                </a:lnTo>
                <a:close/>
              </a:path>
              <a:path w="1755775" h="289560">
                <a:moveTo>
                  <a:pt x="111730" y="214157"/>
                </a:moveTo>
                <a:lnTo>
                  <a:pt x="94487" y="216408"/>
                </a:lnTo>
                <a:lnTo>
                  <a:pt x="97536" y="256032"/>
                </a:lnTo>
                <a:lnTo>
                  <a:pt x="117045" y="253485"/>
                </a:lnTo>
                <a:lnTo>
                  <a:pt x="111730" y="214157"/>
                </a:lnTo>
                <a:close/>
              </a:path>
              <a:path w="1755775" h="289560">
                <a:moveTo>
                  <a:pt x="117045" y="253485"/>
                </a:moveTo>
                <a:lnTo>
                  <a:pt x="97536" y="256032"/>
                </a:lnTo>
                <a:lnTo>
                  <a:pt x="117389" y="256032"/>
                </a:lnTo>
                <a:lnTo>
                  <a:pt x="117045" y="253485"/>
                </a:lnTo>
                <a:close/>
              </a:path>
              <a:path w="1755775" h="289560">
                <a:moveTo>
                  <a:pt x="1752600" y="0"/>
                </a:moveTo>
                <a:lnTo>
                  <a:pt x="111730" y="214157"/>
                </a:lnTo>
                <a:lnTo>
                  <a:pt x="117045" y="253485"/>
                </a:lnTo>
                <a:lnTo>
                  <a:pt x="1755648" y="39624"/>
                </a:lnTo>
                <a:lnTo>
                  <a:pt x="17526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7073900" y="4089400"/>
            <a:ext cx="942340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H</a:t>
            </a:r>
            <a:r>
              <a:rPr sz="2000" spc="-100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CDR2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4495800" y="4526279"/>
            <a:ext cx="2517775" cy="295910"/>
          </a:xfrm>
          <a:custGeom>
            <a:avLst/>
            <a:gdLst/>
            <a:ahLst/>
            <a:cxnLst/>
            <a:rect l="l" t="t" r="r" b="b"/>
            <a:pathLst>
              <a:path w="2517775" h="295910">
                <a:moveTo>
                  <a:pt x="117875" y="38420"/>
                </a:moveTo>
                <a:lnTo>
                  <a:pt x="113715" y="77943"/>
                </a:lnTo>
                <a:lnTo>
                  <a:pt x="2514600" y="295656"/>
                </a:lnTo>
                <a:lnTo>
                  <a:pt x="2517648" y="256032"/>
                </a:lnTo>
                <a:lnTo>
                  <a:pt x="117875" y="38420"/>
                </a:lnTo>
                <a:close/>
              </a:path>
              <a:path w="2517775" h="295910">
                <a:moveTo>
                  <a:pt x="121920" y="0"/>
                </a:moveTo>
                <a:lnTo>
                  <a:pt x="0" y="45720"/>
                </a:lnTo>
                <a:lnTo>
                  <a:pt x="109727" y="115824"/>
                </a:lnTo>
                <a:lnTo>
                  <a:pt x="113715" y="77943"/>
                </a:lnTo>
                <a:lnTo>
                  <a:pt x="94487" y="76200"/>
                </a:lnTo>
                <a:lnTo>
                  <a:pt x="97536" y="36576"/>
                </a:lnTo>
                <a:lnTo>
                  <a:pt x="118069" y="36576"/>
                </a:lnTo>
                <a:lnTo>
                  <a:pt x="121920" y="0"/>
                </a:lnTo>
                <a:close/>
              </a:path>
              <a:path w="2517775" h="295910">
                <a:moveTo>
                  <a:pt x="97536" y="36576"/>
                </a:moveTo>
                <a:lnTo>
                  <a:pt x="94487" y="76200"/>
                </a:lnTo>
                <a:lnTo>
                  <a:pt x="113715" y="77943"/>
                </a:lnTo>
                <a:lnTo>
                  <a:pt x="117875" y="38420"/>
                </a:lnTo>
                <a:lnTo>
                  <a:pt x="97536" y="36576"/>
                </a:lnTo>
                <a:close/>
              </a:path>
              <a:path w="2517775" h="295910">
                <a:moveTo>
                  <a:pt x="118069" y="36576"/>
                </a:moveTo>
                <a:lnTo>
                  <a:pt x="97536" y="36576"/>
                </a:lnTo>
                <a:lnTo>
                  <a:pt x="117875" y="38420"/>
                </a:lnTo>
                <a:lnTo>
                  <a:pt x="118069" y="36576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810000" y="2727960"/>
            <a:ext cx="2298700" cy="1386840"/>
          </a:xfrm>
          <a:custGeom>
            <a:avLst/>
            <a:gdLst/>
            <a:ahLst/>
            <a:cxnLst/>
            <a:rect l="l" t="t" r="r" b="b"/>
            <a:pathLst>
              <a:path w="2298700" h="1386839">
                <a:moveTo>
                  <a:pt x="70103" y="1280160"/>
                </a:moveTo>
                <a:lnTo>
                  <a:pt x="0" y="1386839"/>
                </a:lnTo>
                <a:lnTo>
                  <a:pt x="128015" y="1377695"/>
                </a:lnTo>
                <a:lnTo>
                  <a:pt x="115347" y="1356360"/>
                </a:lnTo>
                <a:lnTo>
                  <a:pt x="91439" y="1356360"/>
                </a:lnTo>
                <a:lnTo>
                  <a:pt x="73151" y="1322831"/>
                </a:lnTo>
                <a:lnTo>
                  <a:pt x="89583" y="1312968"/>
                </a:lnTo>
                <a:lnTo>
                  <a:pt x="70103" y="1280160"/>
                </a:lnTo>
                <a:close/>
              </a:path>
              <a:path w="2298700" h="1386839">
                <a:moveTo>
                  <a:pt x="89583" y="1312968"/>
                </a:moveTo>
                <a:lnTo>
                  <a:pt x="73151" y="1322831"/>
                </a:lnTo>
                <a:lnTo>
                  <a:pt x="91439" y="1356360"/>
                </a:lnTo>
                <a:lnTo>
                  <a:pt x="109072" y="1345790"/>
                </a:lnTo>
                <a:lnTo>
                  <a:pt x="89583" y="1312968"/>
                </a:lnTo>
                <a:close/>
              </a:path>
              <a:path w="2298700" h="1386839">
                <a:moveTo>
                  <a:pt x="109072" y="1345790"/>
                </a:moveTo>
                <a:lnTo>
                  <a:pt x="91439" y="1356360"/>
                </a:lnTo>
                <a:lnTo>
                  <a:pt x="115347" y="1356360"/>
                </a:lnTo>
                <a:lnTo>
                  <a:pt x="109072" y="1345790"/>
                </a:lnTo>
                <a:close/>
              </a:path>
              <a:path w="2298700" h="1386839">
                <a:moveTo>
                  <a:pt x="2276855" y="0"/>
                </a:moveTo>
                <a:lnTo>
                  <a:pt x="89583" y="1312968"/>
                </a:lnTo>
                <a:lnTo>
                  <a:pt x="109072" y="1345790"/>
                </a:lnTo>
                <a:lnTo>
                  <a:pt x="2298191" y="33527"/>
                </a:lnTo>
                <a:lnTo>
                  <a:pt x="227685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72000" y="3108960"/>
            <a:ext cx="1990725" cy="862965"/>
          </a:xfrm>
          <a:custGeom>
            <a:avLst/>
            <a:gdLst/>
            <a:ahLst/>
            <a:cxnLst/>
            <a:rect l="l" t="t" r="r" b="b"/>
            <a:pathLst>
              <a:path w="1990725" h="862964">
                <a:moveTo>
                  <a:pt x="85344" y="758951"/>
                </a:moveTo>
                <a:lnTo>
                  <a:pt x="0" y="853439"/>
                </a:lnTo>
                <a:lnTo>
                  <a:pt x="128015" y="862584"/>
                </a:lnTo>
                <a:lnTo>
                  <a:pt x="116720" y="835151"/>
                </a:lnTo>
                <a:lnTo>
                  <a:pt x="97536" y="835151"/>
                </a:lnTo>
                <a:lnTo>
                  <a:pt x="82296" y="801624"/>
                </a:lnTo>
                <a:lnTo>
                  <a:pt x="99853" y="794188"/>
                </a:lnTo>
                <a:lnTo>
                  <a:pt x="85344" y="758951"/>
                </a:lnTo>
                <a:close/>
              </a:path>
              <a:path w="1990725" h="862964">
                <a:moveTo>
                  <a:pt x="99853" y="794188"/>
                </a:moveTo>
                <a:lnTo>
                  <a:pt x="82296" y="801624"/>
                </a:lnTo>
                <a:lnTo>
                  <a:pt x="97536" y="835151"/>
                </a:lnTo>
                <a:lnTo>
                  <a:pt x="113871" y="828233"/>
                </a:lnTo>
                <a:lnTo>
                  <a:pt x="99853" y="794188"/>
                </a:lnTo>
                <a:close/>
              </a:path>
              <a:path w="1990725" h="862964">
                <a:moveTo>
                  <a:pt x="113871" y="828233"/>
                </a:moveTo>
                <a:lnTo>
                  <a:pt x="97536" y="835151"/>
                </a:lnTo>
                <a:lnTo>
                  <a:pt x="116720" y="835151"/>
                </a:lnTo>
                <a:lnTo>
                  <a:pt x="113871" y="828233"/>
                </a:lnTo>
                <a:close/>
              </a:path>
              <a:path w="1990725" h="862964">
                <a:moveTo>
                  <a:pt x="1975103" y="0"/>
                </a:moveTo>
                <a:lnTo>
                  <a:pt x="99853" y="794188"/>
                </a:lnTo>
                <a:lnTo>
                  <a:pt x="113871" y="828233"/>
                </a:lnTo>
                <a:lnTo>
                  <a:pt x="1990344" y="33527"/>
                </a:lnTo>
                <a:lnTo>
                  <a:pt x="197510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/>
          <p:nvPr/>
        </p:nvSpPr>
        <p:spPr>
          <a:xfrm>
            <a:off x="6235700" y="2489200"/>
            <a:ext cx="1587500" cy="1310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L</a:t>
            </a:r>
            <a:r>
              <a:rPr sz="2000" spc="-10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CDR2</a:t>
            </a:r>
            <a:endParaRPr sz="2000">
              <a:latin typeface="Comic Sans MS"/>
              <a:cs typeface="Comic Sans MS"/>
            </a:endParaRPr>
          </a:p>
          <a:p>
            <a:pPr marL="393700">
              <a:lnSpc>
                <a:spcPct val="100000"/>
              </a:lnSpc>
              <a:spcBef>
                <a:spcPts val="600"/>
              </a:spcBef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L</a:t>
            </a:r>
            <a:r>
              <a:rPr sz="2000" spc="-10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CDR3</a:t>
            </a:r>
            <a:endParaRPr sz="2000">
              <a:latin typeface="Comic Sans MS"/>
              <a:cs typeface="Comic Sans MS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698500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H</a:t>
            </a:r>
            <a:r>
              <a:rPr sz="2000" spc="-100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CDR1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191000" y="4861559"/>
            <a:ext cx="2673350" cy="948055"/>
          </a:xfrm>
          <a:custGeom>
            <a:avLst/>
            <a:gdLst/>
            <a:ahLst/>
            <a:cxnLst/>
            <a:rect l="l" t="t" r="r" b="b"/>
            <a:pathLst>
              <a:path w="2673350" h="948054">
                <a:moveTo>
                  <a:pt x="115457" y="36630"/>
                </a:moveTo>
                <a:lnTo>
                  <a:pt x="102959" y="73080"/>
                </a:lnTo>
                <a:lnTo>
                  <a:pt x="2660904" y="947927"/>
                </a:lnTo>
                <a:lnTo>
                  <a:pt x="2673096" y="914400"/>
                </a:lnTo>
                <a:lnTo>
                  <a:pt x="115457" y="36630"/>
                </a:lnTo>
                <a:close/>
              </a:path>
              <a:path w="2673350" h="948054">
                <a:moveTo>
                  <a:pt x="128015" y="0"/>
                </a:moveTo>
                <a:lnTo>
                  <a:pt x="0" y="15239"/>
                </a:lnTo>
                <a:lnTo>
                  <a:pt x="91439" y="106679"/>
                </a:lnTo>
                <a:lnTo>
                  <a:pt x="102959" y="73080"/>
                </a:lnTo>
                <a:lnTo>
                  <a:pt x="85344" y="67056"/>
                </a:lnTo>
                <a:lnTo>
                  <a:pt x="97536" y="30479"/>
                </a:lnTo>
                <a:lnTo>
                  <a:pt x="117565" y="30479"/>
                </a:lnTo>
                <a:lnTo>
                  <a:pt x="128015" y="0"/>
                </a:lnTo>
                <a:close/>
              </a:path>
              <a:path w="2673350" h="948054">
                <a:moveTo>
                  <a:pt x="97536" y="30479"/>
                </a:moveTo>
                <a:lnTo>
                  <a:pt x="85344" y="67056"/>
                </a:lnTo>
                <a:lnTo>
                  <a:pt x="102959" y="73080"/>
                </a:lnTo>
                <a:lnTo>
                  <a:pt x="115457" y="36630"/>
                </a:lnTo>
                <a:lnTo>
                  <a:pt x="97536" y="30479"/>
                </a:lnTo>
                <a:close/>
              </a:path>
              <a:path w="2673350" h="948054">
                <a:moveTo>
                  <a:pt x="117565" y="30479"/>
                </a:moveTo>
                <a:lnTo>
                  <a:pt x="97536" y="30479"/>
                </a:lnTo>
                <a:lnTo>
                  <a:pt x="115457" y="36630"/>
                </a:lnTo>
                <a:lnTo>
                  <a:pt x="117565" y="3047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6997700" y="4699000"/>
            <a:ext cx="1094740" cy="1234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0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H</a:t>
            </a:r>
            <a:r>
              <a:rPr sz="2000" spc="-100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CDR3</a:t>
            </a:r>
            <a:endParaRPr sz="2000">
              <a:latin typeface="Comic Sans MS"/>
              <a:cs typeface="Comic Sans MS"/>
            </a:endParaRPr>
          </a:p>
          <a:p>
            <a:pPr>
              <a:lnSpc>
                <a:spcPct val="100000"/>
              </a:lnSpc>
            </a:pP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2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Comic Sans MS"/>
                <a:cs typeface="Comic Sans MS"/>
              </a:rPr>
              <a:t>L</a:t>
            </a:r>
            <a:r>
              <a:rPr sz="2000" spc="-10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Comic Sans MS"/>
                <a:cs typeface="Comic Sans MS"/>
              </a:rPr>
              <a:t>CDR1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569211" y="4221479"/>
            <a:ext cx="412750" cy="38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5" dirty="0">
                <a:solidFill>
                  <a:srgbClr val="FF9999"/>
                </a:solidFill>
                <a:latin typeface="Comic Sans MS"/>
                <a:cs typeface="Comic Sans MS"/>
              </a:rPr>
              <a:t>A</a:t>
            </a:r>
            <a:r>
              <a:rPr sz="2400" dirty="0">
                <a:solidFill>
                  <a:srgbClr val="FF9999"/>
                </a:solidFill>
                <a:latin typeface="Comic Sans MS"/>
                <a:cs typeface="Comic Sans MS"/>
              </a:rPr>
              <a:t>g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2286000" y="4224528"/>
            <a:ext cx="1905000" cy="292735"/>
          </a:xfrm>
          <a:custGeom>
            <a:avLst/>
            <a:gdLst/>
            <a:ahLst/>
            <a:cxnLst/>
            <a:rect l="l" t="t" r="r" b="b"/>
            <a:pathLst>
              <a:path w="1905000" h="292735">
                <a:moveTo>
                  <a:pt x="1790233" y="38999"/>
                </a:moveTo>
                <a:lnTo>
                  <a:pt x="0" y="252984"/>
                </a:lnTo>
                <a:lnTo>
                  <a:pt x="3048" y="292608"/>
                </a:lnTo>
                <a:lnTo>
                  <a:pt x="1794076" y="75513"/>
                </a:lnTo>
                <a:lnTo>
                  <a:pt x="1790233" y="38999"/>
                </a:lnTo>
                <a:close/>
              </a:path>
              <a:path w="1905000" h="292735">
                <a:moveTo>
                  <a:pt x="1888018" y="36575"/>
                </a:moveTo>
                <a:lnTo>
                  <a:pt x="1810512" y="36575"/>
                </a:lnTo>
                <a:lnTo>
                  <a:pt x="1813560" y="73151"/>
                </a:lnTo>
                <a:lnTo>
                  <a:pt x="1794076" y="75513"/>
                </a:lnTo>
                <a:lnTo>
                  <a:pt x="1798320" y="115824"/>
                </a:lnTo>
                <a:lnTo>
                  <a:pt x="1905000" y="42672"/>
                </a:lnTo>
                <a:lnTo>
                  <a:pt x="1888018" y="36575"/>
                </a:lnTo>
                <a:close/>
              </a:path>
              <a:path w="1905000" h="292735">
                <a:moveTo>
                  <a:pt x="1810512" y="36575"/>
                </a:moveTo>
                <a:lnTo>
                  <a:pt x="1790233" y="38999"/>
                </a:lnTo>
                <a:lnTo>
                  <a:pt x="1794076" y="75513"/>
                </a:lnTo>
                <a:lnTo>
                  <a:pt x="1813560" y="73151"/>
                </a:lnTo>
                <a:lnTo>
                  <a:pt x="1810512" y="36575"/>
                </a:lnTo>
                <a:close/>
              </a:path>
              <a:path w="1905000" h="292735">
                <a:moveTo>
                  <a:pt x="1786127" y="0"/>
                </a:moveTo>
                <a:lnTo>
                  <a:pt x="1790233" y="38999"/>
                </a:lnTo>
                <a:lnTo>
                  <a:pt x="1810512" y="36575"/>
                </a:lnTo>
                <a:lnTo>
                  <a:pt x="1888018" y="36575"/>
                </a:lnTo>
                <a:lnTo>
                  <a:pt x="1786127" y="0"/>
                </a:lnTo>
                <a:close/>
              </a:path>
            </a:pathLst>
          </a:custGeom>
          <a:solidFill>
            <a:srgbClr val="FF9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1282700" y="1468120"/>
            <a:ext cx="25749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Constant-region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5104891" y="2382520"/>
            <a:ext cx="101155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facilitates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6253988" y="2382520"/>
            <a:ext cx="110934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7503668" y="2382520"/>
            <a:ext cx="130429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21665" algn="l"/>
                <a:tab pos="1094105" algn="l"/>
              </a:tabLst>
            </a:pPr>
            <a:r>
              <a:rPr sz="2000" spc="-60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ith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282700" y="2077720"/>
            <a:ext cx="3684270" cy="1230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CH1 and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CL</a:t>
            </a:r>
            <a:endParaRPr sz="2000">
              <a:latin typeface="Times New Roman"/>
              <a:cs typeface="Times New Roman"/>
            </a:endParaRPr>
          </a:p>
          <a:p>
            <a:pPr marL="927100" marR="5080">
              <a:lnSpc>
                <a:spcPct val="100000"/>
              </a:lnSpc>
              <a:tabLst>
                <a:tab pos="1807845" algn="l"/>
                <a:tab pos="2353310" algn="l"/>
                <a:tab pos="2907665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x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ab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increase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rotation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Stabilize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1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282700" y="3296920"/>
            <a:ext cx="7526020" cy="3059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271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Contribute to antibody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diversity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Hinge</a:t>
            </a:r>
            <a:endParaRPr sz="2000">
              <a:latin typeface="Times New Roman"/>
              <a:cs typeface="Times New Roman"/>
            </a:endParaRPr>
          </a:p>
          <a:p>
            <a:pPr marL="927100" marR="508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Rich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proline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residues, so extended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polypeptide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confirmation  &amp;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more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susceptible to proteolytic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cleavage</a:t>
            </a:r>
            <a:endParaRPr sz="2000">
              <a:latin typeface="Times New Roman"/>
              <a:cs typeface="Times New Roman"/>
            </a:endParaRPr>
          </a:p>
          <a:p>
            <a:pPr marL="927100" marR="89916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Also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rich in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cysteine,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form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interchain disulfide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bonds  Flexibility</a:t>
            </a:r>
            <a:endParaRPr sz="2000">
              <a:latin typeface="Times New Roman"/>
              <a:cs typeface="Times New Roman"/>
            </a:endParaRPr>
          </a:p>
          <a:p>
            <a:pPr marL="927100" marR="345059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Fab and Fc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move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around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it  Present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IgG,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IgA,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IgD</a:t>
            </a:r>
            <a:endParaRPr sz="2000">
              <a:latin typeface="Times New Roman"/>
              <a:cs typeface="Times New Roman"/>
            </a:endParaRPr>
          </a:p>
          <a:p>
            <a:pPr marL="9271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IgE and IgM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no hinge,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instead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fourth C</a:t>
            </a:r>
            <a:r>
              <a:rPr sz="2000" spc="2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276855" y="1219200"/>
            <a:ext cx="5507736" cy="556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05663" rIns="0" bIns="0" rtlCol="0">
            <a:spAutoFit/>
          </a:bodyPr>
          <a:lstStyle/>
          <a:p>
            <a:pPr marL="1386205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Fab and Fc linked </a:t>
            </a:r>
            <a:r>
              <a:rPr sz="2800" b="0" spc="-5" dirty="0">
                <a:latin typeface="Comic Sans MS"/>
                <a:cs typeface="Comic Sans MS"/>
              </a:rPr>
              <a:t>by </a:t>
            </a:r>
            <a:r>
              <a:rPr sz="2800" b="0" dirty="0">
                <a:latin typeface="Comic Sans MS"/>
                <a:cs typeface="Comic Sans MS"/>
              </a:rPr>
              <a:t>a flexible</a:t>
            </a:r>
            <a:r>
              <a:rPr sz="2800" b="0" spc="-75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hinge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3733800" y="2819400"/>
            <a:ext cx="1685925" cy="1155700"/>
          </a:xfrm>
          <a:custGeom>
            <a:avLst/>
            <a:gdLst/>
            <a:ahLst/>
            <a:cxnLst/>
            <a:rect l="l" t="t" r="r" b="b"/>
            <a:pathLst>
              <a:path w="1685925" h="1155700">
                <a:moveTo>
                  <a:pt x="70742" y="34094"/>
                </a:moveTo>
                <a:lnTo>
                  <a:pt x="56201" y="55906"/>
                </a:lnTo>
                <a:lnTo>
                  <a:pt x="1670303" y="1155191"/>
                </a:lnTo>
                <a:lnTo>
                  <a:pt x="1685544" y="1133855"/>
                </a:lnTo>
                <a:lnTo>
                  <a:pt x="70742" y="34094"/>
                </a:lnTo>
                <a:close/>
              </a:path>
              <a:path w="1685925" h="1155700">
                <a:moveTo>
                  <a:pt x="0" y="0"/>
                </a:moveTo>
                <a:lnTo>
                  <a:pt x="42672" y="76200"/>
                </a:lnTo>
                <a:lnTo>
                  <a:pt x="56201" y="55906"/>
                </a:lnTo>
                <a:lnTo>
                  <a:pt x="45720" y="48767"/>
                </a:lnTo>
                <a:lnTo>
                  <a:pt x="60960" y="27432"/>
                </a:lnTo>
                <a:lnTo>
                  <a:pt x="75183" y="27432"/>
                </a:lnTo>
                <a:lnTo>
                  <a:pt x="85344" y="12191"/>
                </a:lnTo>
                <a:lnTo>
                  <a:pt x="0" y="0"/>
                </a:lnTo>
                <a:close/>
              </a:path>
              <a:path w="1685925" h="1155700">
                <a:moveTo>
                  <a:pt x="60960" y="27432"/>
                </a:moveTo>
                <a:lnTo>
                  <a:pt x="45720" y="48767"/>
                </a:lnTo>
                <a:lnTo>
                  <a:pt x="56201" y="55906"/>
                </a:lnTo>
                <a:lnTo>
                  <a:pt x="70742" y="34094"/>
                </a:lnTo>
                <a:lnTo>
                  <a:pt x="60960" y="27432"/>
                </a:lnTo>
                <a:close/>
              </a:path>
              <a:path w="1685925" h="1155700">
                <a:moveTo>
                  <a:pt x="75183" y="27432"/>
                </a:moveTo>
                <a:lnTo>
                  <a:pt x="60960" y="27432"/>
                </a:lnTo>
                <a:lnTo>
                  <a:pt x="70742" y="34094"/>
                </a:lnTo>
                <a:lnTo>
                  <a:pt x="75183" y="27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194560" y="2514600"/>
            <a:ext cx="853440" cy="2100580"/>
          </a:xfrm>
          <a:custGeom>
            <a:avLst/>
            <a:gdLst/>
            <a:ahLst/>
            <a:cxnLst/>
            <a:rect l="l" t="t" r="r" b="b"/>
            <a:pathLst>
              <a:path w="853439" h="2100579">
                <a:moveTo>
                  <a:pt x="799592" y="25400"/>
                </a:moveTo>
                <a:lnTo>
                  <a:pt x="795527" y="27432"/>
                </a:lnTo>
                <a:lnTo>
                  <a:pt x="774191" y="39624"/>
                </a:lnTo>
                <a:lnTo>
                  <a:pt x="749807" y="54863"/>
                </a:lnTo>
                <a:lnTo>
                  <a:pt x="667512" y="100584"/>
                </a:lnTo>
                <a:lnTo>
                  <a:pt x="633983" y="118872"/>
                </a:lnTo>
                <a:lnTo>
                  <a:pt x="603503" y="137160"/>
                </a:lnTo>
                <a:lnTo>
                  <a:pt x="536447" y="173736"/>
                </a:lnTo>
                <a:lnTo>
                  <a:pt x="466344" y="213360"/>
                </a:lnTo>
                <a:lnTo>
                  <a:pt x="396239" y="256032"/>
                </a:lnTo>
                <a:lnTo>
                  <a:pt x="326135" y="301751"/>
                </a:lnTo>
                <a:lnTo>
                  <a:pt x="259079" y="350520"/>
                </a:lnTo>
                <a:lnTo>
                  <a:pt x="228600" y="374903"/>
                </a:lnTo>
                <a:lnTo>
                  <a:pt x="198119" y="402336"/>
                </a:lnTo>
                <a:lnTo>
                  <a:pt x="167639" y="426720"/>
                </a:lnTo>
                <a:lnTo>
                  <a:pt x="140207" y="454151"/>
                </a:lnTo>
                <a:lnTo>
                  <a:pt x="91439" y="509015"/>
                </a:lnTo>
                <a:lnTo>
                  <a:pt x="51815" y="563879"/>
                </a:lnTo>
                <a:lnTo>
                  <a:pt x="21335" y="624839"/>
                </a:lnTo>
                <a:lnTo>
                  <a:pt x="3047" y="685800"/>
                </a:lnTo>
                <a:lnTo>
                  <a:pt x="0" y="716279"/>
                </a:lnTo>
                <a:lnTo>
                  <a:pt x="0" y="752855"/>
                </a:lnTo>
                <a:lnTo>
                  <a:pt x="3047" y="786384"/>
                </a:lnTo>
                <a:lnTo>
                  <a:pt x="9143" y="822960"/>
                </a:lnTo>
                <a:lnTo>
                  <a:pt x="15239" y="862584"/>
                </a:lnTo>
                <a:lnTo>
                  <a:pt x="39623" y="941832"/>
                </a:lnTo>
                <a:lnTo>
                  <a:pt x="51815" y="984503"/>
                </a:lnTo>
                <a:lnTo>
                  <a:pt x="67056" y="1027176"/>
                </a:lnTo>
                <a:lnTo>
                  <a:pt x="103631" y="1112520"/>
                </a:lnTo>
                <a:lnTo>
                  <a:pt x="124967" y="1158239"/>
                </a:lnTo>
                <a:lnTo>
                  <a:pt x="167639" y="1246632"/>
                </a:lnTo>
                <a:lnTo>
                  <a:pt x="216407" y="1335024"/>
                </a:lnTo>
                <a:lnTo>
                  <a:pt x="262127" y="1423415"/>
                </a:lnTo>
                <a:lnTo>
                  <a:pt x="359663" y="1594103"/>
                </a:lnTo>
                <a:lnTo>
                  <a:pt x="384047" y="1633727"/>
                </a:lnTo>
                <a:lnTo>
                  <a:pt x="448056" y="1743455"/>
                </a:lnTo>
                <a:lnTo>
                  <a:pt x="466344" y="1776984"/>
                </a:lnTo>
                <a:lnTo>
                  <a:pt x="484631" y="1807464"/>
                </a:lnTo>
                <a:lnTo>
                  <a:pt x="499871" y="1837944"/>
                </a:lnTo>
                <a:lnTo>
                  <a:pt x="515112" y="1865376"/>
                </a:lnTo>
                <a:lnTo>
                  <a:pt x="527303" y="1889760"/>
                </a:lnTo>
                <a:lnTo>
                  <a:pt x="539495" y="1911096"/>
                </a:lnTo>
                <a:lnTo>
                  <a:pt x="548639" y="1932432"/>
                </a:lnTo>
                <a:lnTo>
                  <a:pt x="554735" y="1950720"/>
                </a:lnTo>
                <a:lnTo>
                  <a:pt x="563879" y="1969008"/>
                </a:lnTo>
                <a:lnTo>
                  <a:pt x="569976" y="1984248"/>
                </a:lnTo>
                <a:lnTo>
                  <a:pt x="579119" y="1999488"/>
                </a:lnTo>
                <a:lnTo>
                  <a:pt x="585215" y="2014727"/>
                </a:lnTo>
                <a:lnTo>
                  <a:pt x="591312" y="2026920"/>
                </a:lnTo>
                <a:lnTo>
                  <a:pt x="594359" y="2036064"/>
                </a:lnTo>
                <a:lnTo>
                  <a:pt x="600456" y="2048256"/>
                </a:lnTo>
                <a:lnTo>
                  <a:pt x="603503" y="2057400"/>
                </a:lnTo>
                <a:lnTo>
                  <a:pt x="615695" y="2081783"/>
                </a:lnTo>
                <a:lnTo>
                  <a:pt x="621791" y="2090927"/>
                </a:lnTo>
                <a:lnTo>
                  <a:pt x="621791" y="2093976"/>
                </a:lnTo>
                <a:lnTo>
                  <a:pt x="624839" y="2093976"/>
                </a:lnTo>
                <a:lnTo>
                  <a:pt x="624839" y="2097024"/>
                </a:lnTo>
                <a:lnTo>
                  <a:pt x="627888" y="2100072"/>
                </a:lnTo>
                <a:lnTo>
                  <a:pt x="640079" y="2100072"/>
                </a:lnTo>
                <a:lnTo>
                  <a:pt x="646176" y="2093976"/>
                </a:lnTo>
                <a:lnTo>
                  <a:pt x="646176" y="2087880"/>
                </a:lnTo>
                <a:lnTo>
                  <a:pt x="621791" y="2087880"/>
                </a:lnTo>
                <a:lnTo>
                  <a:pt x="621791" y="2081783"/>
                </a:lnTo>
                <a:lnTo>
                  <a:pt x="618744" y="2075688"/>
                </a:lnTo>
                <a:lnTo>
                  <a:pt x="615695" y="2063495"/>
                </a:lnTo>
                <a:lnTo>
                  <a:pt x="632348" y="2056359"/>
                </a:lnTo>
                <a:lnTo>
                  <a:pt x="627888" y="2045208"/>
                </a:lnTo>
                <a:lnTo>
                  <a:pt x="621791" y="2036064"/>
                </a:lnTo>
                <a:lnTo>
                  <a:pt x="618744" y="2026920"/>
                </a:lnTo>
                <a:lnTo>
                  <a:pt x="600456" y="1990344"/>
                </a:lnTo>
                <a:lnTo>
                  <a:pt x="588263" y="1959864"/>
                </a:lnTo>
                <a:lnTo>
                  <a:pt x="569976" y="1923288"/>
                </a:lnTo>
                <a:lnTo>
                  <a:pt x="560832" y="1901952"/>
                </a:lnTo>
                <a:lnTo>
                  <a:pt x="551688" y="1877567"/>
                </a:lnTo>
                <a:lnTo>
                  <a:pt x="539495" y="1853184"/>
                </a:lnTo>
                <a:lnTo>
                  <a:pt x="524256" y="1825752"/>
                </a:lnTo>
                <a:lnTo>
                  <a:pt x="487679" y="1764791"/>
                </a:lnTo>
                <a:lnTo>
                  <a:pt x="469391" y="1731264"/>
                </a:lnTo>
                <a:lnTo>
                  <a:pt x="426719" y="1658112"/>
                </a:lnTo>
                <a:lnTo>
                  <a:pt x="405383" y="1618488"/>
                </a:lnTo>
                <a:lnTo>
                  <a:pt x="381000" y="1578864"/>
                </a:lnTo>
                <a:lnTo>
                  <a:pt x="335279" y="1496567"/>
                </a:lnTo>
                <a:lnTo>
                  <a:pt x="286512" y="1411224"/>
                </a:lnTo>
                <a:lnTo>
                  <a:pt x="237744" y="1322832"/>
                </a:lnTo>
                <a:lnTo>
                  <a:pt x="146303" y="1146048"/>
                </a:lnTo>
                <a:lnTo>
                  <a:pt x="91439" y="1018032"/>
                </a:lnTo>
                <a:lnTo>
                  <a:pt x="76200" y="975360"/>
                </a:lnTo>
                <a:lnTo>
                  <a:pt x="60959" y="935736"/>
                </a:lnTo>
                <a:lnTo>
                  <a:pt x="51815" y="893063"/>
                </a:lnTo>
                <a:lnTo>
                  <a:pt x="39623" y="856488"/>
                </a:lnTo>
                <a:lnTo>
                  <a:pt x="27431" y="783336"/>
                </a:lnTo>
                <a:lnTo>
                  <a:pt x="30479" y="688848"/>
                </a:lnTo>
                <a:lnTo>
                  <a:pt x="45719" y="633984"/>
                </a:lnTo>
                <a:lnTo>
                  <a:pt x="73151" y="576072"/>
                </a:lnTo>
                <a:lnTo>
                  <a:pt x="91439" y="551688"/>
                </a:lnTo>
                <a:lnTo>
                  <a:pt x="109727" y="524255"/>
                </a:lnTo>
                <a:lnTo>
                  <a:pt x="185927" y="445008"/>
                </a:lnTo>
                <a:lnTo>
                  <a:pt x="274319" y="371855"/>
                </a:lnTo>
                <a:lnTo>
                  <a:pt x="341375" y="323088"/>
                </a:lnTo>
                <a:lnTo>
                  <a:pt x="408431" y="277367"/>
                </a:lnTo>
                <a:lnTo>
                  <a:pt x="478535" y="234696"/>
                </a:lnTo>
                <a:lnTo>
                  <a:pt x="548639" y="195072"/>
                </a:lnTo>
                <a:lnTo>
                  <a:pt x="615695" y="158496"/>
                </a:lnTo>
                <a:lnTo>
                  <a:pt x="646176" y="140208"/>
                </a:lnTo>
                <a:lnTo>
                  <a:pt x="679703" y="121920"/>
                </a:lnTo>
                <a:lnTo>
                  <a:pt x="707135" y="106679"/>
                </a:lnTo>
                <a:lnTo>
                  <a:pt x="737615" y="91439"/>
                </a:lnTo>
                <a:lnTo>
                  <a:pt x="786383" y="60960"/>
                </a:lnTo>
                <a:lnTo>
                  <a:pt x="810767" y="48767"/>
                </a:lnTo>
                <a:lnTo>
                  <a:pt x="813815" y="46736"/>
                </a:lnTo>
                <a:lnTo>
                  <a:pt x="813815" y="32003"/>
                </a:lnTo>
                <a:lnTo>
                  <a:pt x="812721" y="30089"/>
                </a:lnTo>
                <a:lnTo>
                  <a:pt x="799592" y="25400"/>
                </a:lnTo>
                <a:close/>
              </a:path>
              <a:path w="853439" h="2100579">
                <a:moveTo>
                  <a:pt x="632348" y="2056359"/>
                </a:moveTo>
                <a:lnTo>
                  <a:pt x="615695" y="2063495"/>
                </a:lnTo>
                <a:lnTo>
                  <a:pt x="618744" y="2075688"/>
                </a:lnTo>
                <a:lnTo>
                  <a:pt x="621791" y="2081783"/>
                </a:lnTo>
                <a:lnTo>
                  <a:pt x="621791" y="2087880"/>
                </a:lnTo>
                <a:lnTo>
                  <a:pt x="643127" y="2078736"/>
                </a:lnTo>
                <a:lnTo>
                  <a:pt x="643127" y="2075688"/>
                </a:lnTo>
                <a:lnTo>
                  <a:pt x="640079" y="2069592"/>
                </a:lnTo>
                <a:lnTo>
                  <a:pt x="633983" y="2060448"/>
                </a:lnTo>
                <a:lnTo>
                  <a:pt x="632348" y="2056359"/>
                </a:lnTo>
                <a:close/>
              </a:path>
              <a:path w="853439" h="2100579">
                <a:moveTo>
                  <a:pt x="637032" y="2054352"/>
                </a:moveTo>
                <a:lnTo>
                  <a:pt x="632348" y="2056359"/>
                </a:lnTo>
                <a:lnTo>
                  <a:pt x="633983" y="2060448"/>
                </a:lnTo>
                <a:lnTo>
                  <a:pt x="640079" y="2069592"/>
                </a:lnTo>
                <a:lnTo>
                  <a:pt x="643127" y="2075688"/>
                </a:lnTo>
                <a:lnTo>
                  <a:pt x="643127" y="2078736"/>
                </a:lnTo>
                <a:lnTo>
                  <a:pt x="621791" y="2087880"/>
                </a:lnTo>
                <a:lnTo>
                  <a:pt x="646176" y="2087880"/>
                </a:lnTo>
                <a:lnTo>
                  <a:pt x="646176" y="2075688"/>
                </a:lnTo>
                <a:lnTo>
                  <a:pt x="643127" y="2069592"/>
                </a:lnTo>
                <a:lnTo>
                  <a:pt x="637032" y="2054352"/>
                </a:lnTo>
                <a:close/>
              </a:path>
              <a:path w="853439" h="2100579">
                <a:moveTo>
                  <a:pt x="842345" y="21336"/>
                </a:moveTo>
                <a:lnTo>
                  <a:pt x="807719" y="21336"/>
                </a:lnTo>
                <a:lnTo>
                  <a:pt x="812721" y="30089"/>
                </a:lnTo>
                <a:lnTo>
                  <a:pt x="813815" y="30479"/>
                </a:lnTo>
                <a:lnTo>
                  <a:pt x="813815" y="32003"/>
                </a:lnTo>
                <a:lnTo>
                  <a:pt x="819912" y="42672"/>
                </a:lnTo>
                <a:lnTo>
                  <a:pt x="813815" y="46736"/>
                </a:lnTo>
                <a:lnTo>
                  <a:pt x="813815" y="76200"/>
                </a:lnTo>
                <a:lnTo>
                  <a:pt x="842345" y="21336"/>
                </a:lnTo>
                <a:close/>
              </a:path>
              <a:path w="853439" h="2100579">
                <a:moveTo>
                  <a:pt x="813815" y="32003"/>
                </a:moveTo>
                <a:lnTo>
                  <a:pt x="813815" y="46736"/>
                </a:lnTo>
                <a:lnTo>
                  <a:pt x="819912" y="42672"/>
                </a:lnTo>
                <a:lnTo>
                  <a:pt x="813815" y="32003"/>
                </a:lnTo>
                <a:close/>
              </a:path>
              <a:path w="853439" h="2100579">
                <a:moveTo>
                  <a:pt x="807719" y="21336"/>
                </a:moveTo>
                <a:lnTo>
                  <a:pt x="799592" y="25400"/>
                </a:lnTo>
                <a:lnTo>
                  <a:pt x="812721" y="30089"/>
                </a:lnTo>
                <a:lnTo>
                  <a:pt x="807719" y="21336"/>
                </a:lnTo>
                <a:close/>
              </a:path>
              <a:path w="853439" h="2100579">
                <a:moveTo>
                  <a:pt x="853439" y="0"/>
                </a:moveTo>
                <a:lnTo>
                  <a:pt x="771144" y="15239"/>
                </a:lnTo>
                <a:lnTo>
                  <a:pt x="799592" y="25400"/>
                </a:lnTo>
                <a:lnTo>
                  <a:pt x="807719" y="21336"/>
                </a:lnTo>
                <a:lnTo>
                  <a:pt x="842345" y="21336"/>
                </a:lnTo>
                <a:lnTo>
                  <a:pt x="8534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343400" y="1453896"/>
            <a:ext cx="1679575" cy="1137285"/>
          </a:xfrm>
          <a:custGeom>
            <a:avLst/>
            <a:gdLst/>
            <a:ahLst/>
            <a:cxnLst/>
            <a:rect l="l" t="t" r="r" b="b"/>
            <a:pathLst>
              <a:path w="1679575" h="1137285">
                <a:moveTo>
                  <a:pt x="57351" y="883724"/>
                </a:moveTo>
                <a:lnTo>
                  <a:pt x="42672" y="890015"/>
                </a:lnTo>
                <a:lnTo>
                  <a:pt x="41806" y="902995"/>
                </a:lnTo>
                <a:lnTo>
                  <a:pt x="82296" y="932688"/>
                </a:lnTo>
                <a:lnTo>
                  <a:pt x="167639" y="993648"/>
                </a:lnTo>
                <a:lnTo>
                  <a:pt x="210312" y="1021079"/>
                </a:lnTo>
                <a:lnTo>
                  <a:pt x="249936" y="1048512"/>
                </a:lnTo>
                <a:lnTo>
                  <a:pt x="289560" y="1069848"/>
                </a:lnTo>
                <a:lnTo>
                  <a:pt x="326136" y="1091183"/>
                </a:lnTo>
                <a:lnTo>
                  <a:pt x="362712" y="1109471"/>
                </a:lnTo>
                <a:lnTo>
                  <a:pt x="396239" y="1121664"/>
                </a:lnTo>
                <a:lnTo>
                  <a:pt x="411479" y="1127759"/>
                </a:lnTo>
                <a:lnTo>
                  <a:pt x="457200" y="1136903"/>
                </a:lnTo>
                <a:lnTo>
                  <a:pt x="484632" y="1136903"/>
                </a:lnTo>
                <a:lnTo>
                  <a:pt x="509015" y="1130807"/>
                </a:lnTo>
                <a:lnTo>
                  <a:pt x="509015" y="1127759"/>
                </a:lnTo>
                <a:lnTo>
                  <a:pt x="518160" y="1124712"/>
                </a:lnTo>
                <a:lnTo>
                  <a:pt x="518160" y="1121664"/>
                </a:lnTo>
                <a:lnTo>
                  <a:pt x="521208" y="1121664"/>
                </a:lnTo>
                <a:lnTo>
                  <a:pt x="527303" y="1115567"/>
                </a:lnTo>
                <a:lnTo>
                  <a:pt x="530351" y="1115567"/>
                </a:lnTo>
                <a:lnTo>
                  <a:pt x="532384" y="1112519"/>
                </a:lnTo>
                <a:lnTo>
                  <a:pt x="457200" y="1112519"/>
                </a:lnTo>
                <a:lnTo>
                  <a:pt x="432815" y="1106424"/>
                </a:lnTo>
                <a:lnTo>
                  <a:pt x="417575" y="1103376"/>
                </a:lnTo>
                <a:lnTo>
                  <a:pt x="405384" y="1097279"/>
                </a:lnTo>
                <a:lnTo>
                  <a:pt x="371855" y="1085088"/>
                </a:lnTo>
                <a:lnTo>
                  <a:pt x="338327" y="1069848"/>
                </a:lnTo>
                <a:lnTo>
                  <a:pt x="301751" y="1048512"/>
                </a:lnTo>
                <a:lnTo>
                  <a:pt x="262127" y="1027176"/>
                </a:lnTo>
                <a:lnTo>
                  <a:pt x="182879" y="972312"/>
                </a:lnTo>
                <a:lnTo>
                  <a:pt x="97536" y="911351"/>
                </a:lnTo>
                <a:lnTo>
                  <a:pt x="57351" y="883724"/>
                </a:lnTo>
                <a:close/>
              </a:path>
              <a:path w="1679575" h="1137285">
                <a:moveTo>
                  <a:pt x="536448" y="1106424"/>
                </a:moveTo>
                <a:lnTo>
                  <a:pt x="499872" y="1106424"/>
                </a:lnTo>
                <a:lnTo>
                  <a:pt x="487679" y="1109471"/>
                </a:lnTo>
                <a:lnTo>
                  <a:pt x="478536" y="1112519"/>
                </a:lnTo>
                <a:lnTo>
                  <a:pt x="532384" y="1112519"/>
                </a:lnTo>
                <a:lnTo>
                  <a:pt x="536448" y="1106424"/>
                </a:lnTo>
                <a:close/>
              </a:path>
              <a:path w="1679575" h="1137285">
                <a:moveTo>
                  <a:pt x="505967" y="1100327"/>
                </a:moveTo>
                <a:lnTo>
                  <a:pt x="496824" y="1106424"/>
                </a:lnTo>
                <a:lnTo>
                  <a:pt x="539496" y="1106424"/>
                </a:lnTo>
                <a:lnTo>
                  <a:pt x="539496" y="1103376"/>
                </a:lnTo>
                <a:lnTo>
                  <a:pt x="505967" y="1103376"/>
                </a:lnTo>
                <a:lnTo>
                  <a:pt x="505967" y="1100327"/>
                </a:lnTo>
                <a:close/>
              </a:path>
              <a:path w="1679575" h="1137285">
                <a:moveTo>
                  <a:pt x="518160" y="1088136"/>
                </a:moveTo>
                <a:lnTo>
                  <a:pt x="512063" y="1097279"/>
                </a:lnTo>
                <a:lnTo>
                  <a:pt x="505967" y="1103376"/>
                </a:lnTo>
                <a:lnTo>
                  <a:pt x="539496" y="1103376"/>
                </a:lnTo>
                <a:lnTo>
                  <a:pt x="545591" y="1094231"/>
                </a:lnTo>
                <a:lnTo>
                  <a:pt x="545591" y="1091183"/>
                </a:lnTo>
                <a:lnTo>
                  <a:pt x="518160" y="1091183"/>
                </a:lnTo>
                <a:lnTo>
                  <a:pt x="518160" y="1088136"/>
                </a:lnTo>
                <a:close/>
              </a:path>
              <a:path w="1679575" h="1137285">
                <a:moveTo>
                  <a:pt x="527303" y="1069848"/>
                </a:moveTo>
                <a:lnTo>
                  <a:pt x="524255" y="1082039"/>
                </a:lnTo>
                <a:lnTo>
                  <a:pt x="518160" y="1091183"/>
                </a:lnTo>
                <a:lnTo>
                  <a:pt x="545591" y="1091183"/>
                </a:lnTo>
                <a:lnTo>
                  <a:pt x="551688" y="1078991"/>
                </a:lnTo>
                <a:lnTo>
                  <a:pt x="551688" y="1075943"/>
                </a:lnTo>
                <a:lnTo>
                  <a:pt x="552297" y="1072895"/>
                </a:lnTo>
                <a:lnTo>
                  <a:pt x="527303" y="1072895"/>
                </a:lnTo>
                <a:lnTo>
                  <a:pt x="527303" y="1069848"/>
                </a:lnTo>
                <a:close/>
              </a:path>
              <a:path w="1679575" h="1137285">
                <a:moveTo>
                  <a:pt x="554736" y="1057655"/>
                </a:moveTo>
                <a:lnTo>
                  <a:pt x="530351" y="1057655"/>
                </a:lnTo>
                <a:lnTo>
                  <a:pt x="527303" y="1072895"/>
                </a:lnTo>
                <a:lnTo>
                  <a:pt x="552297" y="1072895"/>
                </a:lnTo>
                <a:lnTo>
                  <a:pt x="554736" y="1060703"/>
                </a:lnTo>
                <a:lnTo>
                  <a:pt x="554736" y="1057655"/>
                </a:lnTo>
                <a:close/>
              </a:path>
              <a:path w="1679575" h="1137285">
                <a:moveTo>
                  <a:pt x="1472184" y="3048"/>
                </a:moveTo>
                <a:lnTo>
                  <a:pt x="1075944" y="3048"/>
                </a:lnTo>
                <a:lnTo>
                  <a:pt x="981455" y="6095"/>
                </a:lnTo>
                <a:lnTo>
                  <a:pt x="850391" y="15239"/>
                </a:lnTo>
                <a:lnTo>
                  <a:pt x="807720" y="21336"/>
                </a:lnTo>
                <a:lnTo>
                  <a:pt x="768096" y="24383"/>
                </a:lnTo>
                <a:lnTo>
                  <a:pt x="728472" y="30479"/>
                </a:lnTo>
                <a:lnTo>
                  <a:pt x="691896" y="36575"/>
                </a:lnTo>
                <a:lnTo>
                  <a:pt x="652272" y="42671"/>
                </a:lnTo>
                <a:lnTo>
                  <a:pt x="551688" y="70103"/>
                </a:lnTo>
                <a:lnTo>
                  <a:pt x="438912" y="115824"/>
                </a:lnTo>
                <a:lnTo>
                  <a:pt x="393191" y="146303"/>
                </a:lnTo>
                <a:lnTo>
                  <a:pt x="356615" y="182879"/>
                </a:lnTo>
                <a:lnTo>
                  <a:pt x="356615" y="185927"/>
                </a:lnTo>
                <a:lnTo>
                  <a:pt x="341375" y="204215"/>
                </a:lnTo>
                <a:lnTo>
                  <a:pt x="341375" y="207263"/>
                </a:lnTo>
                <a:lnTo>
                  <a:pt x="332232" y="228600"/>
                </a:lnTo>
                <a:lnTo>
                  <a:pt x="320039" y="283463"/>
                </a:lnTo>
                <a:lnTo>
                  <a:pt x="316991" y="313943"/>
                </a:lnTo>
                <a:lnTo>
                  <a:pt x="323088" y="374903"/>
                </a:lnTo>
                <a:lnTo>
                  <a:pt x="326136" y="408431"/>
                </a:lnTo>
                <a:lnTo>
                  <a:pt x="335279" y="445007"/>
                </a:lnTo>
                <a:lnTo>
                  <a:pt x="341375" y="478536"/>
                </a:lnTo>
                <a:lnTo>
                  <a:pt x="350520" y="515112"/>
                </a:lnTo>
                <a:lnTo>
                  <a:pt x="362712" y="548639"/>
                </a:lnTo>
                <a:lnTo>
                  <a:pt x="399288" y="658367"/>
                </a:lnTo>
                <a:lnTo>
                  <a:pt x="426720" y="731519"/>
                </a:lnTo>
                <a:lnTo>
                  <a:pt x="451103" y="798576"/>
                </a:lnTo>
                <a:lnTo>
                  <a:pt x="466344" y="832103"/>
                </a:lnTo>
                <a:lnTo>
                  <a:pt x="478536" y="865631"/>
                </a:lnTo>
                <a:lnTo>
                  <a:pt x="487679" y="896112"/>
                </a:lnTo>
                <a:lnTo>
                  <a:pt x="499872" y="926591"/>
                </a:lnTo>
                <a:lnTo>
                  <a:pt x="509015" y="954024"/>
                </a:lnTo>
                <a:lnTo>
                  <a:pt x="521208" y="1002791"/>
                </a:lnTo>
                <a:lnTo>
                  <a:pt x="527303" y="1024127"/>
                </a:lnTo>
                <a:lnTo>
                  <a:pt x="527303" y="1060703"/>
                </a:lnTo>
                <a:lnTo>
                  <a:pt x="530351" y="1057655"/>
                </a:lnTo>
                <a:lnTo>
                  <a:pt x="554736" y="1057655"/>
                </a:lnTo>
                <a:lnTo>
                  <a:pt x="554736" y="1042415"/>
                </a:lnTo>
                <a:lnTo>
                  <a:pt x="551688" y="1021079"/>
                </a:lnTo>
                <a:lnTo>
                  <a:pt x="539496" y="972312"/>
                </a:lnTo>
                <a:lnTo>
                  <a:pt x="533400" y="944879"/>
                </a:lnTo>
                <a:lnTo>
                  <a:pt x="524255" y="917448"/>
                </a:lnTo>
                <a:lnTo>
                  <a:pt x="499872" y="856488"/>
                </a:lnTo>
                <a:lnTo>
                  <a:pt x="475488" y="789431"/>
                </a:lnTo>
                <a:lnTo>
                  <a:pt x="448055" y="722376"/>
                </a:lnTo>
                <a:lnTo>
                  <a:pt x="423672" y="649224"/>
                </a:lnTo>
                <a:lnTo>
                  <a:pt x="399288" y="579119"/>
                </a:lnTo>
                <a:lnTo>
                  <a:pt x="374903" y="505967"/>
                </a:lnTo>
                <a:lnTo>
                  <a:pt x="365760" y="472439"/>
                </a:lnTo>
                <a:lnTo>
                  <a:pt x="353567" y="405383"/>
                </a:lnTo>
                <a:lnTo>
                  <a:pt x="347472" y="374903"/>
                </a:lnTo>
                <a:lnTo>
                  <a:pt x="344424" y="344424"/>
                </a:lnTo>
                <a:lnTo>
                  <a:pt x="344424" y="286512"/>
                </a:lnTo>
                <a:lnTo>
                  <a:pt x="356615" y="237743"/>
                </a:lnTo>
                <a:lnTo>
                  <a:pt x="364453" y="219455"/>
                </a:lnTo>
                <a:lnTo>
                  <a:pt x="362712" y="219455"/>
                </a:lnTo>
                <a:lnTo>
                  <a:pt x="375774" y="201167"/>
                </a:lnTo>
                <a:lnTo>
                  <a:pt x="374903" y="201167"/>
                </a:lnTo>
                <a:lnTo>
                  <a:pt x="390144" y="182879"/>
                </a:lnTo>
                <a:lnTo>
                  <a:pt x="429767" y="152400"/>
                </a:lnTo>
                <a:lnTo>
                  <a:pt x="475488" y="128015"/>
                </a:lnTo>
                <a:lnTo>
                  <a:pt x="530351" y="103631"/>
                </a:lnTo>
                <a:lnTo>
                  <a:pt x="624839" y="76200"/>
                </a:lnTo>
                <a:lnTo>
                  <a:pt x="658367" y="70103"/>
                </a:lnTo>
                <a:lnTo>
                  <a:pt x="694944" y="60959"/>
                </a:lnTo>
                <a:lnTo>
                  <a:pt x="731520" y="54863"/>
                </a:lnTo>
                <a:lnTo>
                  <a:pt x="771144" y="51815"/>
                </a:lnTo>
                <a:lnTo>
                  <a:pt x="810767" y="45719"/>
                </a:lnTo>
                <a:lnTo>
                  <a:pt x="984503" y="33527"/>
                </a:lnTo>
                <a:lnTo>
                  <a:pt x="1170432" y="27431"/>
                </a:lnTo>
                <a:lnTo>
                  <a:pt x="1677162" y="27431"/>
                </a:lnTo>
                <a:lnTo>
                  <a:pt x="1679448" y="9143"/>
                </a:lnTo>
                <a:lnTo>
                  <a:pt x="1472184" y="3048"/>
                </a:lnTo>
                <a:close/>
              </a:path>
              <a:path w="1679575" h="1137285">
                <a:moveTo>
                  <a:pt x="0" y="859536"/>
                </a:moveTo>
                <a:lnTo>
                  <a:pt x="39624" y="935736"/>
                </a:lnTo>
                <a:lnTo>
                  <a:pt x="41806" y="902995"/>
                </a:lnTo>
                <a:lnTo>
                  <a:pt x="36575" y="899159"/>
                </a:lnTo>
                <a:lnTo>
                  <a:pt x="48767" y="877824"/>
                </a:lnTo>
                <a:lnTo>
                  <a:pt x="71119" y="877824"/>
                </a:lnTo>
                <a:lnTo>
                  <a:pt x="85344" y="871727"/>
                </a:lnTo>
                <a:lnTo>
                  <a:pt x="0" y="859536"/>
                </a:lnTo>
                <a:close/>
              </a:path>
              <a:path w="1679575" h="1137285">
                <a:moveTo>
                  <a:pt x="48767" y="877824"/>
                </a:moveTo>
                <a:lnTo>
                  <a:pt x="36575" y="899159"/>
                </a:lnTo>
                <a:lnTo>
                  <a:pt x="41806" y="902995"/>
                </a:lnTo>
                <a:lnTo>
                  <a:pt x="42672" y="890015"/>
                </a:lnTo>
                <a:lnTo>
                  <a:pt x="57351" y="883724"/>
                </a:lnTo>
                <a:lnTo>
                  <a:pt x="48767" y="877824"/>
                </a:lnTo>
                <a:close/>
              </a:path>
              <a:path w="1679575" h="1137285">
                <a:moveTo>
                  <a:pt x="71119" y="877824"/>
                </a:moveTo>
                <a:lnTo>
                  <a:pt x="48767" y="877824"/>
                </a:lnTo>
                <a:lnTo>
                  <a:pt x="57351" y="883724"/>
                </a:lnTo>
                <a:lnTo>
                  <a:pt x="71119" y="877824"/>
                </a:lnTo>
                <a:close/>
              </a:path>
              <a:path w="1679575" h="1137285">
                <a:moveTo>
                  <a:pt x="365760" y="216407"/>
                </a:moveTo>
                <a:lnTo>
                  <a:pt x="362712" y="219455"/>
                </a:lnTo>
                <a:lnTo>
                  <a:pt x="364453" y="219455"/>
                </a:lnTo>
                <a:lnTo>
                  <a:pt x="365760" y="216407"/>
                </a:lnTo>
                <a:close/>
              </a:path>
              <a:path w="1679575" h="1137285">
                <a:moveTo>
                  <a:pt x="377951" y="198119"/>
                </a:moveTo>
                <a:lnTo>
                  <a:pt x="374903" y="201167"/>
                </a:lnTo>
                <a:lnTo>
                  <a:pt x="375774" y="201167"/>
                </a:lnTo>
                <a:lnTo>
                  <a:pt x="377951" y="198119"/>
                </a:lnTo>
                <a:close/>
              </a:path>
              <a:path w="1679575" h="1137285">
                <a:moveTo>
                  <a:pt x="1677162" y="27431"/>
                </a:moveTo>
                <a:lnTo>
                  <a:pt x="1368552" y="27431"/>
                </a:lnTo>
                <a:lnTo>
                  <a:pt x="1472184" y="30479"/>
                </a:lnTo>
                <a:lnTo>
                  <a:pt x="1676400" y="33527"/>
                </a:lnTo>
                <a:lnTo>
                  <a:pt x="1677162" y="27431"/>
                </a:lnTo>
                <a:close/>
              </a:path>
              <a:path w="1679575" h="1137285">
                <a:moveTo>
                  <a:pt x="1267967" y="0"/>
                </a:moveTo>
                <a:lnTo>
                  <a:pt x="1170432" y="3048"/>
                </a:lnTo>
                <a:lnTo>
                  <a:pt x="1368552" y="3048"/>
                </a:lnTo>
                <a:lnTo>
                  <a:pt x="12679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29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1307083" y="1121664"/>
            <a:ext cx="7592059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600" b="0" spc="-5" dirty="0">
                <a:latin typeface="Times New Roman"/>
                <a:cs typeface="Times New Roman"/>
              </a:rPr>
              <a:t>Immunoglobulins:Structure </a:t>
            </a:r>
            <a:r>
              <a:rPr sz="3600" b="0" dirty="0">
                <a:latin typeface="Times New Roman"/>
                <a:cs typeface="Times New Roman"/>
              </a:rPr>
              <a:t>and</a:t>
            </a:r>
            <a:r>
              <a:rPr sz="3600" b="0" spc="-45" dirty="0">
                <a:latin typeface="Times New Roman"/>
                <a:cs typeface="Times New Roman"/>
              </a:rPr>
              <a:t> </a:t>
            </a:r>
            <a:r>
              <a:rPr sz="3600" b="0" dirty="0">
                <a:latin typeface="Times New Roman"/>
                <a:cs typeface="Times New Roman"/>
              </a:rPr>
              <a:t>Function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374139" y="2092959"/>
            <a:ext cx="748538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00"/>
              </a:lnSpc>
              <a:buChar char="•"/>
              <a:tabLst>
                <a:tab pos="357505" algn="l"/>
                <a:tab pos="159194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Definition: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Glycoprotein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molecules that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produced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sz="2000" spc="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plasma</a:t>
            </a:r>
            <a:r>
              <a:rPr sz="2000" spc="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  in response to an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immunogen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which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as</a:t>
            </a:r>
            <a:r>
              <a:rPr sz="2000" spc="2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antibodies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6473444" y="5610352"/>
            <a:ext cx="1454785" cy="502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25" dirty="0">
                <a:solidFill>
                  <a:srgbClr val="FFFFFF"/>
                </a:solidFill>
                <a:latin typeface="Times New Roman"/>
                <a:cs typeface="Times New Roman"/>
              </a:rPr>
              <a:t>Immune</a:t>
            </a:r>
            <a:r>
              <a:rPr sz="14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14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  <a:spcBef>
                <a:spcPts val="505"/>
              </a:spcBef>
            </a:pPr>
            <a:r>
              <a:rPr sz="1400" spc="-20" dirty="0">
                <a:solidFill>
                  <a:srgbClr val="FFFFFF"/>
                </a:solidFill>
                <a:latin typeface="Times New Roman"/>
                <a:cs typeface="Times New Roman"/>
              </a:rPr>
              <a:t>Ag </a:t>
            </a:r>
            <a:r>
              <a:rPr sz="1400" spc="-5" dirty="0">
                <a:solidFill>
                  <a:srgbClr val="FFFFFF"/>
                </a:solidFill>
                <a:latin typeface="Times New Roman"/>
                <a:cs typeface="Times New Roman"/>
              </a:rPr>
              <a:t>adsorbed</a:t>
            </a:r>
            <a:r>
              <a:rPr sz="1400" spc="3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590035" y="5497576"/>
            <a:ext cx="1383030" cy="361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91185" algn="l"/>
                <a:tab pos="1240790" algn="l"/>
              </a:tabLst>
            </a:pPr>
            <a:r>
              <a:rPr sz="2000" spc="-20" dirty="0">
                <a:latin typeface="Times New Roman"/>
                <a:cs typeface="Times New Roman"/>
              </a:rPr>
              <a:t>α</a:t>
            </a:r>
            <a:r>
              <a:rPr sz="2025" spc="-7" baseline="-20576" dirty="0">
                <a:latin typeface="Times New Roman"/>
                <a:cs typeface="Times New Roman"/>
              </a:rPr>
              <a:t>1</a:t>
            </a:r>
            <a:r>
              <a:rPr sz="2025" baseline="-20576" dirty="0">
                <a:latin typeface="Times New Roman"/>
                <a:cs typeface="Times New Roman"/>
              </a:rPr>
              <a:t>	</a:t>
            </a:r>
            <a:r>
              <a:rPr sz="2000" spc="-20" dirty="0">
                <a:latin typeface="Times New Roman"/>
                <a:cs typeface="Times New Roman"/>
              </a:rPr>
              <a:t>α</a:t>
            </a:r>
            <a:r>
              <a:rPr sz="2025" spc="-7" baseline="-20576" dirty="0">
                <a:latin typeface="Times New Roman"/>
                <a:cs typeface="Times New Roman"/>
              </a:rPr>
              <a:t>2</a:t>
            </a:r>
            <a:r>
              <a:rPr sz="2025" baseline="-20576" dirty="0">
                <a:latin typeface="Times New Roman"/>
                <a:cs typeface="Times New Roman"/>
              </a:rPr>
              <a:t>	</a:t>
            </a:r>
            <a:r>
              <a:rPr sz="2000" spc="-5" dirty="0">
                <a:latin typeface="Times New Roman"/>
                <a:cs typeface="Times New Roman"/>
              </a:rPr>
              <a:t>β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5635244" y="5464047"/>
            <a:ext cx="13779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latin typeface="Times New Roman"/>
                <a:cs typeface="Times New Roman"/>
              </a:rPr>
              <a:t>γ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788920" y="3919728"/>
            <a:ext cx="0" cy="2326005"/>
          </a:xfrm>
          <a:custGeom>
            <a:avLst/>
            <a:gdLst/>
            <a:ahLst/>
            <a:cxnLst/>
            <a:rect l="l" t="t" r="r" b="b"/>
            <a:pathLst>
              <a:path h="2326004">
                <a:moveTo>
                  <a:pt x="0" y="0"/>
                </a:moveTo>
                <a:lnTo>
                  <a:pt x="0" y="2325624"/>
                </a:lnTo>
              </a:path>
            </a:pathLst>
          </a:custGeom>
          <a:ln w="36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776727" y="6246876"/>
            <a:ext cx="3691254" cy="0"/>
          </a:xfrm>
          <a:custGeom>
            <a:avLst/>
            <a:gdLst/>
            <a:ahLst/>
            <a:cxnLst/>
            <a:rect l="l" t="t" r="r" b="b"/>
            <a:pathLst>
              <a:path w="3691254">
                <a:moveTo>
                  <a:pt x="0" y="0"/>
                </a:moveTo>
                <a:lnTo>
                  <a:pt x="3691128" y="0"/>
                </a:lnTo>
              </a:path>
            </a:pathLst>
          </a:custGeom>
          <a:ln w="396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977895" y="4195571"/>
            <a:ext cx="3456431" cy="20101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/>
          <p:nvPr/>
        </p:nvSpPr>
        <p:spPr>
          <a:xfrm>
            <a:off x="2974339" y="3769359"/>
            <a:ext cx="16827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3300"/>
                </a:solidFill>
                <a:latin typeface="Times New Roman"/>
                <a:cs typeface="Times New Roman"/>
              </a:rPr>
              <a:t>+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6311900" y="3762247"/>
            <a:ext cx="144145" cy="43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3526028" y="4369816"/>
            <a:ext cx="1880235" cy="788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84FFDF"/>
                </a:solidFill>
                <a:latin typeface="Times New Roman"/>
                <a:cs typeface="Times New Roman"/>
              </a:rPr>
              <a:t>albumin</a:t>
            </a:r>
            <a:endParaRPr sz="2000">
              <a:latin typeface="Times New Roman"/>
              <a:cs typeface="Times New Roman"/>
            </a:endParaRPr>
          </a:p>
          <a:p>
            <a:pPr marL="927100">
              <a:lnSpc>
                <a:spcPct val="100000"/>
              </a:lnSpc>
              <a:spcBef>
                <a:spcPts val="1320"/>
              </a:spcBef>
            </a:pPr>
            <a:r>
              <a:rPr sz="2000" spc="-10" dirty="0">
                <a:solidFill>
                  <a:srgbClr val="84FFDF"/>
                </a:solidFill>
                <a:latin typeface="Times New Roman"/>
                <a:cs typeface="Times New Roman"/>
              </a:rPr>
              <a:t>globulins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4272788" y="6326632"/>
            <a:ext cx="63563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solidFill>
                  <a:srgbClr val="FFFFFF"/>
                </a:solidFill>
                <a:latin typeface="Times New Roman"/>
                <a:cs typeface="Times New Roman"/>
              </a:rPr>
              <a:t>Mob</a:t>
            </a:r>
            <a:r>
              <a:rPr sz="1400" spc="-35" dirty="0">
                <a:solidFill>
                  <a:srgbClr val="FFFFFF"/>
                </a:solidFill>
                <a:latin typeface="Times New Roman"/>
                <a:cs typeface="Times New Roman"/>
              </a:rPr>
              <a:t>ili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14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2432812" y="4495252"/>
            <a:ext cx="202565" cy="13392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500"/>
              </a:lnSpc>
            </a:pPr>
            <a:r>
              <a:rPr sz="1400" spc="-2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14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sz="1400" spc="-2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1400" spc="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of p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14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1400" spc="-3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1538732" y="1065784"/>
            <a:ext cx="6980555" cy="2145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2170430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25" spc="-22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2  </a:t>
            </a:r>
            <a:r>
              <a:rPr sz="2000" spc="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has  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conserved	glycosylation  sites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(some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r>
              <a:rPr sz="2000" spc="409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subclasses</a:t>
            </a:r>
            <a:r>
              <a:rPr sz="2000" spc="4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have  additional</a:t>
            </a:r>
            <a:r>
              <a:rPr sz="20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sites)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Carbohydrate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sequestered between</a:t>
            </a:r>
            <a:r>
              <a:rPr sz="2000" spc="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 marR="762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“Spreads out”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2; these regions tend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biologically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active  due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increased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accessibility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aqueous</a:t>
            </a:r>
            <a:r>
              <a:rPr sz="2000" spc="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environment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608836" y="4065015"/>
            <a:ext cx="6577330" cy="2145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Carboxy-terminal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 (C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3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sz="2000" spc="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4)</a:t>
            </a:r>
            <a:endParaRPr sz="2000">
              <a:latin typeface="Times New Roman"/>
              <a:cs typeface="Times New Roman"/>
            </a:endParaRPr>
          </a:p>
          <a:p>
            <a:pPr marL="12700" marR="2824480">
              <a:lnSpc>
                <a:spcPct val="2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membrane-bound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secreted  Secreted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form: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hydrophilic</a:t>
            </a:r>
            <a:r>
              <a:rPr sz="2000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tail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234565" algn="l"/>
                <a:tab pos="2810510" algn="l"/>
                <a:tab pos="4413885" algn="l"/>
                <a:tab pos="591629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x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acell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lar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op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ilic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acer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221739" y="6198616"/>
            <a:ext cx="6968490" cy="770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9415" marR="5080">
              <a:lnSpc>
                <a:spcPct val="100000"/>
              </a:lnSpc>
              <a:tabLst>
                <a:tab pos="2097405" algn="l"/>
                <a:tab pos="3161030" algn="l"/>
                <a:tab pos="3511550" algn="l"/>
                <a:tab pos="3904615" algn="l"/>
                <a:tab pos="4392295" algn="l"/>
                <a:tab pos="5422265" algn="l"/>
                <a:tab pos="567245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q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ophob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ic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transmembrane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sequence &amp;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short cytoplasmic</a:t>
            </a:r>
            <a:r>
              <a:rPr sz="2000" spc="2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tail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24784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7200" y="2657855"/>
            <a:ext cx="9144000" cy="36057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758444" y="898144"/>
            <a:ext cx="8450580" cy="805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01600" algn="ctr">
              <a:lnSpc>
                <a:spcPct val="100000"/>
              </a:lnSpc>
            </a:pPr>
            <a:r>
              <a:rPr sz="3200" spc="-10" dirty="0"/>
              <a:t>Structural formula of </a:t>
            </a:r>
            <a:r>
              <a:rPr sz="3200" spc="-5" dirty="0"/>
              <a:t>a </a:t>
            </a:r>
            <a:r>
              <a:rPr sz="3200" spc="-10" dirty="0">
                <a:latin typeface="Arial"/>
                <a:cs typeface="Arial"/>
              </a:rPr>
              <a:t>β pleated</a:t>
            </a:r>
            <a:r>
              <a:rPr sz="3200" spc="90" dirty="0">
                <a:latin typeface="Arial"/>
                <a:cs typeface="Arial"/>
              </a:rPr>
              <a:t> </a:t>
            </a:r>
            <a:r>
              <a:rPr sz="3200" spc="-10" dirty="0">
                <a:latin typeface="Arial"/>
                <a:cs typeface="Arial"/>
              </a:rPr>
              <a:t>sheet</a:t>
            </a:r>
            <a:endParaRPr sz="3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2000" spc="-5" dirty="0"/>
              <a:t>containing </a:t>
            </a:r>
            <a:r>
              <a:rPr sz="2000" spc="5" dirty="0"/>
              <a:t>two </a:t>
            </a:r>
            <a:r>
              <a:rPr sz="2000" spc="-5" dirty="0"/>
              <a:t>anti-</a:t>
            </a:r>
            <a:r>
              <a:rPr sz="2000" spc="-5" dirty="0">
                <a:latin typeface="Arial"/>
                <a:cs typeface="Arial"/>
              </a:rPr>
              <a:t>parallel </a:t>
            </a:r>
            <a:r>
              <a:rPr sz="2000" spc="-10" dirty="0">
                <a:latin typeface="Arial"/>
                <a:cs typeface="Arial"/>
              </a:rPr>
              <a:t>β </a:t>
            </a:r>
            <a:r>
              <a:rPr sz="2000" spc="-5" dirty="0">
                <a:latin typeface="Arial"/>
                <a:cs typeface="Arial"/>
              </a:rPr>
              <a:t>strands </a:t>
            </a:r>
            <a:r>
              <a:rPr sz="2000" dirty="0">
                <a:latin typeface="Arial"/>
                <a:cs typeface="Arial"/>
              </a:rPr>
              <a:t>which </a:t>
            </a:r>
            <a:r>
              <a:rPr sz="2000" spc="-10" dirty="0">
                <a:latin typeface="Arial"/>
                <a:cs typeface="Arial"/>
              </a:rPr>
              <a:t>are </a:t>
            </a:r>
            <a:r>
              <a:rPr sz="2000" spc="-5" dirty="0">
                <a:latin typeface="Arial"/>
                <a:cs typeface="Arial"/>
              </a:rPr>
              <a:t>stabilized by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</a:t>
            </a:r>
            <a:r>
              <a:rPr sz="2000" spc="-10" dirty="0"/>
              <a:t>-bonds</a:t>
            </a:r>
            <a:endParaRPr sz="2000">
              <a:latin typeface="Arial"/>
              <a:cs typeface="Arial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637030" y="1787651"/>
            <a:ext cx="8750935" cy="0"/>
          </a:xfrm>
          <a:custGeom>
            <a:avLst/>
            <a:gdLst/>
            <a:ahLst/>
            <a:cxnLst/>
            <a:rect l="l" t="t" r="r" b="b"/>
            <a:pathLst>
              <a:path w="8750935">
                <a:moveTo>
                  <a:pt x="0" y="0"/>
                </a:moveTo>
                <a:lnTo>
                  <a:pt x="8750809" y="0"/>
                </a:lnTo>
              </a:path>
            </a:pathLst>
          </a:custGeom>
          <a:ln w="33527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37030" y="1822704"/>
            <a:ext cx="8750935" cy="0"/>
          </a:xfrm>
          <a:custGeom>
            <a:avLst/>
            <a:gdLst/>
            <a:ahLst/>
            <a:cxnLst/>
            <a:rect l="l" t="t" r="r" b="b"/>
            <a:pathLst>
              <a:path w="8750935">
                <a:moveTo>
                  <a:pt x="0" y="0"/>
                </a:moveTo>
                <a:lnTo>
                  <a:pt x="8750809" y="0"/>
                </a:lnTo>
              </a:path>
            </a:pathLst>
          </a:custGeom>
          <a:ln w="12191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2206244" y="2428240"/>
            <a:ext cx="124968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15" dirty="0">
                <a:solidFill>
                  <a:srgbClr val="A40020"/>
                </a:solidFill>
                <a:latin typeface="Times New Roman"/>
                <a:cs typeface="Times New Roman"/>
              </a:rPr>
              <a:t>Hydrophilic</a:t>
            </a:r>
            <a:r>
              <a:rPr sz="1400" b="1" spc="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a.a.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694436" y="4229608"/>
            <a:ext cx="133794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20" dirty="0">
                <a:solidFill>
                  <a:srgbClr val="A40020"/>
                </a:solidFill>
                <a:latin typeface="Times New Roman"/>
                <a:cs typeface="Times New Roman"/>
              </a:rPr>
              <a:t>Hydrophobic</a:t>
            </a:r>
            <a:r>
              <a:rPr sz="1400" b="1" spc="6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a.a.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7555483" y="462280"/>
            <a:ext cx="17748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139695" y="1459991"/>
            <a:ext cx="5779008" cy="4270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813051" y="462280"/>
            <a:ext cx="7517765" cy="883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ts val="2230"/>
              </a:lnSpc>
            </a:pP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  <a:p>
            <a:pPr marL="847725">
              <a:lnSpc>
                <a:spcPts val="2230"/>
              </a:lnSpc>
            </a:pP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Diagram of an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immunoglobulin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light</a:t>
            </a:r>
            <a:r>
              <a:rPr sz="2000" b="1" spc="-3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chain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depicting the Ig-fold </a:t>
            </a:r>
            <a:r>
              <a:rPr sz="2000" b="1" spc="-55" dirty="0">
                <a:solidFill>
                  <a:srgbClr val="FFFF00"/>
                </a:solidFill>
                <a:latin typeface="Times New Roman"/>
                <a:cs typeface="Times New Roman"/>
              </a:rPr>
              <a:t>str.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its variable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&amp;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constant</a:t>
            </a:r>
            <a:r>
              <a:rPr sz="2000" b="1" spc="3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domains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749300" y="5777992"/>
            <a:ext cx="8629650" cy="1191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@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variable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 contains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more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β strands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than the constant</a:t>
            </a:r>
            <a:r>
              <a:rPr sz="2000" spc="2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tabLst>
                <a:tab pos="381000" algn="l"/>
                <a:tab pos="914400" algn="l"/>
                <a:tab pos="1405255" algn="l"/>
                <a:tab pos="2569845" algn="l"/>
                <a:tab pos="2901950" algn="l"/>
                <a:tab pos="3169920" algn="l"/>
                <a:tab pos="3858895" algn="l"/>
                <a:tab pos="4206240" algn="l"/>
                <a:tab pos="4806950" algn="l"/>
                <a:tab pos="5760720" algn="l"/>
                <a:tab pos="6659880" algn="l"/>
                <a:tab pos="733044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@	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a.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q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oop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each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ia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do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ain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le  variation  -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HVR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CDR</a:t>
            </a:r>
            <a:endParaRPr sz="2000">
              <a:latin typeface="Times New Roman"/>
              <a:cs typeface="Times New Roman"/>
            </a:endParaRPr>
          </a:p>
          <a:p>
            <a:pPr marL="485140">
              <a:lnSpc>
                <a:spcPct val="100000"/>
              </a:lnSpc>
              <a:spcBef>
                <a:spcPts val="405"/>
              </a:spcBef>
              <a:tabLst>
                <a:tab pos="2950845" algn="l"/>
                <a:tab pos="789749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sz="1400" spc="-20" dirty="0">
                <a:latin typeface="Times New Roman"/>
                <a:cs typeface="Times New Roman"/>
              </a:rPr>
              <a:t>	</a:t>
            </a:r>
            <a:r>
              <a:rPr sz="1400" spc="-5" dirty="0">
                <a:latin typeface="Times New Roman"/>
                <a:cs typeface="Times New Roman"/>
              </a:rPr>
              <a:t>32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792223" y="1078991"/>
            <a:ext cx="6565392" cy="54528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441196" y="462280"/>
            <a:ext cx="7853045" cy="560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ts val="2160"/>
              </a:lnSpc>
            </a:pP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2160"/>
              </a:lnSpc>
            </a:pP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(a) Model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IgG molecule,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based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on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X-ray crystallographic</a:t>
            </a:r>
            <a:r>
              <a:rPr sz="2000" spc="15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analysis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6583171" y="5965952"/>
            <a:ext cx="624840" cy="2559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b="1" spc="-10" dirty="0">
                <a:latin typeface="Times New Roman"/>
                <a:cs typeface="Times New Roman"/>
              </a:rPr>
              <a:t>(</a:t>
            </a:r>
            <a:r>
              <a:rPr sz="1600" b="1" spc="-5" dirty="0">
                <a:latin typeface="Times New Roman"/>
                <a:cs typeface="Times New Roman"/>
              </a:rPr>
              <a:t>C</a:t>
            </a:r>
            <a:r>
              <a:rPr sz="1600" b="1" dirty="0">
                <a:latin typeface="Times New Roman"/>
                <a:cs typeface="Times New Roman"/>
              </a:rPr>
              <a:t>HO)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2209800" y="6705600"/>
            <a:ext cx="49530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4615" marR="5080" indent="-82550">
              <a:lnSpc>
                <a:spcPct val="100000"/>
              </a:lnSpc>
            </a:pPr>
            <a:r>
              <a:rPr lang="en-US" sz="2000" spc="-10" dirty="0" smtClean="0">
                <a:solidFill>
                  <a:srgbClr val="FFFF00"/>
                </a:solidFill>
                <a:latin typeface="Times New Roman"/>
                <a:cs typeface="Times New Roman"/>
              </a:rPr>
              <a:t>Interaction between heavy &amp; light 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046976" y="3980688"/>
            <a:ext cx="2554605" cy="134620"/>
          </a:xfrm>
          <a:custGeom>
            <a:avLst/>
            <a:gdLst/>
            <a:ahLst/>
            <a:cxnLst/>
            <a:rect l="l" t="t" r="r" b="b"/>
            <a:pathLst>
              <a:path w="2554604" h="134620">
                <a:moveTo>
                  <a:pt x="0" y="134111"/>
                </a:moveTo>
                <a:lnTo>
                  <a:pt x="2554224" y="134111"/>
                </a:lnTo>
                <a:lnTo>
                  <a:pt x="2554224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3980688"/>
            <a:ext cx="5084445" cy="134620"/>
          </a:xfrm>
          <a:custGeom>
            <a:avLst/>
            <a:gdLst/>
            <a:ahLst/>
            <a:cxnLst/>
            <a:rect l="l" t="t" r="r" b="b"/>
            <a:pathLst>
              <a:path w="5084445" h="134620">
                <a:moveTo>
                  <a:pt x="0" y="134111"/>
                </a:moveTo>
                <a:lnTo>
                  <a:pt x="5084064" y="134111"/>
                </a:lnTo>
                <a:lnTo>
                  <a:pt x="5084064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046976" y="4114800"/>
            <a:ext cx="2554605" cy="106680"/>
          </a:xfrm>
          <a:custGeom>
            <a:avLst/>
            <a:gdLst/>
            <a:ahLst/>
            <a:cxnLst/>
            <a:rect l="l" t="t" r="r" b="b"/>
            <a:pathLst>
              <a:path w="2554604" h="106679">
                <a:moveTo>
                  <a:pt x="0" y="106679"/>
                </a:moveTo>
                <a:lnTo>
                  <a:pt x="2554224" y="106679"/>
                </a:lnTo>
                <a:lnTo>
                  <a:pt x="2554224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114800"/>
            <a:ext cx="5084445" cy="106680"/>
          </a:xfrm>
          <a:custGeom>
            <a:avLst/>
            <a:gdLst/>
            <a:ahLst/>
            <a:cxnLst/>
            <a:rect l="l" t="t" r="r" b="b"/>
            <a:pathLst>
              <a:path w="5084445" h="106679">
                <a:moveTo>
                  <a:pt x="0" y="106679"/>
                </a:moveTo>
                <a:lnTo>
                  <a:pt x="5084064" y="106679"/>
                </a:lnTo>
                <a:lnTo>
                  <a:pt x="5084064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046976" y="4221479"/>
            <a:ext cx="2554605" cy="82550"/>
          </a:xfrm>
          <a:custGeom>
            <a:avLst/>
            <a:gdLst/>
            <a:ahLst/>
            <a:cxnLst/>
            <a:rect l="l" t="t" r="r" b="b"/>
            <a:pathLst>
              <a:path w="2554604" h="82550">
                <a:moveTo>
                  <a:pt x="0" y="82296"/>
                </a:moveTo>
                <a:lnTo>
                  <a:pt x="2554224" y="82296"/>
                </a:lnTo>
                <a:lnTo>
                  <a:pt x="2554224" y="0"/>
                </a:lnTo>
                <a:lnTo>
                  <a:pt x="0" y="0"/>
                </a:lnTo>
                <a:lnTo>
                  <a:pt x="0" y="82296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221479"/>
            <a:ext cx="5084445" cy="82550"/>
          </a:xfrm>
          <a:custGeom>
            <a:avLst/>
            <a:gdLst/>
            <a:ahLst/>
            <a:cxnLst/>
            <a:rect l="l" t="t" r="r" b="b"/>
            <a:pathLst>
              <a:path w="5084445" h="82550">
                <a:moveTo>
                  <a:pt x="0" y="82296"/>
                </a:moveTo>
                <a:lnTo>
                  <a:pt x="5084064" y="82296"/>
                </a:lnTo>
                <a:lnTo>
                  <a:pt x="5084064" y="0"/>
                </a:lnTo>
                <a:lnTo>
                  <a:pt x="0" y="0"/>
                </a:lnTo>
                <a:lnTo>
                  <a:pt x="0" y="82296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046976" y="4303776"/>
            <a:ext cx="2554605" cy="79375"/>
          </a:xfrm>
          <a:custGeom>
            <a:avLst/>
            <a:gdLst/>
            <a:ahLst/>
            <a:cxnLst/>
            <a:rect l="l" t="t" r="r" b="b"/>
            <a:pathLst>
              <a:path w="2554604" h="79375">
                <a:moveTo>
                  <a:pt x="0" y="79248"/>
                </a:moveTo>
                <a:lnTo>
                  <a:pt x="2554224" y="79248"/>
                </a:lnTo>
                <a:lnTo>
                  <a:pt x="2554224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303776"/>
            <a:ext cx="5084445" cy="79375"/>
          </a:xfrm>
          <a:custGeom>
            <a:avLst/>
            <a:gdLst/>
            <a:ahLst/>
            <a:cxnLst/>
            <a:rect l="l" t="t" r="r" b="b"/>
            <a:pathLst>
              <a:path w="5084445" h="79375">
                <a:moveTo>
                  <a:pt x="0" y="79248"/>
                </a:moveTo>
                <a:lnTo>
                  <a:pt x="5084064" y="79248"/>
                </a:lnTo>
                <a:lnTo>
                  <a:pt x="5084064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046976" y="4383023"/>
            <a:ext cx="2554605" cy="79375"/>
          </a:xfrm>
          <a:custGeom>
            <a:avLst/>
            <a:gdLst/>
            <a:ahLst/>
            <a:cxnLst/>
            <a:rect l="l" t="t" r="r" b="b"/>
            <a:pathLst>
              <a:path w="2554604" h="79375">
                <a:moveTo>
                  <a:pt x="0" y="79248"/>
                </a:moveTo>
                <a:lnTo>
                  <a:pt x="2554224" y="79248"/>
                </a:lnTo>
                <a:lnTo>
                  <a:pt x="2554224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383023"/>
            <a:ext cx="5084445" cy="79375"/>
          </a:xfrm>
          <a:custGeom>
            <a:avLst/>
            <a:gdLst/>
            <a:ahLst/>
            <a:cxnLst/>
            <a:rect l="l" t="t" r="r" b="b"/>
            <a:pathLst>
              <a:path w="5084445" h="79375">
                <a:moveTo>
                  <a:pt x="0" y="79248"/>
                </a:moveTo>
                <a:lnTo>
                  <a:pt x="5084064" y="79248"/>
                </a:lnTo>
                <a:lnTo>
                  <a:pt x="5084064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046976" y="4462273"/>
            <a:ext cx="2554605" cy="55244"/>
          </a:xfrm>
          <a:custGeom>
            <a:avLst/>
            <a:gdLst/>
            <a:ahLst/>
            <a:cxnLst/>
            <a:rect l="l" t="t" r="r" b="b"/>
            <a:pathLst>
              <a:path w="2554604" h="55245">
                <a:moveTo>
                  <a:pt x="0" y="54862"/>
                </a:moveTo>
                <a:lnTo>
                  <a:pt x="2554224" y="54862"/>
                </a:lnTo>
                <a:lnTo>
                  <a:pt x="255422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462273"/>
            <a:ext cx="5084445" cy="55244"/>
          </a:xfrm>
          <a:custGeom>
            <a:avLst/>
            <a:gdLst/>
            <a:ahLst/>
            <a:cxnLst/>
            <a:rect l="l" t="t" r="r" b="b"/>
            <a:pathLst>
              <a:path w="5084445" h="55245">
                <a:moveTo>
                  <a:pt x="0" y="54862"/>
                </a:moveTo>
                <a:lnTo>
                  <a:pt x="5084064" y="54862"/>
                </a:lnTo>
                <a:lnTo>
                  <a:pt x="508406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046976" y="4517135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517135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046976" y="4544567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544567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046976" y="4572000"/>
            <a:ext cx="2554605" cy="52069"/>
          </a:xfrm>
          <a:custGeom>
            <a:avLst/>
            <a:gdLst/>
            <a:ahLst/>
            <a:cxnLst/>
            <a:rect l="l" t="t" r="r" b="b"/>
            <a:pathLst>
              <a:path w="2554604" h="52070">
                <a:moveTo>
                  <a:pt x="0" y="51816"/>
                </a:moveTo>
                <a:lnTo>
                  <a:pt x="2554224" y="51816"/>
                </a:lnTo>
                <a:lnTo>
                  <a:pt x="2554224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572000"/>
            <a:ext cx="5084445" cy="52069"/>
          </a:xfrm>
          <a:custGeom>
            <a:avLst/>
            <a:gdLst/>
            <a:ahLst/>
            <a:cxnLst/>
            <a:rect l="l" t="t" r="r" b="b"/>
            <a:pathLst>
              <a:path w="5084445" h="52070">
                <a:moveTo>
                  <a:pt x="0" y="51816"/>
                </a:moveTo>
                <a:lnTo>
                  <a:pt x="5084064" y="51816"/>
                </a:lnTo>
                <a:lnTo>
                  <a:pt x="5084064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046976" y="4623817"/>
            <a:ext cx="2554605" cy="55244"/>
          </a:xfrm>
          <a:custGeom>
            <a:avLst/>
            <a:gdLst/>
            <a:ahLst/>
            <a:cxnLst/>
            <a:rect l="l" t="t" r="r" b="b"/>
            <a:pathLst>
              <a:path w="2554604" h="55245">
                <a:moveTo>
                  <a:pt x="0" y="54862"/>
                </a:moveTo>
                <a:lnTo>
                  <a:pt x="2554224" y="54862"/>
                </a:lnTo>
                <a:lnTo>
                  <a:pt x="255422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623817"/>
            <a:ext cx="5084445" cy="55244"/>
          </a:xfrm>
          <a:custGeom>
            <a:avLst/>
            <a:gdLst/>
            <a:ahLst/>
            <a:cxnLst/>
            <a:rect l="l" t="t" r="r" b="b"/>
            <a:pathLst>
              <a:path w="5084445" h="55245">
                <a:moveTo>
                  <a:pt x="0" y="54862"/>
                </a:moveTo>
                <a:lnTo>
                  <a:pt x="5084064" y="54862"/>
                </a:lnTo>
                <a:lnTo>
                  <a:pt x="508406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046976" y="4678679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4678679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046976" y="4706111"/>
            <a:ext cx="2554605" cy="52069"/>
          </a:xfrm>
          <a:custGeom>
            <a:avLst/>
            <a:gdLst/>
            <a:ahLst/>
            <a:cxnLst/>
            <a:rect l="l" t="t" r="r" b="b"/>
            <a:pathLst>
              <a:path w="2554604" h="52070">
                <a:moveTo>
                  <a:pt x="0" y="51815"/>
                </a:moveTo>
                <a:lnTo>
                  <a:pt x="2554224" y="51815"/>
                </a:lnTo>
                <a:lnTo>
                  <a:pt x="2554224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4706111"/>
            <a:ext cx="5084445" cy="52069"/>
          </a:xfrm>
          <a:custGeom>
            <a:avLst/>
            <a:gdLst/>
            <a:ahLst/>
            <a:cxnLst/>
            <a:rect l="l" t="t" r="r" b="b"/>
            <a:pathLst>
              <a:path w="5084445" h="52070">
                <a:moveTo>
                  <a:pt x="0" y="51815"/>
                </a:moveTo>
                <a:lnTo>
                  <a:pt x="5084064" y="51815"/>
                </a:lnTo>
                <a:lnTo>
                  <a:pt x="5084064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046976" y="4757929"/>
            <a:ext cx="2554605" cy="55244"/>
          </a:xfrm>
          <a:custGeom>
            <a:avLst/>
            <a:gdLst/>
            <a:ahLst/>
            <a:cxnLst/>
            <a:rect l="l" t="t" r="r" b="b"/>
            <a:pathLst>
              <a:path w="2554604" h="55245">
                <a:moveTo>
                  <a:pt x="0" y="54862"/>
                </a:moveTo>
                <a:lnTo>
                  <a:pt x="2554224" y="54862"/>
                </a:lnTo>
                <a:lnTo>
                  <a:pt x="255422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4757929"/>
            <a:ext cx="5084445" cy="55244"/>
          </a:xfrm>
          <a:custGeom>
            <a:avLst/>
            <a:gdLst/>
            <a:ahLst/>
            <a:cxnLst/>
            <a:rect l="l" t="t" r="r" b="b"/>
            <a:pathLst>
              <a:path w="5084445" h="55245">
                <a:moveTo>
                  <a:pt x="0" y="54862"/>
                </a:moveTo>
                <a:lnTo>
                  <a:pt x="5084064" y="54862"/>
                </a:lnTo>
                <a:lnTo>
                  <a:pt x="508406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046976" y="4812791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3"/>
                </a:moveTo>
                <a:lnTo>
                  <a:pt x="2554224" y="24383"/>
                </a:lnTo>
                <a:lnTo>
                  <a:pt x="255422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4812791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3"/>
                </a:moveTo>
                <a:lnTo>
                  <a:pt x="5084064" y="24383"/>
                </a:lnTo>
                <a:lnTo>
                  <a:pt x="508406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046976" y="4837176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4837176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046976" y="4864609"/>
            <a:ext cx="2554605" cy="55244"/>
          </a:xfrm>
          <a:custGeom>
            <a:avLst/>
            <a:gdLst/>
            <a:ahLst/>
            <a:cxnLst/>
            <a:rect l="l" t="t" r="r" b="b"/>
            <a:pathLst>
              <a:path w="2554604" h="55245">
                <a:moveTo>
                  <a:pt x="0" y="54862"/>
                </a:moveTo>
                <a:lnTo>
                  <a:pt x="2554224" y="54862"/>
                </a:lnTo>
                <a:lnTo>
                  <a:pt x="255422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4864609"/>
            <a:ext cx="5084445" cy="55244"/>
          </a:xfrm>
          <a:custGeom>
            <a:avLst/>
            <a:gdLst/>
            <a:ahLst/>
            <a:cxnLst/>
            <a:rect l="l" t="t" r="r" b="b"/>
            <a:pathLst>
              <a:path w="5084445" h="55245">
                <a:moveTo>
                  <a:pt x="0" y="54862"/>
                </a:moveTo>
                <a:lnTo>
                  <a:pt x="5084064" y="54862"/>
                </a:lnTo>
                <a:lnTo>
                  <a:pt x="508406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046976" y="4919471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4919471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046976" y="4946903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3"/>
                </a:moveTo>
                <a:lnTo>
                  <a:pt x="2554224" y="24383"/>
                </a:lnTo>
                <a:lnTo>
                  <a:pt x="255422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4946903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3"/>
                </a:moveTo>
                <a:lnTo>
                  <a:pt x="5084064" y="24383"/>
                </a:lnTo>
                <a:lnTo>
                  <a:pt x="508406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046976" y="4971288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4971288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046976" y="4998720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4998720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046976" y="5026152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026152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046976" y="5053584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053584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046976" y="5081015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3"/>
                </a:moveTo>
                <a:lnTo>
                  <a:pt x="2554224" y="24383"/>
                </a:lnTo>
                <a:lnTo>
                  <a:pt x="255422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081015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3"/>
                </a:moveTo>
                <a:lnTo>
                  <a:pt x="5084064" y="24383"/>
                </a:lnTo>
                <a:lnTo>
                  <a:pt x="508406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046976" y="5105401"/>
            <a:ext cx="2554605" cy="55244"/>
          </a:xfrm>
          <a:custGeom>
            <a:avLst/>
            <a:gdLst/>
            <a:ahLst/>
            <a:cxnLst/>
            <a:rect l="l" t="t" r="r" b="b"/>
            <a:pathLst>
              <a:path w="2554604" h="55245">
                <a:moveTo>
                  <a:pt x="0" y="54862"/>
                </a:moveTo>
                <a:lnTo>
                  <a:pt x="2554224" y="54862"/>
                </a:lnTo>
                <a:lnTo>
                  <a:pt x="255422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105401"/>
            <a:ext cx="5084445" cy="55244"/>
          </a:xfrm>
          <a:custGeom>
            <a:avLst/>
            <a:gdLst/>
            <a:ahLst/>
            <a:cxnLst/>
            <a:rect l="l" t="t" r="r" b="b"/>
            <a:pathLst>
              <a:path w="5084445" h="55245">
                <a:moveTo>
                  <a:pt x="0" y="54862"/>
                </a:moveTo>
                <a:lnTo>
                  <a:pt x="5084064" y="54862"/>
                </a:lnTo>
                <a:lnTo>
                  <a:pt x="5084064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046976" y="5160264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160264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046976" y="5187696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187696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046976" y="5205984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39">
                <a:moveTo>
                  <a:pt x="0" y="15240"/>
                </a:moveTo>
                <a:lnTo>
                  <a:pt x="2554224" y="15240"/>
                </a:lnTo>
                <a:lnTo>
                  <a:pt x="255422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205984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39">
                <a:moveTo>
                  <a:pt x="0" y="15240"/>
                </a:moveTo>
                <a:lnTo>
                  <a:pt x="5084064" y="15240"/>
                </a:lnTo>
                <a:lnTo>
                  <a:pt x="50840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046976" y="5221223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221223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046976" y="5239511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239511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046976" y="5266944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266944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046976" y="5294376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294376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046976" y="5321808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4"/>
                </a:moveTo>
                <a:lnTo>
                  <a:pt x="2554224" y="24384"/>
                </a:lnTo>
                <a:lnTo>
                  <a:pt x="255422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321808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4"/>
                </a:moveTo>
                <a:lnTo>
                  <a:pt x="5084064" y="24384"/>
                </a:lnTo>
                <a:lnTo>
                  <a:pt x="508406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046976" y="5346191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346191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046976" y="5373623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373623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046976" y="5394959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1"/>
                </a:moveTo>
                <a:lnTo>
                  <a:pt x="2554224" y="12191"/>
                </a:lnTo>
                <a:lnTo>
                  <a:pt x="255422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394959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1"/>
                </a:moveTo>
                <a:lnTo>
                  <a:pt x="5084064" y="12191"/>
                </a:lnTo>
                <a:lnTo>
                  <a:pt x="508406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046976" y="5407152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407152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046976" y="5428488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428488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046976" y="5455920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3"/>
                </a:moveTo>
                <a:lnTo>
                  <a:pt x="2554224" y="24383"/>
                </a:lnTo>
                <a:lnTo>
                  <a:pt x="255422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455920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3"/>
                </a:moveTo>
                <a:lnTo>
                  <a:pt x="5084064" y="24383"/>
                </a:lnTo>
                <a:lnTo>
                  <a:pt x="5084064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046976" y="5480303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80303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046976" y="5507735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507735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046976" y="5532120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046976" y="5538215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38215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046976" y="5541264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41264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046976" y="5562600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562600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046976" y="5590032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590032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046976" y="5611367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11367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046976" y="5618988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618988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7046976" y="5623559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623559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046976" y="5641847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641847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46976" y="5669279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669279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046976" y="5692140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692140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046976" y="5699759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699759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046976" y="5702808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702808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046976" y="5721096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721096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046976" y="5742432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2"/>
                </a:moveTo>
                <a:lnTo>
                  <a:pt x="2554224" y="12192"/>
                </a:lnTo>
                <a:lnTo>
                  <a:pt x="255422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742432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2"/>
                </a:moveTo>
                <a:lnTo>
                  <a:pt x="5084064" y="12192"/>
                </a:lnTo>
                <a:lnTo>
                  <a:pt x="50840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046976" y="5754623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39">
                <a:moveTo>
                  <a:pt x="0" y="15239"/>
                </a:moveTo>
                <a:lnTo>
                  <a:pt x="2554224" y="15239"/>
                </a:lnTo>
                <a:lnTo>
                  <a:pt x="255422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754623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39">
                <a:moveTo>
                  <a:pt x="0" y="15239"/>
                </a:moveTo>
                <a:lnTo>
                  <a:pt x="5084064" y="15239"/>
                </a:lnTo>
                <a:lnTo>
                  <a:pt x="508406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046976" y="5772911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5772911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046976" y="5779008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5779008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046976" y="5782055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5782055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046976" y="5803391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5803391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046976" y="5821679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39">
                <a:moveTo>
                  <a:pt x="0" y="15240"/>
                </a:moveTo>
                <a:lnTo>
                  <a:pt x="2554224" y="15240"/>
                </a:lnTo>
                <a:lnTo>
                  <a:pt x="255422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5821679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39">
                <a:moveTo>
                  <a:pt x="0" y="15240"/>
                </a:moveTo>
                <a:lnTo>
                  <a:pt x="5084064" y="15240"/>
                </a:lnTo>
                <a:lnTo>
                  <a:pt x="50840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046976" y="5836920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5836920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046976" y="5855208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5855208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046976" y="5882640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5882640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046976" y="5903976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2"/>
                </a:moveTo>
                <a:lnTo>
                  <a:pt x="2554224" y="12192"/>
                </a:lnTo>
                <a:lnTo>
                  <a:pt x="255422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5903976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2"/>
                </a:moveTo>
                <a:lnTo>
                  <a:pt x="5084064" y="12192"/>
                </a:lnTo>
                <a:lnTo>
                  <a:pt x="50840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046976" y="5916167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5916167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046976" y="5937503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5937503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046976" y="5960364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5960364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046976" y="5967984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5967984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046976" y="5971032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5971032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046976" y="5989320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5989320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046976" y="6010655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2"/>
                </a:moveTo>
                <a:lnTo>
                  <a:pt x="2554224" y="12192"/>
                </a:lnTo>
                <a:lnTo>
                  <a:pt x="255422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010655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2"/>
                </a:moveTo>
                <a:lnTo>
                  <a:pt x="5084064" y="12192"/>
                </a:lnTo>
                <a:lnTo>
                  <a:pt x="5084064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046976" y="6022847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022847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046976" y="6044184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044184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046976" y="6071615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071615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046976" y="6089903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39">
                <a:moveTo>
                  <a:pt x="0" y="15240"/>
                </a:moveTo>
                <a:lnTo>
                  <a:pt x="2554224" y="15240"/>
                </a:lnTo>
                <a:lnTo>
                  <a:pt x="255422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089903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39">
                <a:moveTo>
                  <a:pt x="0" y="15240"/>
                </a:moveTo>
                <a:lnTo>
                  <a:pt x="5084064" y="15240"/>
                </a:lnTo>
                <a:lnTo>
                  <a:pt x="50840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046976" y="6105144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105144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046976" y="6123432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123432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046976" y="6150864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6150864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046976" y="6172200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1"/>
                </a:moveTo>
                <a:lnTo>
                  <a:pt x="2554224" y="12191"/>
                </a:lnTo>
                <a:lnTo>
                  <a:pt x="255422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6172200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1"/>
                </a:moveTo>
                <a:lnTo>
                  <a:pt x="5084064" y="12191"/>
                </a:lnTo>
                <a:lnTo>
                  <a:pt x="508406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046976" y="6184391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6184391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046976" y="6205728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4">
                <a:moveTo>
                  <a:pt x="0" y="24384"/>
                </a:moveTo>
                <a:lnTo>
                  <a:pt x="2554224" y="24384"/>
                </a:lnTo>
                <a:lnTo>
                  <a:pt x="255422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7200" y="6205728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4">
                <a:moveTo>
                  <a:pt x="0" y="24384"/>
                </a:moveTo>
                <a:lnTo>
                  <a:pt x="5084064" y="24384"/>
                </a:lnTo>
                <a:lnTo>
                  <a:pt x="508406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046976" y="6230111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7200" y="6230111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046976" y="6251447"/>
            <a:ext cx="2554605" cy="12700"/>
          </a:xfrm>
          <a:custGeom>
            <a:avLst/>
            <a:gdLst/>
            <a:ahLst/>
            <a:cxnLst/>
            <a:rect l="l" t="t" r="r" b="b"/>
            <a:pathLst>
              <a:path w="2554604" h="12700">
                <a:moveTo>
                  <a:pt x="0" y="12191"/>
                </a:moveTo>
                <a:lnTo>
                  <a:pt x="2554224" y="12191"/>
                </a:lnTo>
                <a:lnTo>
                  <a:pt x="255422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57200" y="6251447"/>
            <a:ext cx="5084445" cy="12700"/>
          </a:xfrm>
          <a:custGeom>
            <a:avLst/>
            <a:gdLst/>
            <a:ahLst/>
            <a:cxnLst/>
            <a:rect l="l" t="t" r="r" b="b"/>
            <a:pathLst>
              <a:path w="5084445" h="12700">
                <a:moveTo>
                  <a:pt x="0" y="12191"/>
                </a:moveTo>
                <a:lnTo>
                  <a:pt x="5084064" y="12191"/>
                </a:lnTo>
                <a:lnTo>
                  <a:pt x="508406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046976" y="6263640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89">
                <a:moveTo>
                  <a:pt x="0" y="21336"/>
                </a:moveTo>
                <a:lnTo>
                  <a:pt x="2554224" y="21336"/>
                </a:lnTo>
                <a:lnTo>
                  <a:pt x="255422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7200" y="6263640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89">
                <a:moveTo>
                  <a:pt x="0" y="21336"/>
                </a:moveTo>
                <a:lnTo>
                  <a:pt x="5084064" y="21336"/>
                </a:lnTo>
                <a:lnTo>
                  <a:pt x="508406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046976" y="6284976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57200" y="6284976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046976" y="6312408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7200" y="6312408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046976" y="6339840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7200" y="6339840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046976" y="6358128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39">
                <a:moveTo>
                  <a:pt x="0" y="15240"/>
                </a:moveTo>
                <a:lnTo>
                  <a:pt x="2554224" y="15240"/>
                </a:lnTo>
                <a:lnTo>
                  <a:pt x="255422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7200" y="6358128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39">
                <a:moveTo>
                  <a:pt x="0" y="15240"/>
                </a:moveTo>
                <a:lnTo>
                  <a:pt x="5084064" y="15240"/>
                </a:lnTo>
                <a:lnTo>
                  <a:pt x="508406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046976" y="6373367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7"/>
                </a:moveTo>
                <a:lnTo>
                  <a:pt x="2554224" y="18287"/>
                </a:lnTo>
                <a:lnTo>
                  <a:pt x="255422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7200" y="6373367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7"/>
                </a:moveTo>
                <a:lnTo>
                  <a:pt x="5084064" y="18287"/>
                </a:lnTo>
                <a:lnTo>
                  <a:pt x="508406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046976" y="6391655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7200" y="6391655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046976" y="6419088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57200" y="6419088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046976" y="6446520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39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57200" y="6446520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39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046976" y="6473952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4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57200" y="6473952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4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046976" y="6492240"/>
            <a:ext cx="2554605" cy="15240"/>
          </a:xfrm>
          <a:custGeom>
            <a:avLst/>
            <a:gdLst/>
            <a:ahLst/>
            <a:cxnLst/>
            <a:rect l="l" t="t" r="r" b="b"/>
            <a:pathLst>
              <a:path w="2554604" h="15240">
                <a:moveTo>
                  <a:pt x="0" y="15239"/>
                </a:moveTo>
                <a:lnTo>
                  <a:pt x="2554224" y="15239"/>
                </a:lnTo>
                <a:lnTo>
                  <a:pt x="255422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57200" y="6492240"/>
            <a:ext cx="5084445" cy="15240"/>
          </a:xfrm>
          <a:custGeom>
            <a:avLst/>
            <a:gdLst/>
            <a:ahLst/>
            <a:cxnLst/>
            <a:rect l="l" t="t" r="r" b="b"/>
            <a:pathLst>
              <a:path w="5084445" h="15240">
                <a:moveTo>
                  <a:pt x="0" y="15239"/>
                </a:moveTo>
                <a:lnTo>
                  <a:pt x="5084064" y="15239"/>
                </a:lnTo>
                <a:lnTo>
                  <a:pt x="508406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046976" y="6507480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5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57200" y="6507480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5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046976" y="6525768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90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7200" y="6525768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90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046976" y="6550152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7200" y="6550152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046976" y="6556247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57200" y="6556247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046976" y="6559295"/>
            <a:ext cx="2554605" cy="21590"/>
          </a:xfrm>
          <a:custGeom>
            <a:avLst/>
            <a:gdLst/>
            <a:ahLst/>
            <a:cxnLst/>
            <a:rect l="l" t="t" r="r" b="b"/>
            <a:pathLst>
              <a:path w="2554604" h="21590">
                <a:moveTo>
                  <a:pt x="0" y="21335"/>
                </a:moveTo>
                <a:lnTo>
                  <a:pt x="2554224" y="21335"/>
                </a:lnTo>
                <a:lnTo>
                  <a:pt x="255422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7200" y="6559295"/>
            <a:ext cx="5084445" cy="21590"/>
          </a:xfrm>
          <a:custGeom>
            <a:avLst/>
            <a:gdLst/>
            <a:ahLst/>
            <a:cxnLst/>
            <a:rect l="l" t="t" r="r" b="b"/>
            <a:pathLst>
              <a:path w="5084445" h="21590">
                <a:moveTo>
                  <a:pt x="0" y="21335"/>
                </a:moveTo>
                <a:lnTo>
                  <a:pt x="5084064" y="21335"/>
                </a:lnTo>
                <a:lnTo>
                  <a:pt x="508406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046976" y="6580631"/>
            <a:ext cx="2554605" cy="24765"/>
          </a:xfrm>
          <a:custGeom>
            <a:avLst/>
            <a:gdLst/>
            <a:ahLst/>
            <a:cxnLst/>
            <a:rect l="l" t="t" r="r" b="b"/>
            <a:pathLst>
              <a:path w="2554604" h="24765">
                <a:moveTo>
                  <a:pt x="0" y="24384"/>
                </a:moveTo>
                <a:lnTo>
                  <a:pt x="2554224" y="24384"/>
                </a:lnTo>
                <a:lnTo>
                  <a:pt x="255422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57200" y="6580631"/>
            <a:ext cx="5084445" cy="24765"/>
          </a:xfrm>
          <a:custGeom>
            <a:avLst/>
            <a:gdLst/>
            <a:ahLst/>
            <a:cxnLst/>
            <a:rect l="l" t="t" r="r" b="b"/>
            <a:pathLst>
              <a:path w="5084445" h="24765">
                <a:moveTo>
                  <a:pt x="0" y="24384"/>
                </a:moveTo>
                <a:lnTo>
                  <a:pt x="5084064" y="24384"/>
                </a:lnTo>
                <a:lnTo>
                  <a:pt x="508406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046976" y="6605016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40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57200" y="6605016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40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046976" y="6632447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40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57200" y="6632447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40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046976" y="6659880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40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57200" y="6659880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40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7046976" y="6687311"/>
            <a:ext cx="2554605" cy="18415"/>
          </a:xfrm>
          <a:custGeom>
            <a:avLst/>
            <a:gdLst/>
            <a:ahLst/>
            <a:cxnLst/>
            <a:rect l="l" t="t" r="r" b="b"/>
            <a:pathLst>
              <a:path w="2554604" h="18415">
                <a:moveTo>
                  <a:pt x="0" y="18288"/>
                </a:moveTo>
                <a:lnTo>
                  <a:pt x="2554224" y="18288"/>
                </a:lnTo>
                <a:lnTo>
                  <a:pt x="25542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57200" y="6687311"/>
            <a:ext cx="5084445" cy="18415"/>
          </a:xfrm>
          <a:custGeom>
            <a:avLst/>
            <a:gdLst/>
            <a:ahLst/>
            <a:cxnLst/>
            <a:rect l="l" t="t" r="r" b="b"/>
            <a:pathLst>
              <a:path w="5084445" h="18415">
                <a:moveTo>
                  <a:pt x="0" y="18288"/>
                </a:moveTo>
                <a:lnTo>
                  <a:pt x="5084064" y="18288"/>
                </a:lnTo>
                <a:lnTo>
                  <a:pt x="50840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046976" y="6710171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57200" y="6710171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046976" y="6717792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4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57200" y="6717792"/>
            <a:ext cx="5084445" cy="0"/>
          </a:xfrm>
          <a:custGeom>
            <a:avLst/>
            <a:gdLst/>
            <a:ahLst/>
            <a:cxnLst/>
            <a:rect l="l" t="t" r="r" b="b"/>
            <a:pathLst>
              <a:path w="5084445">
                <a:moveTo>
                  <a:pt x="0" y="0"/>
                </a:moveTo>
                <a:lnTo>
                  <a:pt x="5084064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046976" y="6720840"/>
            <a:ext cx="2554605" cy="45720"/>
          </a:xfrm>
          <a:custGeom>
            <a:avLst/>
            <a:gdLst/>
            <a:ahLst/>
            <a:cxnLst/>
            <a:rect l="l" t="t" r="r" b="b"/>
            <a:pathLst>
              <a:path w="2554604" h="45720">
                <a:moveTo>
                  <a:pt x="0" y="45718"/>
                </a:moveTo>
                <a:lnTo>
                  <a:pt x="2554224" y="45718"/>
                </a:lnTo>
                <a:lnTo>
                  <a:pt x="2554224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57200" y="6720840"/>
            <a:ext cx="5084445" cy="45720"/>
          </a:xfrm>
          <a:custGeom>
            <a:avLst/>
            <a:gdLst/>
            <a:ahLst/>
            <a:cxnLst/>
            <a:rect l="l" t="t" r="r" b="b"/>
            <a:pathLst>
              <a:path w="5084445" h="45720">
                <a:moveTo>
                  <a:pt x="0" y="45718"/>
                </a:moveTo>
                <a:lnTo>
                  <a:pt x="5084064" y="45718"/>
                </a:lnTo>
                <a:lnTo>
                  <a:pt x="5084064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46976" y="6766559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40">
                <a:moveTo>
                  <a:pt x="0" y="27432"/>
                </a:moveTo>
                <a:lnTo>
                  <a:pt x="2554224" y="27432"/>
                </a:lnTo>
                <a:lnTo>
                  <a:pt x="255422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57200" y="6766559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40">
                <a:moveTo>
                  <a:pt x="0" y="27432"/>
                </a:moveTo>
                <a:lnTo>
                  <a:pt x="5084064" y="27432"/>
                </a:lnTo>
                <a:lnTo>
                  <a:pt x="508406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046976" y="6793992"/>
            <a:ext cx="2554605" cy="27940"/>
          </a:xfrm>
          <a:custGeom>
            <a:avLst/>
            <a:gdLst/>
            <a:ahLst/>
            <a:cxnLst/>
            <a:rect l="l" t="t" r="r" b="b"/>
            <a:pathLst>
              <a:path w="2554604" h="27940">
                <a:moveTo>
                  <a:pt x="0" y="27431"/>
                </a:moveTo>
                <a:lnTo>
                  <a:pt x="2554224" y="27431"/>
                </a:lnTo>
                <a:lnTo>
                  <a:pt x="255422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57200" y="6793992"/>
            <a:ext cx="5084445" cy="27940"/>
          </a:xfrm>
          <a:custGeom>
            <a:avLst/>
            <a:gdLst/>
            <a:ahLst/>
            <a:cxnLst/>
            <a:rect l="l" t="t" r="r" b="b"/>
            <a:pathLst>
              <a:path w="5084445" h="27940">
                <a:moveTo>
                  <a:pt x="0" y="27431"/>
                </a:moveTo>
                <a:lnTo>
                  <a:pt x="5084064" y="27431"/>
                </a:lnTo>
                <a:lnTo>
                  <a:pt x="508406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133855" y="792480"/>
            <a:ext cx="5788152" cy="57210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41264" y="3956303"/>
            <a:ext cx="1506220" cy="2883535"/>
          </a:xfrm>
          <a:custGeom>
            <a:avLst/>
            <a:gdLst/>
            <a:ahLst/>
            <a:cxnLst/>
            <a:rect l="l" t="t" r="r" b="b"/>
            <a:pathLst>
              <a:path w="1506220" h="2883534">
                <a:moveTo>
                  <a:pt x="0" y="2883408"/>
                </a:moveTo>
                <a:lnTo>
                  <a:pt x="1505712" y="2883408"/>
                </a:lnTo>
                <a:lnTo>
                  <a:pt x="1505712" y="0"/>
                </a:lnTo>
                <a:lnTo>
                  <a:pt x="0" y="0"/>
                </a:lnTo>
                <a:lnTo>
                  <a:pt x="0" y="28834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946647" y="46314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46647" y="46375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946647" y="46405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946647" y="46436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946647" y="46466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E4A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946647" y="46497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946647" y="46527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946647" y="46558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946647" y="46588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946647" y="46619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946647" y="46649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946647" y="46680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946647" y="46710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946647" y="46741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946647" y="46771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E9F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946647" y="46802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946647" y="46832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946647" y="46863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5B8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946647" y="46893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946647" y="469239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946647" y="46954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CCE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946647" y="469849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946647" y="470154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946647" y="470458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946647" y="47076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946647" y="471068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946647" y="47137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7ED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946647" y="47167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946647" y="47198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946647" y="47228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946647" y="47259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946647" y="47289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946647" y="47320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946647" y="47350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946647" y="47381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946647" y="47411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946647" y="47442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946647" y="47472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946647" y="47503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946647" y="47533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46647" y="47564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946647" y="47594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946647" y="47625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946647" y="47655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946647" y="476859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946647" y="47716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5E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946647" y="477469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946647" y="477774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946647" y="478078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946647" y="47838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946647" y="478688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946647" y="47899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9C5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946647" y="47929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946647" y="47960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946647" y="47990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946647" y="48021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946647" y="48051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946647" y="48082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946647" y="48112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946647" y="48143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946647" y="48173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946647" y="48204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946647" y="48234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946647" y="48265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060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946647" y="48295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946647" y="48326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946647" y="48356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946647" y="48387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2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946647" y="48417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B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946647" y="48478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9143">
            <a:solidFill>
              <a:srgbClr val="CC361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952744" y="4632959"/>
            <a:ext cx="2231390" cy="213360"/>
          </a:xfrm>
          <a:custGeom>
            <a:avLst/>
            <a:gdLst/>
            <a:ahLst/>
            <a:cxnLst/>
            <a:rect l="l" t="t" r="r" b="b"/>
            <a:pathLst>
              <a:path w="2231390" h="213360">
                <a:moveTo>
                  <a:pt x="2215896" y="0"/>
                </a:moveTo>
                <a:lnTo>
                  <a:pt x="0" y="0"/>
                </a:lnTo>
                <a:lnTo>
                  <a:pt x="4476" y="8524"/>
                </a:lnTo>
                <a:lnTo>
                  <a:pt x="8381" y="31622"/>
                </a:lnTo>
                <a:lnTo>
                  <a:pt x="11144" y="65579"/>
                </a:lnTo>
                <a:lnTo>
                  <a:pt x="12191" y="106679"/>
                </a:lnTo>
                <a:lnTo>
                  <a:pt x="11144" y="147780"/>
                </a:lnTo>
                <a:lnTo>
                  <a:pt x="8381" y="181737"/>
                </a:lnTo>
                <a:lnTo>
                  <a:pt x="4476" y="204835"/>
                </a:lnTo>
                <a:lnTo>
                  <a:pt x="0" y="213359"/>
                </a:lnTo>
                <a:lnTo>
                  <a:pt x="2215896" y="213359"/>
                </a:lnTo>
                <a:lnTo>
                  <a:pt x="2222134" y="204835"/>
                </a:lnTo>
                <a:lnTo>
                  <a:pt x="2226944" y="181736"/>
                </a:lnTo>
                <a:lnTo>
                  <a:pt x="2230040" y="147780"/>
                </a:lnTo>
                <a:lnTo>
                  <a:pt x="2231135" y="106679"/>
                </a:lnTo>
                <a:lnTo>
                  <a:pt x="2230040" y="65579"/>
                </a:lnTo>
                <a:lnTo>
                  <a:pt x="2226945" y="31623"/>
                </a:lnTo>
                <a:lnTo>
                  <a:pt x="2222134" y="8524"/>
                </a:lnTo>
                <a:lnTo>
                  <a:pt x="2215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946647" y="46314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946647" y="46375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946647" y="46405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946647" y="46436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946647" y="46466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E4A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946647" y="46497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946647" y="46527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946647" y="46558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946647" y="46588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946647" y="46619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946647" y="46649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946647" y="46680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946647" y="46710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946647" y="46741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946647" y="46771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E9F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946647" y="46802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946647" y="46832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946647" y="46863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5B8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946647" y="46893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946647" y="469239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946647" y="46954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CCE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946647" y="469849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946647" y="470154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946647" y="470458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946647" y="47076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946647" y="471068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946647" y="47137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7ED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946647" y="47167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946647" y="47198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946647" y="47228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946647" y="47259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46647" y="47289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946647" y="47320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946647" y="47350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946647" y="47381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946647" y="47411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946647" y="47442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946647" y="47472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946647" y="47503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946647" y="47533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946647" y="47564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946647" y="47594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946647" y="47625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946647" y="47655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946647" y="476859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946647" y="47716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5E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946647" y="477469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946647" y="477774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946647" y="478078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946647" y="478383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946647" y="478688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946647" y="478993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9C5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946647" y="479297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946647" y="479602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946647" y="4799076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946647" y="480212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946647" y="480517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946647" y="480822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946647" y="481126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946647" y="481431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946647" y="481736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946647" y="4820411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946647" y="4823459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946647" y="4826508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D060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946647" y="4829555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946647" y="4832603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946647" y="4835652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946647" y="4838700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D42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946647" y="4841747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3175">
            <a:solidFill>
              <a:srgbClr val="CC3B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946647" y="4847844"/>
            <a:ext cx="2243455" cy="0"/>
          </a:xfrm>
          <a:custGeom>
            <a:avLst/>
            <a:gdLst/>
            <a:ahLst/>
            <a:cxnLst/>
            <a:rect l="l" t="t" r="r" b="b"/>
            <a:pathLst>
              <a:path w="2243454">
                <a:moveTo>
                  <a:pt x="0" y="0"/>
                </a:moveTo>
                <a:lnTo>
                  <a:pt x="2243328" y="0"/>
                </a:lnTo>
              </a:path>
            </a:pathLst>
          </a:custGeom>
          <a:ln w="9143">
            <a:solidFill>
              <a:srgbClr val="CC361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931408" y="46314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931408" y="46375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31408" y="46405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931408" y="46436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931408" y="46466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931408" y="46497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931408" y="46527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931408" y="46558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931408" y="46588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39A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931408" y="46619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931408" y="46649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5A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931408" y="46680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931408" y="46710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31408" y="46741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9B3A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931408" y="46771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931408" y="46802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931408" y="46832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DC4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931408" y="46863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931408" y="46893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931408" y="469239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931408" y="46954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931408" y="469849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31408" y="470154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931408" y="470458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7E6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931408" y="47076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931408" y="471068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931408" y="47137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931408" y="47167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31408" y="47198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931408" y="47228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931408" y="47259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31408" y="47289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31408" y="47320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31408" y="47350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31408" y="47381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931408" y="47411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931408" y="47442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931408" y="47472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931408" y="47503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931408" y="47533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931408" y="47564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931408" y="47594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931408" y="47625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931408" y="47655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931408" y="476859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931408" y="47716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9E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931408" y="477469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931408" y="477774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931408" y="478078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931408" y="47838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931408" y="478688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2D9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931408" y="47899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931408" y="47929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931408" y="47960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EC8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931408" y="47990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CC3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931408" y="48021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931408" y="48051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931408" y="48082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8B1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931408" y="48112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931408" y="48143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931408" y="48173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931408" y="48204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931408" y="48234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931408" y="48265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931408" y="48295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931408" y="48326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931408" y="48356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931408" y="48387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9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931408" y="48417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931408" y="48478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937503" y="4632959"/>
            <a:ext cx="27940" cy="213360"/>
          </a:xfrm>
          <a:custGeom>
            <a:avLst/>
            <a:gdLst/>
            <a:ahLst/>
            <a:cxnLst/>
            <a:rect l="l" t="t" r="r" b="b"/>
            <a:pathLst>
              <a:path w="27939" h="213360">
                <a:moveTo>
                  <a:pt x="15240" y="0"/>
                </a:moveTo>
                <a:lnTo>
                  <a:pt x="9001" y="8524"/>
                </a:lnTo>
                <a:lnTo>
                  <a:pt x="4190" y="31622"/>
                </a:lnTo>
                <a:lnTo>
                  <a:pt x="1095" y="65579"/>
                </a:lnTo>
                <a:lnTo>
                  <a:pt x="0" y="106679"/>
                </a:lnTo>
                <a:lnTo>
                  <a:pt x="1095" y="147780"/>
                </a:lnTo>
                <a:lnTo>
                  <a:pt x="4191" y="181737"/>
                </a:lnTo>
                <a:lnTo>
                  <a:pt x="9001" y="204835"/>
                </a:lnTo>
                <a:lnTo>
                  <a:pt x="15240" y="213359"/>
                </a:lnTo>
                <a:lnTo>
                  <a:pt x="19716" y="204835"/>
                </a:lnTo>
                <a:lnTo>
                  <a:pt x="23622" y="181736"/>
                </a:lnTo>
                <a:lnTo>
                  <a:pt x="26384" y="147780"/>
                </a:lnTo>
                <a:lnTo>
                  <a:pt x="27432" y="106679"/>
                </a:lnTo>
                <a:lnTo>
                  <a:pt x="26384" y="65579"/>
                </a:lnTo>
                <a:lnTo>
                  <a:pt x="23622" y="31623"/>
                </a:lnTo>
                <a:lnTo>
                  <a:pt x="19716" y="8524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931408" y="46314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931408" y="46375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931408" y="46405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931408" y="46436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931408" y="46466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931408" y="46497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931408" y="46527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931408" y="46558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931408" y="46588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39A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931408" y="46619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931408" y="46649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5A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931408" y="46680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931408" y="46710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931408" y="46741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9B3A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931408" y="46771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931408" y="46802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931408" y="46832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DC4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931408" y="46863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931408" y="46893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931408" y="469239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931408" y="46954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931408" y="469849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931408" y="470154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31408" y="470458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7E6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931408" y="47076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931408" y="471068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931408" y="47137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5931408" y="47167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5931408" y="47198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5931408" y="47228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5931408" y="47259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931408" y="47289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931408" y="47320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931408" y="47350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931408" y="47381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931408" y="47411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5931408" y="47442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5931408" y="47472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5931408" y="47503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931408" y="47533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931408" y="47564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931408" y="47594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931408" y="47625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931408" y="47655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931408" y="476859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931408" y="47716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9E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931408" y="477469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931408" y="477774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931408" y="478078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931408" y="47838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931408" y="478688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2D9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931408" y="478993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931408" y="479297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931408" y="479602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EC8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931408" y="479907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CC3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931408" y="480212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931408" y="480517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931408" y="48082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8B1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931408" y="48112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931408" y="481431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931408" y="48173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931408" y="48204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5931408" y="482345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931408" y="48265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931408" y="482955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931408" y="483260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931408" y="483565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931408" y="483870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9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931408" y="484174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931408" y="48478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931408" y="4626864"/>
            <a:ext cx="2258695" cy="226060"/>
          </a:xfrm>
          <a:custGeom>
            <a:avLst/>
            <a:gdLst/>
            <a:ahLst/>
            <a:cxnLst/>
            <a:rect l="l" t="t" r="r" b="b"/>
            <a:pathLst>
              <a:path w="2258695" h="226060">
                <a:moveTo>
                  <a:pt x="2243327" y="222504"/>
                </a:moveTo>
                <a:lnTo>
                  <a:pt x="15239" y="222504"/>
                </a:lnTo>
                <a:lnTo>
                  <a:pt x="18287" y="225552"/>
                </a:lnTo>
                <a:lnTo>
                  <a:pt x="2240280" y="225552"/>
                </a:lnTo>
                <a:lnTo>
                  <a:pt x="2243327" y="222504"/>
                </a:lnTo>
                <a:close/>
              </a:path>
              <a:path w="2258695" h="226060">
                <a:moveTo>
                  <a:pt x="21336" y="0"/>
                </a:moveTo>
                <a:lnTo>
                  <a:pt x="15239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12191" y="6096"/>
                </a:lnTo>
                <a:lnTo>
                  <a:pt x="9143" y="12192"/>
                </a:lnTo>
                <a:lnTo>
                  <a:pt x="6095" y="21336"/>
                </a:lnTo>
                <a:lnTo>
                  <a:pt x="3047" y="36575"/>
                </a:lnTo>
                <a:lnTo>
                  <a:pt x="3047" y="51816"/>
                </a:lnTo>
                <a:lnTo>
                  <a:pt x="0" y="70104"/>
                </a:lnTo>
                <a:lnTo>
                  <a:pt x="0" y="155448"/>
                </a:lnTo>
                <a:lnTo>
                  <a:pt x="3047" y="173736"/>
                </a:lnTo>
                <a:lnTo>
                  <a:pt x="3047" y="188975"/>
                </a:lnTo>
                <a:lnTo>
                  <a:pt x="9143" y="213360"/>
                </a:lnTo>
                <a:lnTo>
                  <a:pt x="12191" y="219456"/>
                </a:lnTo>
                <a:lnTo>
                  <a:pt x="12191" y="222504"/>
                </a:lnTo>
                <a:lnTo>
                  <a:pt x="24383" y="222504"/>
                </a:lnTo>
                <a:lnTo>
                  <a:pt x="15239" y="213360"/>
                </a:lnTo>
                <a:lnTo>
                  <a:pt x="18287" y="210312"/>
                </a:lnTo>
                <a:lnTo>
                  <a:pt x="19812" y="210312"/>
                </a:lnTo>
                <a:lnTo>
                  <a:pt x="20726" y="208483"/>
                </a:lnTo>
                <a:lnTo>
                  <a:pt x="18287" y="201168"/>
                </a:lnTo>
                <a:lnTo>
                  <a:pt x="18287" y="185928"/>
                </a:lnTo>
                <a:lnTo>
                  <a:pt x="15239" y="170687"/>
                </a:lnTo>
                <a:lnTo>
                  <a:pt x="15239" y="152400"/>
                </a:lnTo>
                <a:lnTo>
                  <a:pt x="12191" y="134112"/>
                </a:lnTo>
                <a:lnTo>
                  <a:pt x="12191" y="91440"/>
                </a:lnTo>
                <a:lnTo>
                  <a:pt x="15239" y="70104"/>
                </a:lnTo>
                <a:lnTo>
                  <a:pt x="15239" y="54863"/>
                </a:lnTo>
                <a:lnTo>
                  <a:pt x="18287" y="39624"/>
                </a:lnTo>
                <a:lnTo>
                  <a:pt x="18287" y="24384"/>
                </a:lnTo>
                <a:lnTo>
                  <a:pt x="20726" y="17068"/>
                </a:lnTo>
                <a:lnTo>
                  <a:pt x="18287" y="12192"/>
                </a:lnTo>
                <a:lnTo>
                  <a:pt x="21336" y="12192"/>
                </a:lnTo>
                <a:lnTo>
                  <a:pt x="21336" y="0"/>
                </a:lnTo>
                <a:close/>
              </a:path>
              <a:path w="2258695" h="226060">
                <a:moveTo>
                  <a:pt x="18287" y="210312"/>
                </a:moveTo>
                <a:lnTo>
                  <a:pt x="15239" y="213360"/>
                </a:lnTo>
                <a:lnTo>
                  <a:pt x="24383" y="222504"/>
                </a:lnTo>
                <a:lnTo>
                  <a:pt x="27431" y="222504"/>
                </a:lnTo>
                <a:lnTo>
                  <a:pt x="27431" y="219456"/>
                </a:lnTo>
                <a:lnTo>
                  <a:pt x="30479" y="219456"/>
                </a:lnTo>
                <a:lnTo>
                  <a:pt x="30479" y="213360"/>
                </a:lnTo>
                <a:lnTo>
                  <a:pt x="18287" y="213360"/>
                </a:lnTo>
                <a:lnTo>
                  <a:pt x="18287" y="210312"/>
                </a:lnTo>
                <a:close/>
              </a:path>
              <a:path w="2258695" h="226060">
                <a:moveTo>
                  <a:pt x="2250186" y="15240"/>
                </a:moveTo>
                <a:lnTo>
                  <a:pt x="2237232" y="15240"/>
                </a:lnTo>
                <a:lnTo>
                  <a:pt x="2240280" y="24384"/>
                </a:lnTo>
                <a:lnTo>
                  <a:pt x="2243327" y="39624"/>
                </a:lnTo>
                <a:lnTo>
                  <a:pt x="2243327" y="54863"/>
                </a:lnTo>
                <a:lnTo>
                  <a:pt x="2246375" y="70104"/>
                </a:lnTo>
                <a:lnTo>
                  <a:pt x="2246375" y="152400"/>
                </a:lnTo>
                <a:lnTo>
                  <a:pt x="2243327" y="170687"/>
                </a:lnTo>
                <a:lnTo>
                  <a:pt x="2243327" y="185928"/>
                </a:lnTo>
                <a:lnTo>
                  <a:pt x="2237232" y="210312"/>
                </a:lnTo>
                <a:lnTo>
                  <a:pt x="2234184" y="213360"/>
                </a:lnTo>
                <a:lnTo>
                  <a:pt x="30479" y="213360"/>
                </a:lnTo>
                <a:lnTo>
                  <a:pt x="30479" y="219456"/>
                </a:lnTo>
                <a:lnTo>
                  <a:pt x="27431" y="219456"/>
                </a:lnTo>
                <a:lnTo>
                  <a:pt x="27431" y="222504"/>
                </a:lnTo>
                <a:lnTo>
                  <a:pt x="2246375" y="222504"/>
                </a:lnTo>
                <a:lnTo>
                  <a:pt x="2246375" y="219456"/>
                </a:lnTo>
                <a:lnTo>
                  <a:pt x="2249423" y="213360"/>
                </a:lnTo>
                <a:lnTo>
                  <a:pt x="2255519" y="188975"/>
                </a:lnTo>
                <a:lnTo>
                  <a:pt x="2255519" y="173736"/>
                </a:lnTo>
                <a:lnTo>
                  <a:pt x="2258567" y="155448"/>
                </a:lnTo>
                <a:lnTo>
                  <a:pt x="2258567" y="70104"/>
                </a:lnTo>
                <a:lnTo>
                  <a:pt x="2255519" y="51816"/>
                </a:lnTo>
                <a:lnTo>
                  <a:pt x="2255519" y="36575"/>
                </a:lnTo>
                <a:lnTo>
                  <a:pt x="2250186" y="15240"/>
                </a:lnTo>
                <a:close/>
              </a:path>
              <a:path w="2258695" h="226060">
                <a:moveTo>
                  <a:pt x="19812" y="210312"/>
                </a:moveTo>
                <a:lnTo>
                  <a:pt x="18287" y="210312"/>
                </a:lnTo>
                <a:lnTo>
                  <a:pt x="18287" y="213360"/>
                </a:lnTo>
                <a:lnTo>
                  <a:pt x="19812" y="210312"/>
                </a:lnTo>
                <a:close/>
              </a:path>
              <a:path w="2258695" h="226060">
                <a:moveTo>
                  <a:pt x="20726" y="208483"/>
                </a:moveTo>
                <a:lnTo>
                  <a:pt x="18287" y="213360"/>
                </a:lnTo>
                <a:lnTo>
                  <a:pt x="24383" y="213360"/>
                </a:lnTo>
                <a:lnTo>
                  <a:pt x="21336" y="210312"/>
                </a:lnTo>
                <a:lnTo>
                  <a:pt x="20726" y="208483"/>
                </a:lnTo>
                <a:close/>
              </a:path>
              <a:path w="2258695" h="226060">
                <a:moveTo>
                  <a:pt x="21336" y="207263"/>
                </a:moveTo>
                <a:lnTo>
                  <a:pt x="21336" y="210312"/>
                </a:lnTo>
                <a:lnTo>
                  <a:pt x="24383" y="213360"/>
                </a:lnTo>
                <a:lnTo>
                  <a:pt x="21336" y="207263"/>
                </a:lnTo>
                <a:close/>
              </a:path>
              <a:path w="2258695" h="226060">
                <a:moveTo>
                  <a:pt x="33527" y="12192"/>
                </a:moveTo>
                <a:lnTo>
                  <a:pt x="24383" y="12192"/>
                </a:lnTo>
                <a:lnTo>
                  <a:pt x="21336" y="18287"/>
                </a:lnTo>
                <a:lnTo>
                  <a:pt x="21336" y="24384"/>
                </a:lnTo>
                <a:lnTo>
                  <a:pt x="24383" y="39624"/>
                </a:lnTo>
                <a:lnTo>
                  <a:pt x="24383" y="54863"/>
                </a:lnTo>
                <a:lnTo>
                  <a:pt x="27431" y="70104"/>
                </a:lnTo>
                <a:lnTo>
                  <a:pt x="27431" y="152400"/>
                </a:lnTo>
                <a:lnTo>
                  <a:pt x="24383" y="170687"/>
                </a:lnTo>
                <a:lnTo>
                  <a:pt x="24383" y="185928"/>
                </a:lnTo>
                <a:lnTo>
                  <a:pt x="21336" y="198119"/>
                </a:lnTo>
                <a:lnTo>
                  <a:pt x="21336" y="207263"/>
                </a:lnTo>
                <a:lnTo>
                  <a:pt x="24383" y="213360"/>
                </a:lnTo>
                <a:lnTo>
                  <a:pt x="33527" y="213360"/>
                </a:lnTo>
                <a:lnTo>
                  <a:pt x="33527" y="201168"/>
                </a:lnTo>
                <a:lnTo>
                  <a:pt x="36575" y="188975"/>
                </a:lnTo>
                <a:lnTo>
                  <a:pt x="39624" y="173736"/>
                </a:lnTo>
                <a:lnTo>
                  <a:pt x="39624" y="51816"/>
                </a:lnTo>
                <a:lnTo>
                  <a:pt x="36575" y="36575"/>
                </a:lnTo>
                <a:lnTo>
                  <a:pt x="33527" y="24384"/>
                </a:lnTo>
                <a:lnTo>
                  <a:pt x="33527" y="12192"/>
                </a:lnTo>
                <a:close/>
              </a:path>
              <a:path w="2258695" h="226060">
                <a:moveTo>
                  <a:pt x="2237232" y="207263"/>
                </a:moveTo>
                <a:lnTo>
                  <a:pt x="2234184" y="213360"/>
                </a:lnTo>
                <a:lnTo>
                  <a:pt x="2237232" y="210312"/>
                </a:lnTo>
                <a:lnTo>
                  <a:pt x="2237232" y="207263"/>
                </a:lnTo>
                <a:close/>
              </a:path>
              <a:path w="2258695" h="226060">
                <a:moveTo>
                  <a:pt x="21336" y="207263"/>
                </a:moveTo>
                <a:lnTo>
                  <a:pt x="20726" y="208483"/>
                </a:lnTo>
                <a:lnTo>
                  <a:pt x="21336" y="210312"/>
                </a:lnTo>
                <a:lnTo>
                  <a:pt x="21336" y="207263"/>
                </a:lnTo>
                <a:close/>
              </a:path>
              <a:path w="2258695" h="226060">
                <a:moveTo>
                  <a:pt x="21336" y="15240"/>
                </a:moveTo>
                <a:lnTo>
                  <a:pt x="20726" y="17068"/>
                </a:lnTo>
                <a:lnTo>
                  <a:pt x="21336" y="18287"/>
                </a:lnTo>
                <a:lnTo>
                  <a:pt x="21336" y="15240"/>
                </a:lnTo>
                <a:close/>
              </a:path>
              <a:path w="2258695" h="226060">
                <a:moveTo>
                  <a:pt x="22859" y="15240"/>
                </a:moveTo>
                <a:lnTo>
                  <a:pt x="21336" y="15240"/>
                </a:lnTo>
                <a:lnTo>
                  <a:pt x="21336" y="18287"/>
                </a:lnTo>
                <a:lnTo>
                  <a:pt x="22859" y="15240"/>
                </a:lnTo>
                <a:close/>
              </a:path>
              <a:path w="2258695" h="226060">
                <a:moveTo>
                  <a:pt x="2243327" y="0"/>
                </a:moveTo>
                <a:lnTo>
                  <a:pt x="24383" y="0"/>
                </a:lnTo>
                <a:lnTo>
                  <a:pt x="27431" y="3048"/>
                </a:lnTo>
                <a:lnTo>
                  <a:pt x="27431" y="6096"/>
                </a:lnTo>
                <a:lnTo>
                  <a:pt x="30479" y="6096"/>
                </a:lnTo>
                <a:lnTo>
                  <a:pt x="30479" y="12192"/>
                </a:lnTo>
                <a:lnTo>
                  <a:pt x="2234184" y="12192"/>
                </a:lnTo>
                <a:lnTo>
                  <a:pt x="2237232" y="18287"/>
                </a:lnTo>
                <a:lnTo>
                  <a:pt x="2237232" y="15240"/>
                </a:lnTo>
                <a:lnTo>
                  <a:pt x="2250186" y="15240"/>
                </a:lnTo>
                <a:lnTo>
                  <a:pt x="2249423" y="12192"/>
                </a:lnTo>
                <a:lnTo>
                  <a:pt x="2246375" y="6096"/>
                </a:lnTo>
                <a:lnTo>
                  <a:pt x="2246375" y="3048"/>
                </a:lnTo>
                <a:lnTo>
                  <a:pt x="2243327" y="0"/>
                </a:lnTo>
                <a:close/>
              </a:path>
              <a:path w="2258695" h="226060">
                <a:moveTo>
                  <a:pt x="24383" y="12192"/>
                </a:moveTo>
                <a:lnTo>
                  <a:pt x="18287" y="12192"/>
                </a:lnTo>
                <a:lnTo>
                  <a:pt x="20726" y="17068"/>
                </a:lnTo>
                <a:lnTo>
                  <a:pt x="21336" y="15240"/>
                </a:lnTo>
                <a:lnTo>
                  <a:pt x="22859" y="15240"/>
                </a:lnTo>
                <a:lnTo>
                  <a:pt x="24383" y="12192"/>
                </a:lnTo>
                <a:close/>
              </a:path>
              <a:path w="2258695" h="226060">
                <a:moveTo>
                  <a:pt x="24383" y="0"/>
                </a:moveTo>
                <a:lnTo>
                  <a:pt x="21336" y="0"/>
                </a:lnTo>
                <a:lnTo>
                  <a:pt x="21336" y="12192"/>
                </a:lnTo>
                <a:lnTo>
                  <a:pt x="30479" y="12192"/>
                </a:lnTo>
                <a:lnTo>
                  <a:pt x="30479" y="6096"/>
                </a:lnTo>
                <a:lnTo>
                  <a:pt x="27431" y="6096"/>
                </a:lnTo>
                <a:lnTo>
                  <a:pt x="27431" y="3048"/>
                </a:lnTo>
                <a:lnTo>
                  <a:pt x="24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 txBox="1"/>
          <p:nvPr/>
        </p:nvSpPr>
        <p:spPr>
          <a:xfrm>
            <a:off x="6976364" y="4590288"/>
            <a:ext cx="1784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>
                <a:latin typeface="Arial"/>
                <a:cs typeface="Arial"/>
              </a:rPr>
              <a:t>V</a:t>
            </a:r>
            <a:endParaRPr sz="1800">
              <a:latin typeface="Arial"/>
              <a:cs typeface="Arial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253983" y="46314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8253983" y="46375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8253983" y="46405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8253983" y="46436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8253983" y="46466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E4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8253983" y="46497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8253983" y="46527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8253983" y="46558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8253983" y="46588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8253983" y="46619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8253983" y="46649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8253983" y="46680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8253983" y="46710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8253983" y="46741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8253983" y="46771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E9F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8253983" y="46802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8253983" y="46832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8253983" y="46863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5B8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253983" y="46893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8253983" y="469239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8253983" y="46954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CCE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8253983" y="469849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253983" y="470154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8253983" y="47045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253983" y="47076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253983" y="471068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253983" y="47137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7EC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8253983" y="47167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8253983" y="47198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253983" y="47228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253983" y="47259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8253983" y="47289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8253983" y="47320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8253983" y="47350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8253983" y="47381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8253983" y="47411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8253983" y="47442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8253983" y="47472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253983" y="47503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8253983" y="47533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253983" y="47564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8253983" y="47594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8253983" y="4762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8253983" y="47655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8253983" y="476859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8253983" y="47716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5E8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8253983" y="477469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8253983" y="477774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8253983" y="4780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8253983" y="47838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8253983" y="478688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8253983" y="47899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9C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8253983" y="47929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8253983" y="47960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8253983" y="47990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253983" y="48021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8253983" y="48051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8253983" y="48082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8253983" y="48112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8253983" y="48143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8253983" y="48173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253983" y="48204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8253983" y="48234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253983" y="48265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060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8253983" y="48295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8253983" y="48326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8253983" y="48356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253983" y="48387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2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8253983" y="48417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C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253983" y="48478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CC361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8260080" y="4632959"/>
            <a:ext cx="192405" cy="213360"/>
          </a:xfrm>
          <a:custGeom>
            <a:avLst/>
            <a:gdLst/>
            <a:ahLst/>
            <a:cxnLst/>
            <a:rect l="l" t="t" r="r" b="b"/>
            <a:pathLst>
              <a:path w="192404" h="213360">
                <a:moveTo>
                  <a:pt x="173736" y="0"/>
                </a:moveTo>
                <a:lnTo>
                  <a:pt x="0" y="0"/>
                </a:lnTo>
                <a:lnTo>
                  <a:pt x="8000" y="8524"/>
                </a:lnTo>
                <a:lnTo>
                  <a:pt x="13716" y="31622"/>
                </a:lnTo>
                <a:lnTo>
                  <a:pt x="17145" y="65579"/>
                </a:lnTo>
                <a:lnTo>
                  <a:pt x="18288" y="106679"/>
                </a:lnTo>
                <a:lnTo>
                  <a:pt x="17145" y="147780"/>
                </a:lnTo>
                <a:lnTo>
                  <a:pt x="13716" y="181737"/>
                </a:lnTo>
                <a:lnTo>
                  <a:pt x="8000" y="204835"/>
                </a:lnTo>
                <a:lnTo>
                  <a:pt x="0" y="213359"/>
                </a:lnTo>
                <a:lnTo>
                  <a:pt x="173736" y="213359"/>
                </a:lnTo>
                <a:lnTo>
                  <a:pt x="180451" y="204835"/>
                </a:lnTo>
                <a:lnTo>
                  <a:pt x="186308" y="181736"/>
                </a:lnTo>
                <a:lnTo>
                  <a:pt x="190452" y="147780"/>
                </a:lnTo>
                <a:lnTo>
                  <a:pt x="192024" y="106679"/>
                </a:lnTo>
                <a:lnTo>
                  <a:pt x="190452" y="65579"/>
                </a:lnTo>
                <a:lnTo>
                  <a:pt x="186309" y="31623"/>
                </a:lnTo>
                <a:lnTo>
                  <a:pt x="180451" y="8524"/>
                </a:lnTo>
                <a:lnTo>
                  <a:pt x="1737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8253983" y="46314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8253983" y="46375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8253983" y="46405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8253983" y="46436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8253983" y="46466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E4A3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8253983" y="46497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8253983" y="46527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8253983" y="46558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8253983" y="46588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8253983" y="46619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8253983" y="46649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8253983" y="46680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8253983" y="46710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8253983" y="46741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8253983" y="46771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E9F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8253983" y="46802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8253983" y="46832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8253983" y="46863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5B8B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8253983" y="46893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8253983" y="469239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253983" y="46954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CCE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8253983" y="469849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8253983" y="470154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8253983" y="47045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8253983" y="47076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253983" y="471068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8253983" y="47137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7EC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8253983" y="47167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8253983" y="47198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8253983" y="47228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8253983" y="47259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8253983" y="47289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8253983" y="47320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8253983" y="47350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8253983" y="47381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8253983" y="47411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8253983" y="47442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8253983" y="47472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8253983" y="47503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8253983" y="47533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8253983" y="47564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8253983" y="47594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8253983" y="47625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8253983" y="47655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8253983" y="476859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8253983" y="47716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5E8E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8253983" y="477469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8253983" y="477774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8253983" y="478078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8253983" y="478383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8253983" y="478688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8253983" y="478993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9C5C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8253983" y="479297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8253983" y="479602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8253983" y="479907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8253983" y="48021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8253983" y="480517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8253983" y="480822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8253983" y="481126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8253983" y="481431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8253983" y="481736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8253983" y="4820411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8253983" y="482345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8253983" y="482650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D060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253983" y="482955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8253983" y="483260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8253983" y="483565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8253983" y="483870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D42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8253983" y="484174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175">
            <a:solidFill>
              <a:srgbClr val="CC3C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8253983" y="4847844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9143">
            <a:solidFill>
              <a:srgbClr val="CC361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8235695" y="46314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8235695" y="46375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8235695" y="46405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8235695" y="46436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8235695" y="46466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8235695" y="46497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8235695" y="46527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8235695" y="46558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8235695" y="46588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A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8235695" y="46619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8235695" y="46649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39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235695" y="46680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8235695" y="46710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8235695" y="46741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9B3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8235695" y="46771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8235695" y="46802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8235695" y="46832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DC4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235695" y="46863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235695" y="46893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8235695" y="46923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235695" y="46954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8235695" y="46984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8235695" y="47015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8235695" y="47045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6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235695" y="47076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235695" y="47106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235695" y="47137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235695" y="47167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235695" y="47198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235695" y="47228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235695" y="47259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235695" y="47289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235695" y="47320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235695" y="47350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235695" y="47381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8235695" y="47411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235695" y="47442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8235695" y="47472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8235695" y="47503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235695" y="47533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8235695" y="47564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8235695" y="4759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235695" y="47625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235695" y="4765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8235695" y="4768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8235695" y="4771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D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8235695" y="4774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8235695" y="4777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8235695" y="4780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235695" y="4783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8235695" y="4786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2D9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8235695" y="4789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8235695" y="4792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235695" y="4796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8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8235695" y="4799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C3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235695" y="4802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235695" y="4805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8235695" y="4808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8B1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8235695" y="4811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8235695" y="4814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235695" y="4817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235695" y="4820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235695" y="4823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235695" y="4826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235695" y="4829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8235695" y="4832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8235695" y="4835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235695" y="4838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235695" y="4841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235695" y="4847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241792" y="4632959"/>
            <a:ext cx="36830" cy="213360"/>
          </a:xfrm>
          <a:custGeom>
            <a:avLst/>
            <a:gdLst/>
            <a:ahLst/>
            <a:cxnLst/>
            <a:rect l="l" t="t" r="r" b="b"/>
            <a:pathLst>
              <a:path w="36829" h="213360">
                <a:moveTo>
                  <a:pt x="18287" y="0"/>
                </a:moveTo>
                <a:lnTo>
                  <a:pt x="11572" y="8524"/>
                </a:lnTo>
                <a:lnTo>
                  <a:pt x="5714" y="31622"/>
                </a:lnTo>
                <a:lnTo>
                  <a:pt x="1571" y="65579"/>
                </a:lnTo>
                <a:lnTo>
                  <a:pt x="0" y="106679"/>
                </a:lnTo>
                <a:lnTo>
                  <a:pt x="1571" y="147780"/>
                </a:lnTo>
                <a:lnTo>
                  <a:pt x="5714" y="181737"/>
                </a:lnTo>
                <a:lnTo>
                  <a:pt x="11572" y="204835"/>
                </a:lnTo>
                <a:lnTo>
                  <a:pt x="18287" y="213359"/>
                </a:lnTo>
                <a:lnTo>
                  <a:pt x="26288" y="204835"/>
                </a:lnTo>
                <a:lnTo>
                  <a:pt x="32003" y="181736"/>
                </a:lnTo>
                <a:lnTo>
                  <a:pt x="35432" y="147780"/>
                </a:lnTo>
                <a:lnTo>
                  <a:pt x="36575" y="106679"/>
                </a:lnTo>
                <a:lnTo>
                  <a:pt x="35432" y="65579"/>
                </a:lnTo>
                <a:lnTo>
                  <a:pt x="32003" y="31623"/>
                </a:lnTo>
                <a:lnTo>
                  <a:pt x="26288" y="8524"/>
                </a:lnTo>
                <a:lnTo>
                  <a:pt x="182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235695" y="46314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235695" y="46375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235695" y="46405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235695" y="46436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235695" y="46466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235695" y="46497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235695" y="46527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235695" y="46558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235695" y="46588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A8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235695" y="46619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235695" y="46649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39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8235695" y="46680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8235695" y="46710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235695" y="46741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9B3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8235695" y="46771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8235695" y="46802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8235695" y="46832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DC4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8235695" y="46863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8235695" y="46893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235695" y="46923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235695" y="46954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8235695" y="46984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8235695" y="47015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8235695" y="47045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6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8235695" y="47076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8235695" y="47106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8235695" y="47137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8235695" y="47167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235695" y="47198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235695" y="47228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235695" y="47259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8235695" y="47289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8235695" y="47320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8235695" y="47350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8235695" y="47381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8235695" y="47411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8235695" y="47442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8235695" y="47472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8235695" y="47503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8235695" y="47533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8235695" y="47564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235695" y="4759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235695" y="47625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235695" y="4765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235695" y="4768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8235695" y="4771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D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8235695" y="4774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8235695" y="4777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235695" y="4780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235695" y="4783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235695" y="4786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2D9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235695" y="4789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235695" y="4792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235695" y="4796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8C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8235695" y="4799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C3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8235695" y="4802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8235695" y="4805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8235695" y="4808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8B1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8235695" y="4811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8235695" y="4814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8235695" y="4817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8235695" y="4820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235695" y="4823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235695" y="4826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8235695" y="4829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8235695" y="4832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8235695" y="4835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8235695" y="4838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8235695" y="4841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8235695" y="4847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8235695" y="4626864"/>
            <a:ext cx="222885" cy="226060"/>
          </a:xfrm>
          <a:custGeom>
            <a:avLst/>
            <a:gdLst/>
            <a:ahLst/>
            <a:cxnLst/>
            <a:rect l="l" t="t" r="r" b="b"/>
            <a:pathLst>
              <a:path w="222884" h="226060">
                <a:moveTo>
                  <a:pt x="24383" y="0"/>
                </a:moveTo>
                <a:lnTo>
                  <a:pt x="21335" y="0"/>
                </a:lnTo>
                <a:lnTo>
                  <a:pt x="18287" y="3048"/>
                </a:lnTo>
                <a:lnTo>
                  <a:pt x="15239" y="3048"/>
                </a:lnTo>
                <a:lnTo>
                  <a:pt x="15239" y="6096"/>
                </a:lnTo>
                <a:lnTo>
                  <a:pt x="12192" y="12192"/>
                </a:lnTo>
                <a:lnTo>
                  <a:pt x="9144" y="21336"/>
                </a:lnTo>
                <a:lnTo>
                  <a:pt x="3048" y="51816"/>
                </a:lnTo>
                <a:lnTo>
                  <a:pt x="3048" y="70104"/>
                </a:lnTo>
                <a:lnTo>
                  <a:pt x="0" y="91440"/>
                </a:lnTo>
                <a:lnTo>
                  <a:pt x="0" y="134112"/>
                </a:lnTo>
                <a:lnTo>
                  <a:pt x="3048" y="155448"/>
                </a:lnTo>
                <a:lnTo>
                  <a:pt x="3048" y="173736"/>
                </a:lnTo>
                <a:lnTo>
                  <a:pt x="6096" y="188975"/>
                </a:lnTo>
                <a:lnTo>
                  <a:pt x="12192" y="213360"/>
                </a:lnTo>
                <a:lnTo>
                  <a:pt x="15239" y="219456"/>
                </a:lnTo>
                <a:lnTo>
                  <a:pt x="21335" y="225552"/>
                </a:lnTo>
                <a:lnTo>
                  <a:pt x="27431" y="225552"/>
                </a:lnTo>
                <a:lnTo>
                  <a:pt x="21335" y="213360"/>
                </a:lnTo>
                <a:lnTo>
                  <a:pt x="24383" y="210312"/>
                </a:lnTo>
                <a:lnTo>
                  <a:pt x="25907" y="210312"/>
                </a:lnTo>
                <a:lnTo>
                  <a:pt x="24383" y="207263"/>
                </a:lnTo>
                <a:lnTo>
                  <a:pt x="21335" y="198119"/>
                </a:lnTo>
                <a:lnTo>
                  <a:pt x="18287" y="185928"/>
                </a:lnTo>
                <a:lnTo>
                  <a:pt x="15239" y="170687"/>
                </a:lnTo>
                <a:lnTo>
                  <a:pt x="15239" y="134112"/>
                </a:lnTo>
                <a:lnTo>
                  <a:pt x="12192" y="112775"/>
                </a:lnTo>
                <a:lnTo>
                  <a:pt x="15239" y="91440"/>
                </a:lnTo>
                <a:lnTo>
                  <a:pt x="15239" y="54863"/>
                </a:lnTo>
                <a:lnTo>
                  <a:pt x="18287" y="39624"/>
                </a:lnTo>
                <a:lnTo>
                  <a:pt x="24383" y="15240"/>
                </a:lnTo>
                <a:lnTo>
                  <a:pt x="21335" y="12192"/>
                </a:lnTo>
                <a:lnTo>
                  <a:pt x="24383" y="12192"/>
                </a:lnTo>
                <a:lnTo>
                  <a:pt x="24383" y="0"/>
                </a:lnTo>
                <a:close/>
              </a:path>
              <a:path w="222884" h="226060">
                <a:moveTo>
                  <a:pt x="24383" y="210312"/>
                </a:moveTo>
                <a:lnTo>
                  <a:pt x="21335" y="213360"/>
                </a:lnTo>
                <a:lnTo>
                  <a:pt x="27431" y="225552"/>
                </a:lnTo>
                <a:lnTo>
                  <a:pt x="33527" y="222504"/>
                </a:lnTo>
                <a:lnTo>
                  <a:pt x="33527" y="219456"/>
                </a:lnTo>
                <a:lnTo>
                  <a:pt x="36575" y="213360"/>
                </a:lnTo>
                <a:lnTo>
                  <a:pt x="24383" y="213360"/>
                </a:lnTo>
                <a:lnTo>
                  <a:pt x="24383" y="210312"/>
                </a:lnTo>
                <a:close/>
              </a:path>
              <a:path w="222884" h="226060">
                <a:moveTo>
                  <a:pt x="211073" y="210312"/>
                </a:moveTo>
                <a:lnTo>
                  <a:pt x="198120" y="210312"/>
                </a:lnTo>
                <a:lnTo>
                  <a:pt x="195072" y="213360"/>
                </a:lnTo>
                <a:lnTo>
                  <a:pt x="36575" y="213360"/>
                </a:lnTo>
                <a:lnTo>
                  <a:pt x="33527" y="219456"/>
                </a:lnTo>
                <a:lnTo>
                  <a:pt x="33527" y="222504"/>
                </a:lnTo>
                <a:lnTo>
                  <a:pt x="27431" y="225552"/>
                </a:lnTo>
                <a:lnTo>
                  <a:pt x="201168" y="225552"/>
                </a:lnTo>
                <a:lnTo>
                  <a:pt x="204215" y="222504"/>
                </a:lnTo>
                <a:lnTo>
                  <a:pt x="204215" y="219456"/>
                </a:lnTo>
                <a:lnTo>
                  <a:pt x="207263" y="219456"/>
                </a:lnTo>
                <a:lnTo>
                  <a:pt x="210311" y="213360"/>
                </a:lnTo>
                <a:lnTo>
                  <a:pt x="211073" y="210312"/>
                </a:lnTo>
                <a:close/>
              </a:path>
              <a:path w="222884" h="226060">
                <a:moveTo>
                  <a:pt x="24383" y="210312"/>
                </a:moveTo>
                <a:lnTo>
                  <a:pt x="24383" y="213360"/>
                </a:lnTo>
                <a:lnTo>
                  <a:pt x="25400" y="211328"/>
                </a:lnTo>
                <a:lnTo>
                  <a:pt x="24383" y="210312"/>
                </a:lnTo>
                <a:close/>
              </a:path>
              <a:path w="222884" h="226060">
                <a:moveTo>
                  <a:pt x="25400" y="211328"/>
                </a:moveTo>
                <a:lnTo>
                  <a:pt x="24383" y="213360"/>
                </a:lnTo>
                <a:lnTo>
                  <a:pt x="27431" y="213360"/>
                </a:lnTo>
                <a:lnTo>
                  <a:pt x="25400" y="211328"/>
                </a:lnTo>
                <a:close/>
              </a:path>
              <a:path w="222884" h="226060">
                <a:moveTo>
                  <a:pt x="25907" y="210312"/>
                </a:moveTo>
                <a:lnTo>
                  <a:pt x="25400" y="211328"/>
                </a:lnTo>
                <a:lnTo>
                  <a:pt x="27431" y="213360"/>
                </a:lnTo>
                <a:lnTo>
                  <a:pt x="25907" y="210312"/>
                </a:lnTo>
                <a:close/>
              </a:path>
              <a:path w="222884" h="226060">
                <a:moveTo>
                  <a:pt x="40386" y="15240"/>
                </a:moveTo>
                <a:lnTo>
                  <a:pt x="27431" y="15240"/>
                </a:lnTo>
                <a:lnTo>
                  <a:pt x="30479" y="24384"/>
                </a:lnTo>
                <a:lnTo>
                  <a:pt x="30479" y="39624"/>
                </a:lnTo>
                <a:lnTo>
                  <a:pt x="36575" y="70104"/>
                </a:lnTo>
                <a:lnTo>
                  <a:pt x="36575" y="152400"/>
                </a:lnTo>
                <a:lnTo>
                  <a:pt x="33527" y="170687"/>
                </a:lnTo>
                <a:lnTo>
                  <a:pt x="30479" y="185928"/>
                </a:lnTo>
                <a:lnTo>
                  <a:pt x="30479" y="198119"/>
                </a:lnTo>
                <a:lnTo>
                  <a:pt x="27431" y="207263"/>
                </a:lnTo>
                <a:lnTo>
                  <a:pt x="25907" y="210312"/>
                </a:lnTo>
                <a:lnTo>
                  <a:pt x="27431" y="213360"/>
                </a:lnTo>
                <a:lnTo>
                  <a:pt x="39624" y="213360"/>
                </a:lnTo>
                <a:lnTo>
                  <a:pt x="45720" y="188975"/>
                </a:lnTo>
                <a:lnTo>
                  <a:pt x="45720" y="173736"/>
                </a:lnTo>
                <a:lnTo>
                  <a:pt x="48768" y="155448"/>
                </a:lnTo>
                <a:lnTo>
                  <a:pt x="48768" y="70104"/>
                </a:lnTo>
                <a:lnTo>
                  <a:pt x="45720" y="51816"/>
                </a:lnTo>
                <a:lnTo>
                  <a:pt x="45720" y="36575"/>
                </a:lnTo>
                <a:lnTo>
                  <a:pt x="40386" y="15240"/>
                </a:lnTo>
                <a:close/>
              </a:path>
              <a:path w="222884" h="226060">
                <a:moveTo>
                  <a:pt x="201168" y="0"/>
                </a:moveTo>
                <a:lnTo>
                  <a:pt x="27431" y="0"/>
                </a:lnTo>
                <a:lnTo>
                  <a:pt x="33527" y="3048"/>
                </a:lnTo>
                <a:lnTo>
                  <a:pt x="33527" y="6096"/>
                </a:lnTo>
                <a:lnTo>
                  <a:pt x="36575" y="12192"/>
                </a:lnTo>
                <a:lnTo>
                  <a:pt x="195072" y="12192"/>
                </a:lnTo>
                <a:lnTo>
                  <a:pt x="198120" y="15240"/>
                </a:lnTo>
                <a:lnTo>
                  <a:pt x="201168" y="24384"/>
                </a:lnTo>
                <a:lnTo>
                  <a:pt x="207263" y="54863"/>
                </a:lnTo>
                <a:lnTo>
                  <a:pt x="207263" y="91440"/>
                </a:lnTo>
                <a:lnTo>
                  <a:pt x="210311" y="112775"/>
                </a:lnTo>
                <a:lnTo>
                  <a:pt x="207263" y="134112"/>
                </a:lnTo>
                <a:lnTo>
                  <a:pt x="207263" y="170687"/>
                </a:lnTo>
                <a:lnTo>
                  <a:pt x="204215" y="185928"/>
                </a:lnTo>
                <a:lnTo>
                  <a:pt x="201168" y="198119"/>
                </a:lnTo>
                <a:lnTo>
                  <a:pt x="198120" y="207263"/>
                </a:lnTo>
                <a:lnTo>
                  <a:pt x="195072" y="213360"/>
                </a:lnTo>
                <a:lnTo>
                  <a:pt x="198120" y="210312"/>
                </a:lnTo>
                <a:lnTo>
                  <a:pt x="211073" y="210312"/>
                </a:lnTo>
                <a:lnTo>
                  <a:pt x="216407" y="188975"/>
                </a:lnTo>
                <a:lnTo>
                  <a:pt x="219455" y="173736"/>
                </a:lnTo>
                <a:lnTo>
                  <a:pt x="219455" y="155448"/>
                </a:lnTo>
                <a:lnTo>
                  <a:pt x="222503" y="134112"/>
                </a:lnTo>
                <a:lnTo>
                  <a:pt x="222503" y="91440"/>
                </a:lnTo>
                <a:lnTo>
                  <a:pt x="219455" y="70104"/>
                </a:lnTo>
                <a:lnTo>
                  <a:pt x="219455" y="51816"/>
                </a:lnTo>
                <a:lnTo>
                  <a:pt x="216407" y="36575"/>
                </a:lnTo>
                <a:lnTo>
                  <a:pt x="210311" y="12192"/>
                </a:lnTo>
                <a:lnTo>
                  <a:pt x="207263" y="6096"/>
                </a:lnTo>
                <a:lnTo>
                  <a:pt x="201168" y="0"/>
                </a:lnTo>
                <a:close/>
              </a:path>
              <a:path w="222884" h="226060">
                <a:moveTo>
                  <a:pt x="25907" y="210312"/>
                </a:moveTo>
                <a:lnTo>
                  <a:pt x="24383" y="210312"/>
                </a:lnTo>
                <a:lnTo>
                  <a:pt x="25400" y="211328"/>
                </a:lnTo>
                <a:lnTo>
                  <a:pt x="25907" y="210312"/>
                </a:lnTo>
                <a:close/>
              </a:path>
              <a:path w="222884" h="226060">
                <a:moveTo>
                  <a:pt x="25400" y="14224"/>
                </a:moveTo>
                <a:lnTo>
                  <a:pt x="24383" y="15240"/>
                </a:lnTo>
                <a:lnTo>
                  <a:pt x="24383" y="18287"/>
                </a:lnTo>
                <a:lnTo>
                  <a:pt x="25907" y="15240"/>
                </a:lnTo>
                <a:lnTo>
                  <a:pt x="25400" y="14224"/>
                </a:lnTo>
                <a:close/>
              </a:path>
              <a:path w="222884" h="226060">
                <a:moveTo>
                  <a:pt x="39624" y="12192"/>
                </a:moveTo>
                <a:lnTo>
                  <a:pt x="27431" y="12192"/>
                </a:lnTo>
                <a:lnTo>
                  <a:pt x="25907" y="15239"/>
                </a:lnTo>
                <a:lnTo>
                  <a:pt x="27431" y="18287"/>
                </a:lnTo>
                <a:lnTo>
                  <a:pt x="27431" y="15240"/>
                </a:lnTo>
                <a:lnTo>
                  <a:pt x="40386" y="15240"/>
                </a:lnTo>
                <a:lnTo>
                  <a:pt x="39624" y="12192"/>
                </a:lnTo>
                <a:close/>
              </a:path>
              <a:path w="222884" h="226060">
                <a:moveTo>
                  <a:pt x="195072" y="12192"/>
                </a:moveTo>
                <a:lnTo>
                  <a:pt x="198120" y="18287"/>
                </a:lnTo>
                <a:lnTo>
                  <a:pt x="198120" y="15240"/>
                </a:lnTo>
                <a:lnTo>
                  <a:pt x="195072" y="12192"/>
                </a:lnTo>
                <a:close/>
              </a:path>
              <a:path w="222884" h="226060">
                <a:moveTo>
                  <a:pt x="24383" y="12192"/>
                </a:moveTo>
                <a:lnTo>
                  <a:pt x="21335" y="12192"/>
                </a:lnTo>
                <a:lnTo>
                  <a:pt x="24383" y="15240"/>
                </a:lnTo>
                <a:lnTo>
                  <a:pt x="24383" y="12192"/>
                </a:lnTo>
                <a:close/>
              </a:path>
              <a:path w="222884" h="226060">
                <a:moveTo>
                  <a:pt x="24383" y="12192"/>
                </a:moveTo>
                <a:lnTo>
                  <a:pt x="24383" y="15240"/>
                </a:lnTo>
                <a:lnTo>
                  <a:pt x="25400" y="14224"/>
                </a:lnTo>
                <a:lnTo>
                  <a:pt x="24383" y="12192"/>
                </a:lnTo>
                <a:close/>
              </a:path>
              <a:path w="222884" h="226060">
                <a:moveTo>
                  <a:pt x="27431" y="12192"/>
                </a:moveTo>
                <a:lnTo>
                  <a:pt x="25400" y="14224"/>
                </a:lnTo>
                <a:lnTo>
                  <a:pt x="25907" y="15239"/>
                </a:lnTo>
                <a:lnTo>
                  <a:pt x="27431" y="12192"/>
                </a:lnTo>
                <a:close/>
              </a:path>
              <a:path w="222884" h="226060">
                <a:moveTo>
                  <a:pt x="27431" y="0"/>
                </a:moveTo>
                <a:lnTo>
                  <a:pt x="24383" y="0"/>
                </a:lnTo>
                <a:lnTo>
                  <a:pt x="24383" y="12192"/>
                </a:lnTo>
                <a:lnTo>
                  <a:pt x="25400" y="14224"/>
                </a:lnTo>
                <a:lnTo>
                  <a:pt x="27431" y="12192"/>
                </a:lnTo>
                <a:lnTo>
                  <a:pt x="36575" y="12192"/>
                </a:lnTo>
                <a:lnTo>
                  <a:pt x="33527" y="6096"/>
                </a:lnTo>
                <a:lnTo>
                  <a:pt x="33527" y="3048"/>
                </a:lnTo>
                <a:lnTo>
                  <a:pt x="27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8506968" y="46314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8506968" y="46375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8506968" y="46405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8506968" y="46436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8506968" y="46466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E4B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506968" y="46497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8506968" y="46527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8506968" y="46558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506968" y="46588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8506968" y="46619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8506968" y="46649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8506968" y="46680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8506968" y="46710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8506968" y="46741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8506968" y="46771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E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8506968" y="46802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8506968" y="46832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8506968" y="46863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5B8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8506968" y="46893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8506968" y="46923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8506968" y="46954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CCE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8506968" y="46984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8506968" y="47015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8506968" y="47045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8506968" y="47076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8506968" y="47106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8506968" y="47137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ED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8506968" y="47167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8506968" y="47198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8506968" y="47228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8506968" y="47259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8506968" y="47289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8506968" y="47320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8506968" y="47350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8506968" y="47381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8506968" y="47411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8506968" y="47442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506968" y="47472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506968" y="47503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8506968" y="47533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8506968" y="47564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8506968" y="47594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8506968" y="47625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506968" y="47655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506968" y="47685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506968" y="4771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E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506968" y="47746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506968" y="47777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8506968" y="47807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8506968" y="47838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506968" y="47868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8506968" y="47899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9C5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8506968" y="47929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8506968" y="47960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8506968" y="47990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8506968" y="48021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506968" y="48051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506968" y="48082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506968" y="48112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506968" y="48143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8506968" y="48173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506968" y="48204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8506968" y="48234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8506968" y="48265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05F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8506968" y="48295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506968" y="48326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8506968" y="48356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506968" y="48387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41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506968" y="48417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B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506968" y="48478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CC361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8513064" y="4632959"/>
            <a:ext cx="189230" cy="213360"/>
          </a:xfrm>
          <a:custGeom>
            <a:avLst/>
            <a:gdLst/>
            <a:ahLst/>
            <a:cxnLst/>
            <a:rect l="l" t="t" r="r" b="b"/>
            <a:pathLst>
              <a:path w="189229" h="213360">
                <a:moveTo>
                  <a:pt x="170687" y="0"/>
                </a:moveTo>
                <a:lnTo>
                  <a:pt x="0" y="0"/>
                </a:lnTo>
                <a:lnTo>
                  <a:pt x="6715" y="8524"/>
                </a:lnTo>
                <a:lnTo>
                  <a:pt x="12572" y="31622"/>
                </a:lnTo>
                <a:lnTo>
                  <a:pt x="16716" y="65579"/>
                </a:lnTo>
                <a:lnTo>
                  <a:pt x="18287" y="106679"/>
                </a:lnTo>
                <a:lnTo>
                  <a:pt x="16716" y="147780"/>
                </a:lnTo>
                <a:lnTo>
                  <a:pt x="12573" y="181737"/>
                </a:lnTo>
                <a:lnTo>
                  <a:pt x="6715" y="204835"/>
                </a:lnTo>
                <a:lnTo>
                  <a:pt x="0" y="213359"/>
                </a:lnTo>
                <a:lnTo>
                  <a:pt x="170687" y="213359"/>
                </a:lnTo>
                <a:lnTo>
                  <a:pt x="178688" y="204835"/>
                </a:lnTo>
                <a:lnTo>
                  <a:pt x="184403" y="181736"/>
                </a:lnTo>
                <a:lnTo>
                  <a:pt x="187832" y="147780"/>
                </a:lnTo>
                <a:lnTo>
                  <a:pt x="188975" y="106679"/>
                </a:lnTo>
                <a:lnTo>
                  <a:pt x="187832" y="65579"/>
                </a:lnTo>
                <a:lnTo>
                  <a:pt x="184403" y="31623"/>
                </a:lnTo>
                <a:lnTo>
                  <a:pt x="178688" y="8524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8506968" y="46314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CC33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8506968" y="46375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81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8506968" y="46405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D2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8506968" y="46436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43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8506968" y="46466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E4B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8506968" y="46497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F524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8506968" y="46527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05A4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8506968" y="46558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162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8506968" y="46588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26A6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8506968" y="46619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473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8506968" y="46649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57C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8506968" y="46680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84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8506968" y="46710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8D8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8506968" y="46741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C96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8506968" y="46771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E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8506968" y="46802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0A8A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8506968" y="46832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3B0A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8506968" y="46863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5B8B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8506968" y="46893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8C0B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8506968" y="46923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AC7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8506968" y="46954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CCEC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8506968" y="46984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FD5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8506968" y="47015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DA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8506968" y="47045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E0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8506968" y="47076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4E4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8506968" y="47106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6E9E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8506968" y="47137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EDE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8506968" y="47167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0F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8506968" y="47198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3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8506968" y="47228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6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8506968" y="47259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8506968" y="47289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8506968" y="47320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506968" y="47350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8506968" y="47381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8506968" y="47411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8506968" y="47442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8506968" y="47472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8506968" y="47503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8506968" y="47533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9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506968" y="47564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8F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506968" y="47594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5F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506968" y="47625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2F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8506968" y="47655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8EF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8506968" y="47685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EBE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8506968" y="4771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E7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8506968" y="47746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4E3E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8506968" y="47777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DED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8506968" y="47807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D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8506968" y="47838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ED3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8506968" y="47868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BCC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8506968" y="47899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9C5C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8506968" y="47929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7BD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8506968" y="47960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5B6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8506968" y="47990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2AE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8506968" y="48021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0A5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8506968" y="48051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D9C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8506968" y="48082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B94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8506968" y="48112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8B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8506968" y="48143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827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8506968" y="48173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5797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8506968" y="48204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370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8506968" y="48234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2685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8506968" y="48265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05F5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8506968" y="48295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F57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8506968" y="48326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E50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8506968" y="48356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483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8506968" y="48387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412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8506968" y="48417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3B2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8506968" y="48478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CC361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8488680" y="46314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8488680" y="46375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8488680" y="46405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8488680" y="46436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8488680" y="46466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8488680" y="46497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8488680" y="46527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8488680" y="46558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8488680" y="46588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A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8488680" y="46619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8488680" y="46649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8488680" y="46680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8488680" y="46710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8488680" y="46741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9B3A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8488680" y="46771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8488680" y="46802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8488680" y="46832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DC4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8488680" y="46863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8488680" y="46893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8488680" y="46923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8488680" y="46954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8488680" y="46984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8488680" y="47015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8488680" y="47045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7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8488680" y="47076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8488680" y="47106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8488680" y="47137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8488680" y="47167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8488680" y="47198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8488680" y="47228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8488680" y="47259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8488680" y="47289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8488680" y="47320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8488680" y="47350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8488680" y="47381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8488680" y="47411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8488680" y="47442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8488680" y="47472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8488680" y="47503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8488680" y="47533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8488680" y="47564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8488680" y="4759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8488680" y="47625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8488680" y="4765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8488680" y="4768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488680" y="4771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488680" y="4774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488680" y="4777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488680" y="4780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488680" y="4783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8488680" y="4786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2D8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8488680" y="4789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488680" y="4792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488680" y="4796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8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488680" y="4799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C3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488680" y="4802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488680" y="4805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8488680" y="4808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8B1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8488680" y="4811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8488680" y="4814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8488680" y="4817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8488680" y="4820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8488680" y="4823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8488680" y="4826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8488680" y="4829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8488680" y="4832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8488680" y="4835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8488680" y="4838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8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8488680" y="4841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8488680" y="4847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8494776" y="4632959"/>
            <a:ext cx="36830" cy="213360"/>
          </a:xfrm>
          <a:custGeom>
            <a:avLst/>
            <a:gdLst/>
            <a:ahLst/>
            <a:cxnLst/>
            <a:rect l="l" t="t" r="r" b="b"/>
            <a:pathLst>
              <a:path w="36829" h="213360">
                <a:moveTo>
                  <a:pt x="18288" y="0"/>
                </a:moveTo>
                <a:lnTo>
                  <a:pt x="11572" y="8524"/>
                </a:lnTo>
                <a:lnTo>
                  <a:pt x="5714" y="31622"/>
                </a:lnTo>
                <a:lnTo>
                  <a:pt x="1571" y="65579"/>
                </a:lnTo>
                <a:lnTo>
                  <a:pt x="0" y="106679"/>
                </a:lnTo>
                <a:lnTo>
                  <a:pt x="1571" y="147780"/>
                </a:lnTo>
                <a:lnTo>
                  <a:pt x="5714" y="181737"/>
                </a:lnTo>
                <a:lnTo>
                  <a:pt x="11572" y="204835"/>
                </a:lnTo>
                <a:lnTo>
                  <a:pt x="18288" y="213359"/>
                </a:lnTo>
                <a:lnTo>
                  <a:pt x="25003" y="204835"/>
                </a:lnTo>
                <a:lnTo>
                  <a:pt x="30860" y="181736"/>
                </a:lnTo>
                <a:lnTo>
                  <a:pt x="35004" y="147780"/>
                </a:lnTo>
                <a:lnTo>
                  <a:pt x="36575" y="106679"/>
                </a:lnTo>
                <a:lnTo>
                  <a:pt x="35004" y="65579"/>
                </a:lnTo>
                <a:lnTo>
                  <a:pt x="30861" y="31623"/>
                </a:lnTo>
                <a:lnTo>
                  <a:pt x="25003" y="8524"/>
                </a:lnTo>
                <a:lnTo>
                  <a:pt x="182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8488680" y="46314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4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8488680" y="46375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866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8488680" y="46405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8488680" y="46436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9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8488680" y="46466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8488680" y="46497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F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8488680" y="46527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2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8488680" y="46558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6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8488680" y="46588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A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8488680" y="46619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E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8488680" y="46649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8488680" y="46680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8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8488680" y="46710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8488680" y="46741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9B3A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8488680" y="46771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8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8488680" y="46802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BEB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8488680" y="46832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DC4B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8488680" y="46863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A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8488680" y="46893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FC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8488680" y="46923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5C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8488680" y="46954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DAD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8488680" y="46984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ED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8488680" y="47015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3D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8488680" y="47045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7E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8488680" y="47076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AE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8488680" y="47106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EE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8488680" y="47137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1E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8488680" y="47167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8488680" y="47198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8488680" y="47228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8488680" y="47259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8488680" y="47289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8488680" y="47320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8488680" y="47350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8488680" y="47381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8488680" y="47411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8488680" y="47442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8488680" y="47472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CF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8488680" y="47503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BF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8488680" y="47533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AF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8488680" y="47564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9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8488680" y="4759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7F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8488680" y="47625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5F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8488680" y="4765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3F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8488680" y="4768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0E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8488680" y="4771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EDE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8488680" y="4774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E9E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8488680" y="4777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7E5E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8488680" y="4780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5E2D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8488680" y="4783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DD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8488680" y="4786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2D8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8488680" y="4789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D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8488680" y="4792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0CE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8488680" y="4796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C8B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8488680" y="4799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C3B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488680" y="4802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BBD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8488680" y="4805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B7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8488680" y="4808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8B1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8488680" y="4811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AC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488680" y="4814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A6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8488680" y="4817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5A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8488680" y="4820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9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488680" y="4823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399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488680" y="4826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95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488680" y="4829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917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488680" y="4832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18E7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488680" y="4835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488680" y="4838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8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488680" y="4841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0876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488680" y="4847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DF85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488680" y="4626864"/>
            <a:ext cx="219710" cy="226060"/>
          </a:xfrm>
          <a:custGeom>
            <a:avLst/>
            <a:gdLst/>
            <a:ahLst/>
            <a:cxnLst/>
            <a:rect l="l" t="t" r="r" b="b"/>
            <a:pathLst>
              <a:path w="219709" h="226060">
                <a:moveTo>
                  <a:pt x="24384" y="0"/>
                </a:moveTo>
                <a:lnTo>
                  <a:pt x="21336" y="0"/>
                </a:lnTo>
                <a:lnTo>
                  <a:pt x="18288" y="3048"/>
                </a:lnTo>
                <a:lnTo>
                  <a:pt x="15240" y="3048"/>
                </a:lnTo>
                <a:lnTo>
                  <a:pt x="15240" y="6096"/>
                </a:lnTo>
                <a:lnTo>
                  <a:pt x="12192" y="12192"/>
                </a:lnTo>
                <a:lnTo>
                  <a:pt x="9144" y="21336"/>
                </a:lnTo>
                <a:lnTo>
                  <a:pt x="3048" y="51816"/>
                </a:lnTo>
                <a:lnTo>
                  <a:pt x="3048" y="70104"/>
                </a:lnTo>
                <a:lnTo>
                  <a:pt x="0" y="91440"/>
                </a:lnTo>
                <a:lnTo>
                  <a:pt x="0" y="134112"/>
                </a:lnTo>
                <a:lnTo>
                  <a:pt x="3048" y="155448"/>
                </a:lnTo>
                <a:lnTo>
                  <a:pt x="3048" y="173736"/>
                </a:lnTo>
                <a:lnTo>
                  <a:pt x="6096" y="188975"/>
                </a:lnTo>
                <a:lnTo>
                  <a:pt x="12192" y="213360"/>
                </a:lnTo>
                <a:lnTo>
                  <a:pt x="15240" y="219456"/>
                </a:lnTo>
                <a:lnTo>
                  <a:pt x="21336" y="225552"/>
                </a:lnTo>
                <a:lnTo>
                  <a:pt x="27431" y="225552"/>
                </a:lnTo>
                <a:lnTo>
                  <a:pt x="21336" y="213360"/>
                </a:lnTo>
                <a:lnTo>
                  <a:pt x="25400" y="209295"/>
                </a:lnTo>
                <a:lnTo>
                  <a:pt x="24384" y="207263"/>
                </a:lnTo>
                <a:lnTo>
                  <a:pt x="21336" y="198119"/>
                </a:lnTo>
                <a:lnTo>
                  <a:pt x="18288" y="185928"/>
                </a:lnTo>
                <a:lnTo>
                  <a:pt x="15240" y="170687"/>
                </a:lnTo>
                <a:lnTo>
                  <a:pt x="15240" y="152400"/>
                </a:lnTo>
                <a:lnTo>
                  <a:pt x="12192" y="134112"/>
                </a:lnTo>
                <a:lnTo>
                  <a:pt x="12192" y="91440"/>
                </a:lnTo>
                <a:lnTo>
                  <a:pt x="15240" y="73152"/>
                </a:lnTo>
                <a:lnTo>
                  <a:pt x="15240" y="54863"/>
                </a:lnTo>
                <a:lnTo>
                  <a:pt x="18288" y="39624"/>
                </a:lnTo>
                <a:lnTo>
                  <a:pt x="24384" y="15240"/>
                </a:lnTo>
                <a:lnTo>
                  <a:pt x="21336" y="12192"/>
                </a:lnTo>
                <a:lnTo>
                  <a:pt x="24384" y="12192"/>
                </a:lnTo>
                <a:lnTo>
                  <a:pt x="24384" y="0"/>
                </a:lnTo>
                <a:close/>
              </a:path>
              <a:path w="219709" h="226060">
                <a:moveTo>
                  <a:pt x="24384" y="210312"/>
                </a:moveTo>
                <a:lnTo>
                  <a:pt x="21336" y="213360"/>
                </a:lnTo>
                <a:lnTo>
                  <a:pt x="27431" y="225552"/>
                </a:lnTo>
                <a:lnTo>
                  <a:pt x="30479" y="222504"/>
                </a:lnTo>
                <a:lnTo>
                  <a:pt x="33527" y="222504"/>
                </a:lnTo>
                <a:lnTo>
                  <a:pt x="33527" y="219456"/>
                </a:lnTo>
                <a:lnTo>
                  <a:pt x="36575" y="213360"/>
                </a:lnTo>
                <a:lnTo>
                  <a:pt x="27431" y="213360"/>
                </a:lnTo>
                <a:lnTo>
                  <a:pt x="24384" y="210312"/>
                </a:lnTo>
                <a:close/>
              </a:path>
              <a:path w="219709" h="226060">
                <a:moveTo>
                  <a:pt x="211074" y="210312"/>
                </a:moveTo>
                <a:lnTo>
                  <a:pt x="198120" y="210312"/>
                </a:lnTo>
                <a:lnTo>
                  <a:pt x="195072" y="213360"/>
                </a:lnTo>
                <a:lnTo>
                  <a:pt x="36575" y="213360"/>
                </a:lnTo>
                <a:lnTo>
                  <a:pt x="33527" y="219456"/>
                </a:lnTo>
                <a:lnTo>
                  <a:pt x="33527" y="222504"/>
                </a:lnTo>
                <a:lnTo>
                  <a:pt x="30479" y="222504"/>
                </a:lnTo>
                <a:lnTo>
                  <a:pt x="27431" y="225552"/>
                </a:lnTo>
                <a:lnTo>
                  <a:pt x="201168" y="225552"/>
                </a:lnTo>
                <a:lnTo>
                  <a:pt x="204216" y="222504"/>
                </a:lnTo>
                <a:lnTo>
                  <a:pt x="204216" y="219456"/>
                </a:lnTo>
                <a:lnTo>
                  <a:pt x="210312" y="213360"/>
                </a:lnTo>
                <a:lnTo>
                  <a:pt x="211074" y="210312"/>
                </a:lnTo>
                <a:close/>
              </a:path>
              <a:path w="219709" h="226060">
                <a:moveTo>
                  <a:pt x="25400" y="209295"/>
                </a:moveTo>
                <a:lnTo>
                  <a:pt x="24384" y="210312"/>
                </a:lnTo>
                <a:lnTo>
                  <a:pt x="27431" y="213360"/>
                </a:lnTo>
                <a:lnTo>
                  <a:pt x="25400" y="209295"/>
                </a:lnTo>
                <a:close/>
              </a:path>
              <a:path w="219709" h="226060">
                <a:moveTo>
                  <a:pt x="25400" y="16256"/>
                </a:moveTo>
                <a:lnTo>
                  <a:pt x="24993" y="17068"/>
                </a:lnTo>
                <a:lnTo>
                  <a:pt x="27431" y="24384"/>
                </a:lnTo>
                <a:lnTo>
                  <a:pt x="33527" y="54863"/>
                </a:lnTo>
                <a:lnTo>
                  <a:pt x="33527" y="70104"/>
                </a:lnTo>
                <a:lnTo>
                  <a:pt x="36575" y="91440"/>
                </a:lnTo>
                <a:lnTo>
                  <a:pt x="36575" y="134112"/>
                </a:lnTo>
                <a:lnTo>
                  <a:pt x="33527" y="152400"/>
                </a:lnTo>
                <a:lnTo>
                  <a:pt x="33527" y="170687"/>
                </a:lnTo>
                <a:lnTo>
                  <a:pt x="30479" y="185928"/>
                </a:lnTo>
                <a:lnTo>
                  <a:pt x="27431" y="198119"/>
                </a:lnTo>
                <a:lnTo>
                  <a:pt x="24384" y="207263"/>
                </a:lnTo>
                <a:lnTo>
                  <a:pt x="27431" y="207263"/>
                </a:lnTo>
                <a:lnTo>
                  <a:pt x="25400" y="209295"/>
                </a:lnTo>
                <a:lnTo>
                  <a:pt x="27431" y="213360"/>
                </a:lnTo>
                <a:lnTo>
                  <a:pt x="36575" y="213360"/>
                </a:lnTo>
                <a:lnTo>
                  <a:pt x="42672" y="188975"/>
                </a:lnTo>
                <a:lnTo>
                  <a:pt x="45720" y="173736"/>
                </a:lnTo>
                <a:lnTo>
                  <a:pt x="48768" y="155448"/>
                </a:lnTo>
                <a:lnTo>
                  <a:pt x="48768" y="70104"/>
                </a:lnTo>
                <a:lnTo>
                  <a:pt x="45720" y="51816"/>
                </a:lnTo>
                <a:lnTo>
                  <a:pt x="42672" y="36575"/>
                </a:lnTo>
                <a:lnTo>
                  <a:pt x="38100" y="18287"/>
                </a:lnTo>
                <a:lnTo>
                  <a:pt x="27431" y="18287"/>
                </a:lnTo>
                <a:lnTo>
                  <a:pt x="25400" y="16256"/>
                </a:lnTo>
                <a:close/>
              </a:path>
              <a:path w="219709" h="226060">
                <a:moveTo>
                  <a:pt x="196088" y="211328"/>
                </a:moveTo>
                <a:lnTo>
                  <a:pt x="192024" y="213360"/>
                </a:lnTo>
                <a:lnTo>
                  <a:pt x="195072" y="213360"/>
                </a:lnTo>
                <a:lnTo>
                  <a:pt x="196088" y="211328"/>
                </a:lnTo>
                <a:close/>
              </a:path>
              <a:path w="219709" h="226060">
                <a:moveTo>
                  <a:pt x="198120" y="210312"/>
                </a:moveTo>
                <a:lnTo>
                  <a:pt x="196088" y="211328"/>
                </a:lnTo>
                <a:lnTo>
                  <a:pt x="195072" y="213360"/>
                </a:lnTo>
                <a:lnTo>
                  <a:pt x="198120" y="210312"/>
                </a:lnTo>
                <a:close/>
              </a:path>
              <a:path w="219709" h="226060">
                <a:moveTo>
                  <a:pt x="201168" y="0"/>
                </a:moveTo>
                <a:lnTo>
                  <a:pt x="27431" y="0"/>
                </a:lnTo>
                <a:lnTo>
                  <a:pt x="30479" y="3048"/>
                </a:lnTo>
                <a:lnTo>
                  <a:pt x="33527" y="3048"/>
                </a:lnTo>
                <a:lnTo>
                  <a:pt x="33527" y="6096"/>
                </a:lnTo>
                <a:lnTo>
                  <a:pt x="36575" y="12192"/>
                </a:lnTo>
                <a:lnTo>
                  <a:pt x="195072" y="12192"/>
                </a:lnTo>
                <a:lnTo>
                  <a:pt x="198120" y="15240"/>
                </a:lnTo>
                <a:lnTo>
                  <a:pt x="201168" y="24384"/>
                </a:lnTo>
                <a:lnTo>
                  <a:pt x="204216" y="39624"/>
                </a:lnTo>
                <a:lnTo>
                  <a:pt x="204216" y="54863"/>
                </a:lnTo>
                <a:lnTo>
                  <a:pt x="207264" y="70104"/>
                </a:lnTo>
                <a:lnTo>
                  <a:pt x="207264" y="152400"/>
                </a:lnTo>
                <a:lnTo>
                  <a:pt x="204216" y="170687"/>
                </a:lnTo>
                <a:lnTo>
                  <a:pt x="204216" y="185928"/>
                </a:lnTo>
                <a:lnTo>
                  <a:pt x="201168" y="198119"/>
                </a:lnTo>
                <a:lnTo>
                  <a:pt x="198120" y="207263"/>
                </a:lnTo>
                <a:lnTo>
                  <a:pt x="196088" y="211328"/>
                </a:lnTo>
                <a:lnTo>
                  <a:pt x="198120" y="210312"/>
                </a:lnTo>
                <a:lnTo>
                  <a:pt x="211074" y="210312"/>
                </a:lnTo>
                <a:lnTo>
                  <a:pt x="216408" y="188975"/>
                </a:lnTo>
                <a:lnTo>
                  <a:pt x="216408" y="173736"/>
                </a:lnTo>
                <a:lnTo>
                  <a:pt x="219455" y="155448"/>
                </a:lnTo>
                <a:lnTo>
                  <a:pt x="219455" y="70104"/>
                </a:lnTo>
                <a:lnTo>
                  <a:pt x="216408" y="51816"/>
                </a:lnTo>
                <a:lnTo>
                  <a:pt x="216408" y="36575"/>
                </a:lnTo>
                <a:lnTo>
                  <a:pt x="210312" y="12192"/>
                </a:lnTo>
                <a:lnTo>
                  <a:pt x="204216" y="6096"/>
                </a:lnTo>
                <a:lnTo>
                  <a:pt x="204216" y="3048"/>
                </a:lnTo>
                <a:lnTo>
                  <a:pt x="201168" y="0"/>
                </a:lnTo>
                <a:close/>
              </a:path>
              <a:path w="219709" h="226060">
                <a:moveTo>
                  <a:pt x="24384" y="15240"/>
                </a:moveTo>
                <a:lnTo>
                  <a:pt x="24384" y="18287"/>
                </a:lnTo>
                <a:lnTo>
                  <a:pt x="24993" y="17068"/>
                </a:lnTo>
                <a:lnTo>
                  <a:pt x="24384" y="15240"/>
                </a:lnTo>
                <a:close/>
              </a:path>
              <a:path w="219709" h="226060">
                <a:moveTo>
                  <a:pt x="27431" y="0"/>
                </a:moveTo>
                <a:lnTo>
                  <a:pt x="24384" y="0"/>
                </a:lnTo>
                <a:lnTo>
                  <a:pt x="24384" y="12192"/>
                </a:lnTo>
                <a:lnTo>
                  <a:pt x="27431" y="12192"/>
                </a:lnTo>
                <a:lnTo>
                  <a:pt x="25400" y="16256"/>
                </a:lnTo>
                <a:lnTo>
                  <a:pt x="27431" y="18287"/>
                </a:lnTo>
                <a:lnTo>
                  <a:pt x="38100" y="18287"/>
                </a:lnTo>
                <a:lnTo>
                  <a:pt x="36575" y="12192"/>
                </a:lnTo>
                <a:lnTo>
                  <a:pt x="33527" y="6096"/>
                </a:lnTo>
                <a:lnTo>
                  <a:pt x="33527" y="3048"/>
                </a:lnTo>
                <a:lnTo>
                  <a:pt x="30479" y="3048"/>
                </a:lnTo>
                <a:lnTo>
                  <a:pt x="27431" y="0"/>
                </a:lnTo>
                <a:close/>
              </a:path>
              <a:path w="219709" h="226060">
                <a:moveTo>
                  <a:pt x="196088" y="14224"/>
                </a:moveTo>
                <a:lnTo>
                  <a:pt x="198120" y="18287"/>
                </a:lnTo>
                <a:lnTo>
                  <a:pt x="198120" y="15240"/>
                </a:lnTo>
                <a:lnTo>
                  <a:pt x="196088" y="14224"/>
                </a:lnTo>
                <a:close/>
              </a:path>
              <a:path w="219709" h="226060">
                <a:moveTo>
                  <a:pt x="24384" y="15240"/>
                </a:moveTo>
                <a:lnTo>
                  <a:pt x="24993" y="17068"/>
                </a:lnTo>
                <a:lnTo>
                  <a:pt x="25400" y="16256"/>
                </a:lnTo>
                <a:lnTo>
                  <a:pt x="24384" y="15240"/>
                </a:lnTo>
                <a:close/>
              </a:path>
              <a:path w="219709" h="226060">
                <a:moveTo>
                  <a:pt x="27431" y="12192"/>
                </a:moveTo>
                <a:lnTo>
                  <a:pt x="24384" y="15240"/>
                </a:lnTo>
                <a:lnTo>
                  <a:pt x="25400" y="16256"/>
                </a:lnTo>
                <a:lnTo>
                  <a:pt x="27431" y="12192"/>
                </a:lnTo>
                <a:close/>
              </a:path>
              <a:path w="219709" h="226060">
                <a:moveTo>
                  <a:pt x="27431" y="12192"/>
                </a:moveTo>
                <a:lnTo>
                  <a:pt x="21336" y="12192"/>
                </a:lnTo>
                <a:lnTo>
                  <a:pt x="24384" y="15240"/>
                </a:lnTo>
                <a:lnTo>
                  <a:pt x="27431" y="12192"/>
                </a:lnTo>
                <a:close/>
              </a:path>
              <a:path w="219709" h="226060">
                <a:moveTo>
                  <a:pt x="195072" y="12192"/>
                </a:moveTo>
                <a:lnTo>
                  <a:pt x="196088" y="14224"/>
                </a:lnTo>
                <a:lnTo>
                  <a:pt x="198120" y="15240"/>
                </a:lnTo>
                <a:lnTo>
                  <a:pt x="195072" y="12192"/>
                </a:lnTo>
                <a:close/>
              </a:path>
              <a:path w="219709" h="226060">
                <a:moveTo>
                  <a:pt x="195072" y="12192"/>
                </a:moveTo>
                <a:lnTo>
                  <a:pt x="192024" y="12192"/>
                </a:lnTo>
                <a:lnTo>
                  <a:pt x="196088" y="14224"/>
                </a:lnTo>
                <a:lnTo>
                  <a:pt x="195072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 txBox="1"/>
          <p:nvPr/>
        </p:nvSpPr>
        <p:spPr>
          <a:xfrm>
            <a:off x="8259571" y="4590288"/>
            <a:ext cx="41719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spc="-5" dirty="0">
                <a:latin typeface="Arial"/>
                <a:cs typeface="Arial"/>
              </a:rPr>
              <a:t>D</a:t>
            </a:r>
            <a:r>
              <a:rPr sz="1800" b="1" spc="285" dirty="0">
                <a:latin typeface="Arial"/>
                <a:cs typeface="Arial"/>
              </a:rPr>
              <a:t> </a:t>
            </a:r>
            <a:r>
              <a:rPr sz="1800" b="1" spc="-105" dirty="0">
                <a:latin typeface="Arial"/>
                <a:cs typeface="Arial"/>
              </a:rPr>
              <a:t>J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6513576" y="4529328"/>
            <a:ext cx="323215" cy="64135"/>
          </a:xfrm>
          <a:custGeom>
            <a:avLst/>
            <a:gdLst/>
            <a:ahLst/>
            <a:cxnLst/>
            <a:rect l="l" t="t" r="r" b="b"/>
            <a:pathLst>
              <a:path w="323215" h="64135">
                <a:moveTo>
                  <a:pt x="298703" y="3048"/>
                </a:moveTo>
                <a:lnTo>
                  <a:pt x="27431" y="3048"/>
                </a:lnTo>
                <a:lnTo>
                  <a:pt x="21335" y="6096"/>
                </a:lnTo>
                <a:lnTo>
                  <a:pt x="15240" y="12192"/>
                </a:lnTo>
                <a:lnTo>
                  <a:pt x="15240" y="15240"/>
                </a:lnTo>
                <a:lnTo>
                  <a:pt x="12192" y="15240"/>
                </a:lnTo>
                <a:lnTo>
                  <a:pt x="9144" y="21336"/>
                </a:lnTo>
                <a:lnTo>
                  <a:pt x="3048" y="39624"/>
                </a:lnTo>
                <a:lnTo>
                  <a:pt x="3048" y="42672"/>
                </a:lnTo>
                <a:lnTo>
                  <a:pt x="0" y="60960"/>
                </a:lnTo>
                <a:lnTo>
                  <a:pt x="30479" y="64008"/>
                </a:lnTo>
                <a:lnTo>
                  <a:pt x="30479" y="45720"/>
                </a:lnTo>
                <a:lnTo>
                  <a:pt x="35051" y="36576"/>
                </a:lnTo>
                <a:lnTo>
                  <a:pt x="33527" y="36576"/>
                </a:lnTo>
                <a:lnTo>
                  <a:pt x="36575" y="30480"/>
                </a:lnTo>
                <a:lnTo>
                  <a:pt x="39624" y="27432"/>
                </a:lnTo>
                <a:lnTo>
                  <a:pt x="319024" y="27432"/>
                </a:lnTo>
                <a:lnTo>
                  <a:pt x="316992" y="21336"/>
                </a:lnTo>
                <a:lnTo>
                  <a:pt x="313944" y="21336"/>
                </a:lnTo>
                <a:lnTo>
                  <a:pt x="310896" y="15240"/>
                </a:lnTo>
                <a:lnTo>
                  <a:pt x="310896" y="12192"/>
                </a:lnTo>
                <a:lnTo>
                  <a:pt x="304800" y="9144"/>
                </a:lnTo>
                <a:lnTo>
                  <a:pt x="304800" y="6096"/>
                </a:lnTo>
                <a:lnTo>
                  <a:pt x="301751" y="6096"/>
                </a:lnTo>
                <a:lnTo>
                  <a:pt x="298703" y="3048"/>
                </a:lnTo>
                <a:close/>
              </a:path>
              <a:path w="323215" h="64135">
                <a:moveTo>
                  <a:pt x="289559" y="33528"/>
                </a:moveTo>
                <a:lnTo>
                  <a:pt x="295655" y="45720"/>
                </a:lnTo>
                <a:lnTo>
                  <a:pt x="292607" y="45720"/>
                </a:lnTo>
                <a:lnTo>
                  <a:pt x="295655" y="64008"/>
                </a:lnTo>
                <a:lnTo>
                  <a:pt x="323088" y="60960"/>
                </a:lnTo>
                <a:lnTo>
                  <a:pt x="323088" y="39624"/>
                </a:lnTo>
                <a:lnTo>
                  <a:pt x="322072" y="36576"/>
                </a:lnTo>
                <a:lnTo>
                  <a:pt x="292607" y="36576"/>
                </a:lnTo>
                <a:lnTo>
                  <a:pt x="289559" y="33528"/>
                </a:lnTo>
                <a:close/>
              </a:path>
              <a:path w="323215" h="64135">
                <a:moveTo>
                  <a:pt x="36575" y="33528"/>
                </a:moveTo>
                <a:lnTo>
                  <a:pt x="33527" y="36576"/>
                </a:lnTo>
                <a:lnTo>
                  <a:pt x="35051" y="36576"/>
                </a:lnTo>
                <a:lnTo>
                  <a:pt x="36575" y="33528"/>
                </a:lnTo>
                <a:close/>
              </a:path>
              <a:path w="323215" h="64135">
                <a:moveTo>
                  <a:pt x="287527" y="29464"/>
                </a:moveTo>
                <a:lnTo>
                  <a:pt x="289559" y="33527"/>
                </a:lnTo>
                <a:lnTo>
                  <a:pt x="292607" y="36576"/>
                </a:lnTo>
                <a:lnTo>
                  <a:pt x="322072" y="36576"/>
                </a:lnTo>
                <a:lnTo>
                  <a:pt x="320039" y="30480"/>
                </a:lnTo>
                <a:lnTo>
                  <a:pt x="289559" y="30480"/>
                </a:lnTo>
                <a:lnTo>
                  <a:pt x="287527" y="29464"/>
                </a:lnTo>
                <a:close/>
              </a:path>
              <a:path w="323215" h="64135">
                <a:moveTo>
                  <a:pt x="38607" y="29464"/>
                </a:moveTo>
                <a:lnTo>
                  <a:pt x="36575" y="30480"/>
                </a:lnTo>
                <a:lnTo>
                  <a:pt x="36575" y="33528"/>
                </a:lnTo>
                <a:lnTo>
                  <a:pt x="38607" y="29464"/>
                </a:lnTo>
                <a:close/>
              </a:path>
              <a:path w="323215" h="64135">
                <a:moveTo>
                  <a:pt x="39624" y="27432"/>
                </a:moveTo>
                <a:lnTo>
                  <a:pt x="36575" y="30480"/>
                </a:lnTo>
                <a:lnTo>
                  <a:pt x="38607" y="29464"/>
                </a:lnTo>
                <a:lnTo>
                  <a:pt x="39624" y="27432"/>
                </a:lnTo>
                <a:close/>
              </a:path>
              <a:path w="323215" h="64135">
                <a:moveTo>
                  <a:pt x="283464" y="27432"/>
                </a:moveTo>
                <a:lnTo>
                  <a:pt x="42672" y="27432"/>
                </a:lnTo>
                <a:lnTo>
                  <a:pt x="39624" y="30480"/>
                </a:lnTo>
                <a:lnTo>
                  <a:pt x="286512" y="30480"/>
                </a:lnTo>
                <a:lnTo>
                  <a:pt x="283464" y="27432"/>
                </a:lnTo>
                <a:close/>
              </a:path>
              <a:path w="323215" h="64135">
                <a:moveTo>
                  <a:pt x="286512" y="27432"/>
                </a:moveTo>
                <a:lnTo>
                  <a:pt x="287527" y="29464"/>
                </a:lnTo>
                <a:lnTo>
                  <a:pt x="289559" y="30480"/>
                </a:lnTo>
                <a:lnTo>
                  <a:pt x="286512" y="27432"/>
                </a:lnTo>
                <a:close/>
              </a:path>
              <a:path w="323215" h="64135">
                <a:moveTo>
                  <a:pt x="319024" y="27432"/>
                </a:moveTo>
                <a:lnTo>
                  <a:pt x="286512" y="27432"/>
                </a:lnTo>
                <a:lnTo>
                  <a:pt x="289559" y="30480"/>
                </a:lnTo>
                <a:lnTo>
                  <a:pt x="320039" y="30480"/>
                </a:lnTo>
                <a:lnTo>
                  <a:pt x="319024" y="27432"/>
                </a:lnTo>
                <a:close/>
              </a:path>
              <a:path w="323215" h="64135">
                <a:moveTo>
                  <a:pt x="42672" y="27432"/>
                </a:moveTo>
                <a:lnTo>
                  <a:pt x="39624" y="27432"/>
                </a:lnTo>
                <a:lnTo>
                  <a:pt x="38607" y="29464"/>
                </a:lnTo>
                <a:lnTo>
                  <a:pt x="42672" y="27432"/>
                </a:lnTo>
                <a:close/>
              </a:path>
              <a:path w="323215" h="64135">
                <a:moveTo>
                  <a:pt x="286512" y="27432"/>
                </a:moveTo>
                <a:lnTo>
                  <a:pt x="283464" y="27432"/>
                </a:lnTo>
                <a:lnTo>
                  <a:pt x="287527" y="29464"/>
                </a:lnTo>
                <a:lnTo>
                  <a:pt x="286512" y="27432"/>
                </a:lnTo>
                <a:close/>
              </a:path>
              <a:path w="323215" h="64135">
                <a:moveTo>
                  <a:pt x="289559" y="0"/>
                </a:moveTo>
                <a:lnTo>
                  <a:pt x="36575" y="0"/>
                </a:lnTo>
                <a:lnTo>
                  <a:pt x="30479" y="3048"/>
                </a:lnTo>
                <a:lnTo>
                  <a:pt x="292607" y="3048"/>
                </a:lnTo>
                <a:lnTo>
                  <a:pt x="2895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330440" y="4529328"/>
            <a:ext cx="323215" cy="64135"/>
          </a:xfrm>
          <a:custGeom>
            <a:avLst/>
            <a:gdLst/>
            <a:ahLst/>
            <a:cxnLst/>
            <a:rect l="l" t="t" r="r" b="b"/>
            <a:pathLst>
              <a:path w="323215" h="64135">
                <a:moveTo>
                  <a:pt x="295655" y="3048"/>
                </a:moveTo>
                <a:lnTo>
                  <a:pt x="24383" y="3048"/>
                </a:lnTo>
                <a:lnTo>
                  <a:pt x="21335" y="6096"/>
                </a:lnTo>
                <a:lnTo>
                  <a:pt x="18287" y="6096"/>
                </a:lnTo>
                <a:lnTo>
                  <a:pt x="18287" y="9144"/>
                </a:lnTo>
                <a:lnTo>
                  <a:pt x="12191" y="12192"/>
                </a:lnTo>
                <a:lnTo>
                  <a:pt x="12191" y="15240"/>
                </a:lnTo>
                <a:lnTo>
                  <a:pt x="9143" y="21336"/>
                </a:lnTo>
                <a:lnTo>
                  <a:pt x="6095" y="21336"/>
                </a:lnTo>
                <a:lnTo>
                  <a:pt x="0" y="39624"/>
                </a:lnTo>
                <a:lnTo>
                  <a:pt x="0" y="60960"/>
                </a:lnTo>
                <a:lnTo>
                  <a:pt x="27431" y="64008"/>
                </a:lnTo>
                <a:lnTo>
                  <a:pt x="30479" y="45720"/>
                </a:lnTo>
                <a:lnTo>
                  <a:pt x="27431" y="45720"/>
                </a:lnTo>
                <a:lnTo>
                  <a:pt x="33527" y="33528"/>
                </a:lnTo>
                <a:lnTo>
                  <a:pt x="36575" y="30480"/>
                </a:lnTo>
                <a:lnTo>
                  <a:pt x="33527" y="30480"/>
                </a:lnTo>
                <a:lnTo>
                  <a:pt x="39624" y="27432"/>
                </a:lnTo>
                <a:lnTo>
                  <a:pt x="315975" y="27432"/>
                </a:lnTo>
                <a:lnTo>
                  <a:pt x="313943" y="21336"/>
                </a:lnTo>
                <a:lnTo>
                  <a:pt x="310895" y="15240"/>
                </a:lnTo>
                <a:lnTo>
                  <a:pt x="307848" y="15240"/>
                </a:lnTo>
                <a:lnTo>
                  <a:pt x="307848" y="12192"/>
                </a:lnTo>
                <a:lnTo>
                  <a:pt x="304800" y="9144"/>
                </a:lnTo>
                <a:lnTo>
                  <a:pt x="301751" y="9144"/>
                </a:lnTo>
                <a:lnTo>
                  <a:pt x="301751" y="6096"/>
                </a:lnTo>
                <a:lnTo>
                  <a:pt x="295655" y="3048"/>
                </a:lnTo>
                <a:close/>
              </a:path>
              <a:path w="323215" h="64135">
                <a:moveTo>
                  <a:pt x="286511" y="33528"/>
                </a:moveTo>
                <a:lnTo>
                  <a:pt x="292607" y="45720"/>
                </a:lnTo>
                <a:lnTo>
                  <a:pt x="292607" y="64008"/>
                </a:lnTo>
                <a:lnTo>
                  <a:pt x="323087" y="60960"/>
                </a:lnTo>
                <a:lnTo>
                  <a:pt x="320039" y="42672"/>
                </a:lnTo>
                <a:lnTo>
                  <a:pt x="320039" y="39624"/>
                </a:lnTo>
                <a:lnTo>
                  <a:pt x="319023" y="36576"/>
                </a:lnTo>
                <a:lnTo>
                  <a:pt x="289559" y="36576"/>
                </a:lnTo>
                <a:lnTo>
                  <a:pt x="286511" y="33528"/>
                </a:lnTo>
                <a:close/>
              </a:path>
              <a:path w="323215" h="64135">
                <a:moveTo>
                  <a:pt x="36575" y="30480"/>
                </a:moveTo>
                <a:lnTo>
                  <a:pt x="33527" y="33528"/>
                </a:lnTo>
                <a:lnTo>
                  <a:pt x="33527" y="36576"/>
                </a:lnTo>
                <a:lnTo>
                  <a:pt x="36575" y="30480"/>
                </a:lnTo>
                <a:close/>
              </a:path>
              <a:path w="323215" h="64135">
                <a:moveTo>
                  <a:pt x="315975" y="27432"/>
                </a:moveTo>
                <a:lnTo>
                  <a:pt x="283463" y="27432"/>
                </a:lnTo>
                <a:lnTo>
                  <a:pt x="286511" y="30480"/>
                </a:lnTo>
                <a:lnTo>
                  <a:pt x="289559" y="36576"/>
                </a:lnTo>
                <a:lnTo>
                  <a:pt x="319023" y="36576"/>
                </a:lnTo>
                <a:lnTo>
                  <a:pt x="315975" y="27432"/>
                </a:lnTo>
                <a:close/>
              </a:path>
              <a:path w="323215" h="64135">
                <a:moveTo>
                  <a:pt x="284479" y="29464"/>
                </a:moveTo>
                <a:lnTo>
                  <a:pt x="286511" y="33528"/>
                </a:lnTo>
                <a:lnTo>
                  <a:pt x="286511" y="30480"/>
                </a:lnTo>
                <a:lnTo>
                  <a:pt x="284479" y="29464"/>
                </a:lnTo>
                <a:close/>
              </a:path>
              <a:path w="323215" h="64135">
                <a:moveTo>
                  <a:pt x="39624" y="27432"/>
                </a:moveTo>
                <a:lnTo>
                  <a:pt x="33527" y="30480"/>
                </a:lnTo>
                <a:lnTo>
                  <a:pt x="36575" y="30480"/>
                </a:lnTo>
                <a:lnTo>
                  <a:pt x="39624" y="27432"/>
                </a:lnTo>
                <a:close/>
              </a:path>
              <a:path w="323215" h="64135">
                <a:moveTo>
                  <a:pt x="280415" y="27432"/>
                </a:moveTo>
                <a:lnTo>
                  <a:pt x="39624" y="27432"/>
                </a:lnTo>
                <a:lnTo>
                  <a:pt x="36575" y="30480"/>
                </a:lnTo>
                <a:lnTo>
                  <a:pt x="283463" y="30480"/>
                </a:lnTo>
                <a:lnTo>
                  <a:pt x="280415" y="27432"/>
                </a:lnTo>
                <a:close/>
              </a:path>
              <a:path w="323215" h="64135">
                <a:moveTo>
                  <a:pt x="283463" y="27432"/>
                </a:moveTo>
                <a:lnTo>
                  <a:pt x="284479" y="29464"/>
                </a:lnTo>
                <a:lnTo>
                  <a:pt x="286511" y="30480"/>
                </a:lnTo>
                <a:lnTo>
                  <a:pt x="283463" y="27432"/>
                </a:lnTo>
                <a:close/>
              </a:path>
              <a:path w="323215" h="64135">
                <a:moveTo>
                  <a:pt x="283463" y="27432"/>
                </a:moveTo>
                <a:lnTo>
                  <a:pt x="280415" y="27432"/>
                </a:lnTo>
                <a:lnTo>
                  <a:pt x="284479" y="29464"/>
                </a:lnTo>
                <a:lnTo>
                  <a:pt x="283463" y="27432"/>
                </a:lnTo>
                <a:close/>
              </a:path>
              <a:path w="323215" h="64135">
                <a:moveTo>
                  <a:pt x="286511" y="0"/>
                </a:moveTo>
                <a:lnTo>
                  <a:pt x="33527" y="0"/>
                </a:lnTo>
                <a:lnTo>
                  <a:pt x="30479" y="3048"/>
                </a:lnTo>
                <a:lnTo>
                  <a:pt x="292607" y="3048"/>
                </a:lnTo>
                <a:lnTo>
                  <a:pt x="2865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8165592" y="4529328"/>
            <a:ext cx="323215" cy="64135"/>
          </a:xfrm>
          <a:custGeom>
            <a:avLst/>
            <a:gdLst/>
            <a:ahLst/>
            <a:cxnLst/>
            <a:rect l="l" t="t" r="r" b="b"/>
            <a:pathLst>
              <a:path w="323215" h="64135">
                <a:moveTo>
                  <a:pt x="298703" y="3048"/>
                </a:moveTo>
                <a:lnTo>
                  <a:pt x="27431" y="3048"/>
                </a:lnTo>
                <a:lnTo>
                  <a:pt x="21335" y="6096"/>
                </a:lnTo>
                <a:lnTo>
                  <a:pt x="12191" y="15240"/>
                </a:lnTo>
                <a:lnTo>
                  <a:pt x="9143" y="21336"/>
                </a:lnTo>
                <a:lnTo>
                  <a:pt x="3048" y="30480"/>
                </a:lnTo>
                <a:lnTo>
                  <a:pt x="3048" y="42672"/>
                </a:lnTo>
                <a:lnTo>
                  <a:pt x="0" y="60960"/>
                </a:lnTo>
                <a:lnTo>
                  <a:pt x="27431" y="64008"/>
                </a:lnTo>
                <a:lnTo>
                  <a:pt x="30479" y="45720"/>
                </a:lnTo>
                <a:lnTo>
                  <a:pt x="30479" y="39624"/>
                </a:lnTo>
                <a:lnTo>
                  <a:pt x="33527" y="33528"/>
                </a:lnTo>
                <a:lnTo>
                  <a:pt x="35051" y="33528"/>
                </a:lnTo>
                <a:lnTo>
                  <a:pt x="36575" y="30480"/>
                </a:lnTo>
                <a:lnTo>
                  <a:pt x="39624" y="27432"/>
                </a:lnTo>
                <a:lnTo>
                  <a:pt x="315975" y="27432"/>
                </a:lnTo>
                <a:lnTo>
                  <a:pt x="313943" y="21336"/>
                </a:lnTo>
                <a:lnTo>
                  <a:pt x="310896" y="15240"/>
                </a:lnTo>
                <a:lnTo>
                  <a:pt x="310896" y="12192"/>
                </a:lnTo>
                <a:lnTo>
                  <a:pt x="307848" y="12192"/>
                </a:lnTo>
                <a:lnTo>
                  <a:pt x="298703" y="3048"/>
                </a:lnTo>
                <a:close/>
              </a:path>
              <a:path w="323215" h="64135">
                <a:moveTo>
                  <a:pt x="315975" y="27432"/>
                </a:moveTo>
                <a:lnTo>
                  <a:pt x="283463" y="27432"/>
                </a:lnTo>
                <a:lnTo>
                  <a:pt x="289559" y="33528"/>
                </a:lnTo>
                <a:lnTo>
                  <a:pt x="292607" y="39624"/>
                </a:lnTo>
                <a:lnTo>
                  <a:pt x="292607" y="45720"/>
                </a:lnTo>
                <a:lnTo>
                  <a:pt x="295655" y="64008"/>
                </a:lnTo>
                <a:lnTo>
                  <a:pt x="323087" y="60960"/>
                </a:lnTo>
                <a:lnTo>
                  <a:pt x="323087" y="39624"/>
                </a:lnTo>
                <a:lnTo>
                  <a:pt x="320039" y="39624"/>
                </a:lnTo>
                <a:lnTo>
                  <a:pt x="315975" y="27432"/>
                </a:lnTo>
                <a:close/>
              </a:path>
              <a:path w="323215" h="64135">
                <a:moveTo>
                  <a:pt x="35051" y="33528"/>
                </a:moveTo>
                <a:lnTo>
                  <a:pt x="33527" y="33528"/>
                </a:lnTo>
                <a:lnTo>
                  <a:pt x="33527" y="36576"/>
                </a:lnTo>
                <a:lnTo>
                  <a:pt x="35051" y="33528"/>
                </a:lnTo>
                <a:close/>
              </a:path>
              <a:path w="323215" h="64135">
                <a:moveTo>
                  <a:pt x="286511" y="30480"/>
                </a:moveTo>
                <a:lnTo>
                  <a:pt x="289559" y="36576"/>
                </a:lnTo>
                <a:lnTo>
                  <a:pt x="289559" y="33528"/>
                </a:lnTo>
                <a:lnTo>
                  <a:pt x="286511" y="30480"/>
                </a:lnTo>
                <a:close/>
              </a:path>
              <a:path w="323215" h="64135">
                <a:moveTo>
                  <a:pt x="39624" y="27432"/>
                </a:moveTo>
                <a:lnTo>
                  <a:pt x="36575" y="30480"/>
                </a:lnTo>
                <a:lnTo>
                  <a:pt x="36575" y="33528"/>
                </a:lnTo>
                <a:lnTo>
                  <a:pt x="39624" y="27432"/>
                </a:lnTo>
                <a:close/>
              </a:path>
              <a:path w="323215" h="64135">
                <a:moveTo>
                  <a:pt x="283463" y="27432"/>
                </a:moveTo>
                <a:lnTo>
                  <a:pt x="39624" y="27432"/>
                </a:lnTo>
                <a:lnTo>
                  <a:pt x="39624" y="30480"/>
                </a:lnTo>
                <a:lnTo>
                  <a:pt x="286511" y="30480"/>
                </a:lnTo>
                <a:lnTo>
                  <a:pt x="283463" y="27432"/>
                </a:lnTo>
                <a:close/>
              </a:path>
              <a:path w="323215" h="64135">
                <a:moveTo>
                  <a:pt x="286511" y="0"/>
                </a:moveTo>
                <a:lnTo>
                  <a:pt x="36575" y="0"/>
                </a:lnTo>
                <a:lnTo>
                  <a:pt x="30479" y="3048"/>
                </a:lnTo>
                <a:lnTo>
                  <a:pt x="292607" y="3048"/>
                </a:lnTo>
                <a:lnTo>
                  <a:pt x="2865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 txBox="1"/>
          <p:nvPr/>
        </p:nvSpPr>
        <p:spPr>
          <a:xfrm>
            <a:off x="6473444" y="4139184"/>
            <a:ext cx="142684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83590" algn="l"/>
              </a:tabLst>
            </a:pP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1</a:t>
            </a:r>
            <a:r>
              <a:rPr sz="1800" b="1" dirty="0">
                <a:latin typeface="Arial"/>
                <a:cs typeface="Arial"/>
              </a:rPr>
              <a:t>	</a:t>
            </a: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2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73" name="object 1173"/>
          <p:cNvSpPr txBox="1"/>
          <p:nvPr/>
        </p:nvSpPr>
        <p:spPr>
          <a:xfrm>
            <a:off x="8085835" y="4139184"/>
            <a:ext cx="65532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3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5946647" y="55214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9143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946647" y="55275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191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5946647" y="55305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72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5946647" y="55336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13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5946647" y="55366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B3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5946647" y="55397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44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5946647" y="55427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E4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5946647" y="55458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75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5946647" y="55488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16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5946647" y="55519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B6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5946647" y="55549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946647" y="55580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5946647" y="55610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88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5946647" y="55641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5946647" y="55671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B9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5946647" y="55702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5A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5946647" y="55732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DA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5946647" y="55763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6B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5946647" y="55793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EB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5946647" y="558241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5946647" y="55854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DC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5946647" y="558850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946647" y="559155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9D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946647" y="559460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946647" y="55976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946647" y="560070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9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5946647" y="56037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DE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5946647" y="56067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0F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5946647" y="56098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5946647" y="56128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946647" y="56159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5946647" y="56189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5946647" y="56220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5946647" y="56250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5946647" y="56281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5946647" y="56311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5946647" y="56342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5946647" y="56372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5946647" y="56403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5946647" y="56433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5946647" y="56464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7F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5946647" y="56494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5946647" y="56525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2F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5946647" y="56555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5946647" y="565861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BE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5946647" y="56616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946647" y="566470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3E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946647" y="566775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DD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946647" y="567080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946647" y="56738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1D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946647" y="567690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946647" y="56799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3C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946647" y="56829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5946647" y="56860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5946647" y="56890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BA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5946647" y="56921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2A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5946647" y="56951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5946647" y="56982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5946647" y="57012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68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5946647" y="57043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C7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5946647" y="57073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27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5946647" y="57104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86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5946647" y="57134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E5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5946647" y="57165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55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5946647" y="57195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B4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5946647" y="57226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14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5946647" y="57256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83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5946647" y="57287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E2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5946647" y="57317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32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5946647" y="57378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9143">
            <a:solidFill>
              <a:srgbClr val="111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5952744" y="5522976"/>
            <a:ext cx="2496820" cy="213360"/>
          </a:xfrm>
          <a:custGeom>
            <a:avLst/>
            <a:gdLst/>
            <a:ahLst/>
            <a:cxnLst/>
            <a:rect l="l" t="t" r="r" b="b"/>
            <a:pathLst>
              <a:path w="2496820" h="213360">
                <a:moveTo>
                  <a:pt x="2481072" y="0"/>
                </a:moveTo>
                <a:lnTo>
                  <a:pt x="0" y="0"/>
                </a:lnTo>
                <a:lnTo>
                  <a:pt x="6238" y="8524"/>
                </a:lnTo>
                <a:lnTo>
                  <a:pt x="11049" y="31622"/>
                </a:lnTo>
                <a:lnTo>
                  <a:pt x="14144" y="65579"/>
                </a:lnTo>
                <a:lnTo>
                  <a:pt x="15239" y="106680"/>
                </a:lnTo>
                <a:lnTo>
                  <a:pt x="14144" y="147780"/>
                </a:lnTo>
                <a:lnTo>
                  <a:pt x="11049" y="181737"/>
                </a:lnTo>
                <a:lnTo>
                  <a:pt x="6238" y="204835"/>
                </a:lnTo>
                <a:lnTo>
                  <a:pt x="0" y="213360"/>
                </a:lnTo>
                <a:lnTo>
                  <a:pt x="2481072" y="213360"/>
                </a:lnTo>
                <a:lnTo>
                  <a:pt x="2487310" y="204835"/>
                </a:lnTo>
                <a:lnTo>
                  <a:pt x="2492120" y="181737"/>
                </a:lnTo>
                <a:lnTo>
                  <a:pt x="2495216" y="147780"/>
                </a:lnTo>
                <a:lnTo>
                  <a:pt x="2496311" y="106680"/>
                </a:lnTo>
                <a:lnTo>
                  <a:pt x="2495216" y="65579"/>
                </a:lnTo>
                <a:lnTo>
                  <a:pt x="2492121" y="31622"/>
                </a:lnTo>
                <a:lnTo>
                  <a:pt x="2487310" y="8524"/>
                </a:lnTo>
                <a:lnTo>
                  <a:pt x="24810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5946647" y="55214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9143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5946647" y="55275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191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5946647" y="55305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72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5946647" y="55336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13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5946647" y="55366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B3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5946647" y="55397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44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5946647" y="55427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E4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5946647" y="55458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75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946647" y="55488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16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946647" y="55519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B6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946647" y="55549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946647" y="55580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946647" y="55610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88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946647" y="55641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946647" y="55671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B9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946647" y="55702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5A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5946647" y="55732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DA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946647" y="55763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6B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946647" y="55793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EB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946647" y="558241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5946647" y="55854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DC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5946647" y="558850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5946647" y="559155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9D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5946647" y="559460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5946647" y="55976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5946647" y="560070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9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946647" y="56037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DE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5946647" y="56067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0F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946647" y="56098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946647" y="56128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5946647" y="56159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5946647" y="56189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946647" y="56220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5946647" y="56250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946647" y="56281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946647" y="56311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946647" y="56342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946647" y="56372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946647" y="56403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5946647" y="56433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5946647" y="56464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7F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5946647" y="56494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5946647" y="56525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F2F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5946647" y="56555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5946647" y="565861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BE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5946647" y="56616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5946647" y="566470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E3E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5946647" y="566775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DD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5946647" y="567080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5946647" y="567385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D1D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946647" y="567690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946647" y="567994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C3C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946647" y="568299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946647" y="568604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5946647" y="568909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BA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5946647" y="569214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A2A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5946647" y="569518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5946647" y="569823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5946647" y="570128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868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5946647" y="5704332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C7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5946647" y="570737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727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5946647" y="5710428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686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946647" y="5713476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E5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5946647" y="5716523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555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5946647" y="5719571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B4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5946647" y="5722620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414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5946647" y="5725667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383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5946647" y="5728715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E2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5946647" y="5731764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3175">
            <a:solidFill>
              <a:srgbClr val="232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5946647" y="5737859"/>
            <a:ext cx="2508885" cy="0"/>
          </a:xfrm>
          <a:custGeom>
            <a:avLst/>
            <a:gdLst/>
            <a:ahLst/>
            <a:cxnLst/>
            <a:rect l="l" t="t" r="r" b="b"/>
            <a:pathLst>
              <a:path w="2508884">
                <a:moveTo>
                  <a:pt x="0" y="0"/>
                </a:moveTo>
                <a:lnTo>
                  <a:pt x="2508504" y="0"/>
                </a:lnTo>
              </a:path>
            </a:pathLst>
          </a:custGeom>
          <a:ln w="9143">
            <a:solidFill>
              <a:srgbClr val="111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5931408" y="55214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931408" y="55275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76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5931408" y="55305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A6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5931408" y="55336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D6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931408" y="55366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17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931408" y="55397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931408" y="55427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A7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931408" y="55458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931408" y="55488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58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5931408" y="55519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B8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5931408" y="55549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931408" y="55580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5931408" y="55610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E9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5931408" y="55641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6A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5931408" y="55671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CA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5931408" y="55702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5931408" y="55732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5931408" y="55763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1C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5931408" y="55793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8C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931408" y="55824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EC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931408" y="55854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4D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931408" y="55885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AD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5931408" y="55915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5931408" y="55946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5931408" y="55976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5931408" y="56007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CE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5931408" y="56037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931408" y="56067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931408" y="56098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4F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931408" y="56128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5931408" y="56159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5931408" y="56189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5931408" y="56220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5931408" y="56250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931408" y="56281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5931408" y="56311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5931408" y="56342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5931408" y="56372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5931408" y="56403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5931408" y="56433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5931408" y="56464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5931408" y="56494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5931408" y="56525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5931408" y="56555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5931408" y="56586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EE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5931408" y="56616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AE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5931408" y="56647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6E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5931408" y="56677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2E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5931408" y="56708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ED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5931408" y="56738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5931408" y="56769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5931408" y="56799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5931408" y="56829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5931408" y="56860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FB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5931408" y="56890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8B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5931408" y="56921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1B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931408" y="56951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AA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5931408" y="56982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3A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5931408" y="57012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5931408" y="57043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69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5931408" y="57073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5931408" y="57104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98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5931408" y="57134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38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5931408" y="57165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D7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5931408" y="57195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87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5931408" y="57226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47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5931408" y="57256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07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5931408" y="57287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C6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5931408" y="57317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96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5931408" y="57378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937503" y="5522976"/>
            <a:ext cx="30480" cy="213360"/>
          </a:xfrm>
          <a:custGeom>
            <a:avLst/>
            <a:gdLst/>
            <a:ahLst/>
            <a:cxnLst/>
            <a:rect l="l" t="t" r="r" b="b"/>
            <a:pathLst>
              <a:path w="30479" h="213360">
                <a:moveTo>
                  <a:pt x="15240" y="0"/>
                </a:moveTo>
                <a:lnTo>
                  <a:pt x="9001" y="8524"/>
                </a:lnTo>
                <a:lnTo>
                  <a:pt x="4190" y="31622"/>
                </a:lnTo>
                <a:lnTo>
                  <a:pt x="1095" y="65579"/>
                </a:lnTo>
                <a:lnTo>
                  <a:pt x="0" y="106680"/>
                </a:lnTo>
                <a:lnTo>
                  <a:pt x="1095" y="147780"/>
                </a:lnTo>
                <a:lnTo>
                  <a:pt x="4191" y="181737"/>
                </a:lnTo>
                <a:lnTo>
                  <a:pt x="9001" y="204835"/>
                </a:lnTo>
                <a:lnTo>
                  <a:pt x="15240" y="213360"/>
                </a:lnTo>
                <a:lnTo>
                  <a:pt x="21478" y="204835"/>
                </a:lnTo>
                <a:lnTo>
                  <a:pt x="26289" y="181737"/>
                </a:lnTo>
                <a:lnTo>
                  <a:pt x="29384" y="147780"/>
                </a:lnTo>
                <a:lnTo>
                  <a:pt x="30480" y="106680"/>
                </a:lnTo>
                <a:lnTo>
                  <a:pt x="29384" y="65579"/>
                </a:lnTo>
                <a:lnTo>
                  <a:pt x="26289" y="31622"/>
                </a:lnTo>
                <a:lnTo>
                  <a:pt x="21478" y="8524"/>
                </a:lnTo>
                <a:lnTo>
                  <a:pt x="15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5931408" y="55214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5931408" y="55275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76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5931408" y="55305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A6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931408" y="55336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D6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5931408" y="55366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17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931408" y="55397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5931408" y="55427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A7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5931408" y="55458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5931408" y="55488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58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5931408" y="55519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B8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5931408" y="55549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5931408" y="55580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5931408" y="55610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E9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5931408" y="55641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6A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5931408" y="55671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CA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5931408" y="55702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5931408" y="55732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5931408" y="55763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1C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5931408" y="55793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8C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5931408" y="55824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EC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5931408" y="55854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4D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5931408" y="55885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AD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5931408" y="55915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5931408" y="55946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5931408" y="55976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5931408" y="56007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CE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5931408" y="56037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5931408" y="56067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5931408" y="56098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4F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5931408" y="56128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5931408" y="56159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5931408" y="56189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5931408" y="56220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5931408" y="56250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5931408" y="56281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5931408" y="56311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5931408" y="56342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5931408" y="56372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5931408" y="56403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5931408" y="56433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5931408" y="56464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5931408" y="56494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5931408" y="56525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5931408" y="56555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5931408" y="565861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EE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5931408" y="56616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AE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5931408" y="566470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6E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5931408" y="56677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E2E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5931408" y="567080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ED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5931408" y="567385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5931408" y="567690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5931408" y="567994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5931408" y="568299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5931408" y="568604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FB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5931408" y="568909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8B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5931408" y="569214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B1B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5931408" y="569518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AA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5931408" y="569823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A3A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5931408" y="570128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5931408" y="570433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969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5931408" y="57073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5931408" y="571042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98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5931408" y="571347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838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5931408" y="571652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D7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931408" y="571957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87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5931408" y="57226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47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5931408" y="572566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707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5931408" y="572871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C6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5931408" y="573176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696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5931408" y="573785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5931408" y="5516879"/>
            <a:ext cx="2524125" cy="226060"/>
          </a:xfrm>
          <a:custGeom>
            <a:avLst/>
            <a:gdLst/>
            <a:ahLst/>
            <a:cxnLst/>
            <a:rect l="l" t="t" r="r" b="b"/>
            <a:pathLst>
              <a:path w="2524125" h="226060">
                <a:moveTo>
                  <a:pt x="21336" y="0"/>
                </a:moveTo>
                <a:lnTo>
                  <a:pt x="18287" y="3048"/>
                </a:lnTo>
                <a:lnTo>
                  <a:pt x="15239" y="3048"/>
                </a:lnTo>
                <a:lnTo>
                  <a:pt x="12191" y="6096"/>
                </a:lnTo>
                <a:lnTo>
                  <a:pt x="9143" y="12192"/>
                </a:lnTo>
                <a:lnTo>
                  <a:pt x="3047" y="36576"/>
                </a:lnTo>
                <a:lnTo>
                  <a:pt x="3047" y="51816"/>
                </a:lnTo>
                <a:lnTo>
                  <a:pt x="0" y="70104"/>
                </a:lnTo>
                <a:lnTo>
                  <a:pt x="0" y="155448"/>
                </a:lnTo>
                <a:lnTo>
                  <a:pt x="3047" y="173736"/>
                </a:lnTo>
                <a:lnTo>
                  <a:pt x="3047" y="188976"/>
                </a:lnTo>
                <a:lnTo>
                  <a:pt x="9143" y="213360"/>
                </a:lnTo>
                <a:lnTo>
                  <a:pt x="12191" y="219456"/>
                </a:lnTo>
                <a:lnTo>
                  <a:pt x="12191" y="222504"/>
                </a:lnTo>
                <a:lnTo>
                  <a:pt x="15239" y="222504"/>
                </a:lnTo>
                <a:lnTo>
                  <a:pt x="18287" y="225552"/>
                </a:lnTo>
                <a:lnTo>
                  <a:pt x="24383" y="225552"/>
                </a:lnTo>
                <a:lnTo>
                  <a:pt x="18287" y="213360"/>
                </a:lnTo>
                <a:lnTo>
                  <a:pt x="20726" y="208483"/>
                </a:lnTo>
                <a:lnTo>
                  <a:pt x="18287" y="201168"/>
                </a:lnTo>
                <a:lnTo>
                  <a:pt x="15239" y="188976"/>
                </a:lnTo>
                <a:lnTo>
                  <a:pt x="15239" y="170688"/>
                </a:lnTo>
                <a:lnTo>
                  <a:pt x="12191" y="155448"/>
                </a:lnTo>
                <a:lnTo>
                  <a:pt x="12191" y="73152"/>
                </a:lnTo>
                <a:lnTo>
                  <a:pt x="15239" y="54864"/>
                </a:lnTo>
                <a:lnTo>
                  <a:pt x="15239" y="39624"/>
                </a:lnTo>
                <a:lnTo>
                  <a:pt x="18287" y="27432"/>
                </a:lnTo>
                <a:lnTo>
                  <a:pt x="21336" y="18288"/>
                </a:lnTo>
                <a:lnTo>
                  <a:pt x="18287" y="12192"/>
                </a:lnTo>
                <a:lnTo>
                  <a:pt x="21336" y="12192"/>
                </a:lnTo>
                <a:lnTo>
                  <a:pt x="21336" y="0"/>
                </a:lnTo>
                <a:close/>
              </a:path>
              <a:path w="2524125" h="226060">
                <a:moveTo>
                  <a:pt x="20726" y="208483"/>
                </a:moveTo>
                <a:lnTo>
                  <a:pt x="18287" y="213360"/>
                </a:lnTo>
                <a:lnTo>
                  <a:pt x="24383" y="225552"/>
                </a:lnTo>
                <a:lnTo>
                  <a:pt x="27431" y="222504"/>
                </a:lnTo>
                <a:lnTo>
                  <a:pt x="30479" y="222504"/>
                </a:lnTo>
                <a:lnTo>
                  <a:pt x="30479" y="219456"/>
                </a:lnTo>
                <a:lnTo>
                  <a:pt x="33527" y="213360"/>
                </a:lnTo>
                <a:lnTo>
                  <a:pt x="24383" y="213360"/>
                </a:lnTo>
                <a:lnTo>
                  <a:pt x="22860" y="210312"/>
                </a:lnTo>
                <a:lnTo>
                  <a:pt x="21336" y="210312"/>
                </a:lnTo>
                <a:lnTo>
                  <a:pt x="20726" y="208483"/>
                </a:lnTo>
                <a:close/>
              </a:path>
              <a:path w="2524125" h="226060">
                <a:moveTo>
                  <a:pt x="2508503" y="222504"/>
                </a:moveTo>
                <a:lnTo>
                  <a:pt x="27431" y="222504"/>
                </a:lnTo>
                <a:lnTo>
                  <a:pt x="24383" y="225552"/>
                </a:lnTo>
                <a:lnTo>
                  <a:pt x="2505456" y="225552"/>
                </a:lnTo>
                <a:lnTo>
                  <a:pt x="2508503" y="222504"/>
                </a:lnTo>
                <a:close/>
              </a:path>
              <a:path w="2524125" h="226060">
                <a:moveTo>
                  <a:pt x="2502408" y="207264"/>
                </a:moveTo>
                <a:lnTo>
                  <a:pt x="2499360" y="213360"/>
                </a:lnTo>
                <a:lnTo>
                  <a:pt x="33527" y="213360"/>
                </a:lnTo>
                <a:lnTo>
                  <a:pt x="30479" y="219456"/>
                </a:lnTo>
                <a:lnTo>
                  <a:pt x="30479" y="222504"/>
                </a:lnTo>
                <a:lnTo>
                  <a:pt x="2511551" y="222504"/>
                </a:lnTo>
                <a:lnTo>
                  <a:pt x="2511551" y="219456"/>
                </a:lnTo>
                <a:lnTo>
                  <a:pt x="2514599" y="213360"/>
                </a:lnTo>
                <a:lnTo>
                  <a:pt x="2515616" y="210312"/>
                </a:lnTo>
                <a:lnTo>
                  <a:pt x="2502408" y="210312"/>
                </a:lnTo>
                <a:lnTo>
                  <a:pt x="2502408" y="207264"/>
                </a:lnTo>
                <a:close/>
              </a:path>
              <a:path w="2524125" h="226060">
                <a:moveTo>
                  <a:pt x="21336" y="0"/>
                </a:moveTo>
                <a:lnTo>
                  <a:pt x="21336" y="12192"/>
                </a:lnTo>
                <a:lnTo>
                  <a:pt x="24383" y="12192"/>
                </a:lnTo>
                <a:lnTo>
                  <a:pt x="21336" y="18288"/>
                </a:lnTo>
                <a:lnTo>
                  <a:pt x="24383" y="27432"/>
                </a:lnTo>
                <a:lnTo>
                  <a:pt x="27431" y="39624"/>
                </a:lnTo>
                <a:lnTo>
                  <a:pt x="27431" y="54864"/>
                </a:lnTo>
                <a:lnTo>
                  <a:pt x="30479" y="73152"/>
                </a:lnTo>
                <a:lnTo>
                  <a:pt x="30479" y="155448"/>
                </a:lnTo>
                <a:lnTo>
                  <a:pt x="27431" y="170688"/>
                </a:lnTo>
                <a:lnTo>
                  <a:pt x="27431" y="185928"/>
                </a:lnTo>
                <a:lnTo>
                  <a:pt x="24383" y="201168"/>
                </a:lnTo>
                <a:lnTo>
                  <a:pt x="21945" y="208483"/>
                </a:lnTo>
                <a:lnTo>
                  <a:pt x="24383" y="213360"/>
                </a:lnTo>
                <a:lnTo>
                  <a:pt x="33527" y="213360"/>
                </a:lnTo>
                <a:lnTo>
                  <a:pt x="36575" y="204216"/>
                </a:lnTo>
                <a:lnTo>
                  <a:pt x="39624" y="188976"/>
                </a:lnTo>
                <a:lnTo>
                  <a:pt x="39624" y="173736"/>
                </a:lnTo>
                <a:lnTo>
                  <a:pt x="42671" y="155448"/>
                </a:lnTo>
                <a:lnTo>
                  <a:pt x="42671" y="73152"/>
                </a:lnTo>
                <a:lnTo>
                  <a:pt x="39624" y="51816"/>
                </a:lnTo>
                <a:lnTo>
                  <a:pt x="39624" y="36576"/>
                </a:lnTo>
                <a:lnTo>
                  <a:pt x="33527" y="12192"/>
                </a:lnTo>
                <a:lnTo>
                  <a:pt x="30479" y="6096"/>
                </a:lnTo>
                <a:lnTo>
                  <a:pt x="30479" y="3048"/>
                </a:lnTo>
                <a:lnTo>
                  <a:pt x="24383" y="3048"/>
                </a:lnTo>
                <a:lnTo>
                  <a:pt x="21336" y="0"/>
                </a:lnTo>
                <a:close/>
              </a:path>
              <a:path w="2524125" h="226060">
                <a:moveTo>
                  <a:pt x="21336" y="207264"/>
                </a:moveTo>
                <a:lnTo>
                  <a:pt x="20726" y="208483"/>
                </a:lnTo>
                <a:lnTo>
                  <a:pt x="21336" y="210312"/>
                </a:lnTo>
                <a:lnTo>
                  <a:pt x="21336" y="207264"/>
                </a:lnTo>
                <a:close/>
              </a:path>
              <a:path w="2524125" h="226060">
                <a:moveTo>
                  <a:pt x="21336" y="207264"/>
                </a:moveTo>
                <a:lnTo>
                  <a:pt x="21336" y="210312"/>
                </a:lnTo>
                <a:lnTo>
                  <a:pt x="21945" y="208483"/>
                </a:lnTo>
                <a:lnTo>
                  <a:pt x="21336" y="207264"/>
                </a:lnTo>
                <a:close/>
              </a:path>
              <a:path w="2524125" h="226060">
                <a:moveTo>
                  <a:pt x="21945" y="208483"/>
                </a:moveTo>
                <a:lnTo>
                  <a:pt x="21336" y="210312"/>
                </a:lnTo>
                <a:lnTo>
                  <a:pt x="22860" y="210312"/>
                </a:lnTo>
                <a:lnTo>
                  <a:pt x="21945" y="208483"/>
                </a:lnTo>
                <a:close/>
              </a:path>
              <a:path w="2524125" h="226060">
                <a:moveTo>
                  <a:pt x="2499360" y="12192"/>
                </a:moveTo>
                <a:lnTo>
                  <a:pt x="2502408" y="18288"/>
                </a:lnTo>
                <a:lnTo>
                  <a:pt x="2505456" y="27432"/>
                </a:lnTo>
                <a:lnTo>
                  <a:pt x="2508503" y="39624"/>
                </a:lnTo>
                <a:lnTo>
                  <a:pt x="2508503" y="54864"/>
                </a:lnTo>
                <a:lnTo>
                  <a:pt x="2511551" y="73152"/>
                </a:lnTo>
                <a:lnTo>
                  <a:pt x="2511551" y="155448"/>
                </a:lnTo>
                <a:lnTo>
                  <a:pt x="2508503" y="170688"/>
                </a:lnTo>
                <a:lnTo>
                  <a:pt x="2508503" y="185928"/>
                </a:lnTo>
                <a:lnTo>
                  <a:pt x="2505456" y="201168"/>
                </a:lnTo>
                <a:lnTo>
                  <a:pt x="2502408" y="210312"/>
                </a:lnTo>
                <a:lnTo>
                  <a:pt x="2515616" y="210312"/>
                </a:lnTo>
                <a:lnTo>
                  <a:pt x="2517647" y="204216"/>
                </a:lnTo>
                <a:lnTo>
                  <a:pt x="2523743" y="173736"/>
                </a:lnTo>
                <a:lnTo>
                  <a:pt x="2523743" y="51816"/>
                </a:lnTo>
                <a:lnTo>
                  <a:pt x="2520695" y="36576"/>
                </a:lnTo>
                <a:lnTo>
                  <a:pt x="2515361" y="15240"/>
                </a:lnTo>
                <a:lnTo>
                  <a:pt x="2502408" y="15240"/>
                </a:lnTo>
                <a:lnTo>
                  <a:pt x="2499360" y="12192"/>
                </a:lnTo>
                <a:close/>
              </a:path>
              <a:path w="2524125" h="226060">
                <a:moveTo>
                  <a:pt x="18287" y="12192"/>
                </a:moveTo>
                <a:lnTo>
                  <a:pt x="21336" y="18288"/>
                </a:lnTo>
                <a:lnTo>
                  <a:pt x="22860" y="15240"/>
                </a:lnTo>
                <a:lnTo>
                  <a:pt x="21336" y="15240"/>
                </a:lnTo>
                <a:lnTo>
                  <a:pt x="18287" y="12192"/>
                </a:lnTo>
                <a:close/>
              </a:path>
              <a:path w="2524125" h="226060">
                <a:moveTo>
                  <a:pt x="24383" y="12192"/>
                </a:moveTo>
                <a:lnTo>
                  <a:pt x="18287" y="12192"/>
                </a:lnTo>
                <a:lnTo>
                  <a:pt x="21336" y="15240"/>
                </a:lnTo>
                <a:lnTo>
                  <a:pt x="24383" y="12192"/>
                </a:lnTo>
                <a:close/>
              </a:path>
              <a:path w="2524125" h="226060">
                <a:moveTo>
                  <a:pt x="24383" y="12192"/>
                </a:moveTo>
                <a:lnTo>
                  <a:pt x="21336" y="15240"/>
                </a:lnTo>
                <a:lnTo>
                  <a:pt x="22860" y="15240"/>
                </a:lnTo>
                <a:lnTo>
                  <a:pt x="24383" y="12192"/>
                </a:lnTo>
                <a:close/>
              </a:path>
              <a:path w="2524125" h="226060">
                <a:moveTo>
                  <a:pt x="2511551" y="3048"/>
                </a:moveTo>
                <a:lnTo>
                  <a:pt x="30479" y="3048"/>
                </a:lnTo>
                <a:lnTo>
                  <a:pt x="30479" y="6096"/>
                </a:lnTo>
                <a:lnTo>
                  <a:pt x="33527" y="12192"/>
                </a:lnTo>
                <a:lnTo>
                  <a:pt x="2499360" y="12192"/>
                </a:lnTo>
                <a:lnTo>
                  <a:pt x="2502408" y="15240"/>
                </a:lnTo>
                <a:lnTo>
                  <a:pt x="2515361" y="15240"/>
                </a:lnTo>
                <a:lnTo>
                  <a:pt x="2514599" y="12192"/>
                </a:lnTo>
                <a:lnTo>
                  <a:pt x="2511551" y="6096"/>
                </a:lnTo>
                <a:lnTo>
                  <a:pt x="2511551" y="3048"/>
                </a:lnTo>
                <a:close/>
              </a:path>
              <a:path w="2524125" h="226060">
                <a:moveTo>
                  <a:pt x="2505456" y="0"/>
                </a:moveTo>
                <a:lnTo>
                  <a:pt x="21336" y="0"/>
                </a:lnTo>
                <a:lnTo>
                  <a:pt x="24383" y="3048"/>
                </a:lnTo>
                <a:lnTo>
                  <a:pt x="2505456" y="3048"/>
                </a:lnTo>
                <a:lnTo>
                  <a:pt x="25054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 txBox="1"/>
          <p:nvPr/>
        </p:nvSpPr>
        <p:spPr>
          <a:xfrm>
            <a:off x="7110476" y="5483352"/>
            <a:ext cx="17843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>
                <a:latin typeface="Arial"/>
                <a:cs typeface="Arial"/>
              </a:rPr>
              <a:t>V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506968" y="55214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8506968" y="55275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191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8506968" y="55305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72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8506968" y="5533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13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8506968" y="55366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B3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8506968" y="55397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44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8506968" y="55427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E4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8506968" y="55458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75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8506968" y="55488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16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8506968" y="55519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B6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8506968" y="55549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8506968" y="55580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8506968" y="55610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88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8506968" y="55641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29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8506968" y="55671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8506968" y="55702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5A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8506968" y="55732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DA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8506968" y="55763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6B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8506968" y="55793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EB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8506968" y="55824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8506968" y="55854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C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8506968" y="55885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8506968" y="55915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D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8506968" y="55946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8506968" y="55976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8506968" y="56007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9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8506968" y="56037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DE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8506968" y="56067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F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8506968" y="56098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8506968" y="56128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8506968" y="56159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8506968" y="56189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8506968" y="56220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8506968" y="56250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8506968" y="56281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8506968" y="56311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8506968" y="56342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8506968" y="56372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8506968" y="56403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8506968" y="56433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8506968" y="56464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F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8506968" y="56494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8506968" y="56525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F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8506968" y="56555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8506968" y="56586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BE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8506968" y="56616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8506968" y="56647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3E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8506968" y="56677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DD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8506968" y="56708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D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8506968" y="56738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1D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8506968" y="56769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8506968" y="56799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3C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8506968" y="56829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8506968" y="56860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8506968" y="56890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BA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8506968" y="56921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2A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8506968" y="56951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8506968" y="56982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8506968" y="57012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68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8506968" y="57043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C7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8506968" y="57073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27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8506968" y="57104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86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8506968" y="57134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E5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8506968" y="57165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55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8506968" y="57195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B4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8506968" y="57226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14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8506968" y="57256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83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8506968" y="57287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E2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8506968" y="57317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32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8506968" y="573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111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8513064" y="5522976"/>
            <a:ext cx="189230" cy="213360"/>
          </a:xfrm>
          <a:custGeom>
            <a:avLst/>
            <a:gdLst/>
            <a:ahLst/>
            <a:cxnLst/>
            <a:rect l="l" t="t" r="r" b="b"/>
            <a:pathLst>
              <a:path w="189229" h="213360">
                <a:moveTo>
                  <a:pt x="170687" y="0"/>
                </a:moveTo>
                <a:lnTo>
                  <a:pt x="0" y="0"/>
                </a:lnTo>
                <a:lnTo>
                  <a:pt x="6715" y="8524"/>
                </a:lnTo>
                <a:lnTo>
                  <a:pt x="12572" y="31622"/>
                </a:lnTo>
                <a:lnTo>
                  <a:pt x="16716" y="65579"/>
                </a:lnTo>
                <a:lnTo>
                  <a:pt x="18287" y="106680"/>
                </a:lnTo>
                <a:lnTo>
                  <a:pt x="16716" y="147780"/>
                </a:lnTo>
                <a:lnTo>
                  <a:pt x="12573" y="181737"/>
                </a:lnTo>
                <a:lnTo>
                  <a:pt x="6715" y="204835"/>
                </a:lnTo>
                <a:lnTo>
                  <a:pt x="0" y="213360"/>
                </a:lnTo>
                <a:lnTo>
                  <a:pt x="170687" y="213360"/>
                </a:lnTo>
                <a:lnTo>
                  <a:pt x="178688" y="204835"/>
                </a:lnTo>
                <a:lnTo>
                  <a:pt x="184403" y="181737"/>
                </a:lnTo>
                <a:lnTo>
                  <a:pt x="187832" y="147780"/>
                </a:lnTo>
                <a:lnTo>
                  <a:pt x="188975" y="106680"/>
                </a:lnTo>
                <a:lnTo>
                  <a:pt x="187832" y="65579"/>
                </a:lnTo>
                <a:lnTo>
                  <a:pt x="184403" y="31622"/>
                </a:lnTo>
                <a:lnTo>
                  <a:pt x="178688" y="8524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8506968" y="55214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8506968" y="55275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191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8506968" y="55305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72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8506968" y="55336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13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8506968" y="55366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B3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8506968" y="55397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44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8506968" y="55427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E4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8506968" y="55458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75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8506968" y="55488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16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8506968" y="55519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B6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8506968" y="55549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8506968" y="55580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8506968" y="55610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88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8506968" y="55641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29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8506968" y="55671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8506968" y="55702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5A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8506968" y="55732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DA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8506968" y="55763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6B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8506968" y="55793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EB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8506968" y="55824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8506968" y="55854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DC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8506968" y="55885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8506968" y="55915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9D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8506968" y="55946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8506968" y="55976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8506968" y="56007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9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8506968" y="56037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DE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8506968" y="56067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0F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8506968" y="56098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8506968" y="56128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8506968" y="56159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8506968" y="56189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8506968" y="56220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8506968" y="56250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8506968" y="56281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8506968" y="56311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8506968" y="56342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8506968" y="56372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8506968" y="56403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506968" y="56433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8506968" y="56464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7F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8506968" y="56494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5F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8506968" y="56525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F2F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8506968" y="56555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8506968" y="565861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BE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8506968" y="56616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8506968" y="566470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E3E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8506968" y="56677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DD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8506968" y="567080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7D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8506968" y="567385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D1D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8506968" y="567690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8506968" y="56799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C3C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8506968" y="568299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8506968" y="56860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8506968" y="568909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BA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8506968" y="569214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A2A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8506968" y="569518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8506968" y="569823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F8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8506968" y="570128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868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8506968" y="57043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C7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8506968" y="570737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727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8506968" y="5710428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686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8506968" y="5713476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E5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8506968" y="571652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555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8506968" y="5719571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B4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506968" y="5722620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414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8506968" y="572566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383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8506968" y="572871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E2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8506968" y="573176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175">
            <a:solidFill>
              <a:srgbClr val="232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8506968" y="573785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9143">
            <a:solidFill>
              <a:srgbClr val="111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8488680" y="5521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8488680" y="5527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76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8488680" y="5530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A6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8488680" y="5533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D6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8488680" y="5536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17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8488680" y="5539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8488680" y="5542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A7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8488680" y="5545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8488680" y="5548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58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8488680" y="5551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B8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8488680" y="5554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8488680" y="5558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8488680" y="5561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E9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8488680" y="5564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6A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8488680" y="5567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CA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8488680" y="5570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8488680" y="5573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8488680" y="5576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1C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8488680" y="5579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8C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8488680" y="5582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EC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8488680" y="5585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4D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8488680" y="5588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AD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8488680" y="5591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8488680" y="5594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8488680" y="5597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8488680" y="5600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E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8488680" y="5603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8488680" y="56067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8488680" y="5609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F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8488680" y="56128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8488680" y="56159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8488680" y="56189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8488680" y="56220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8488680" y="56250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8488680" y="56281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8488680" y="56311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8488680" y="56342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8488680" y="56372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8488680" y="56403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8488680" y="56433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8488680" y="56464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8488680" y="56494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8488680" y="56525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8488680" y="56555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8488680" y="56586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E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8488680" y="56616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E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8488680" y="56647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E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8488680" y="56677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E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8488680" y="56708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ED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8488680" y="56738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8488680" y="56769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488680" y="56799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8488680" y="56829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8488680" y="56860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FB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8488680" y="56890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8B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8488680" y="56921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1B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8488680" y="56951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AA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8488680" y="56982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3A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8488680" y="57012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8488680" y="57043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69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8488680" y="57073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E8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8488680" y="57104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98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8488680" y="57134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38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8488680" y="57165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D7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8488680" y="57195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87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8488680" y="57226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47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8488680" y="57256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07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488680" y="57287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C6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8488680" y="57317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96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8488680" y="57378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8494776" y="5522976"/>
            <a:ext cx="36830" cy="213360"/>
          </a:xfrm>
          <a:custGeom>
            <a:avLst/>
            <a:gdLst/>
            <a:ahLst/>
            <a:cxnLst/>
            <a:rect l="l" t="t" r="r" b="b"/>
            <a:pathLst>
              <a:path w="36829" h="213360">
                <a:moveTo>
                  <a:pt x="18288" y="0"/>
                </a:moveTo>
                <a:lnTo>
                  <a:pt x="11572" y="8524"/>
                </a:lnTo>
                <a:lnTo>
                  <a:pt x="5714" y="31622"/>
                </a:lnTo>
                <a:lnTo>
                  <a:pt x="1571" y="65579"/>
                </a:lnTo>
                <a:lnTo>
                  <a:pt x="0" y="106680"/>
                </a:lnTo>
                <a:lnTo>
                  <a:pt x="1571" y="147780"/>
                </a:lnTo>
                <a:lnTo>
                  <a:pt x="5714" y="181737"/>
                </a:lnTo>
                <a:lnTo>
                  <a:pt x="11572" y="204835"/>
                </a:lnTo>
                <a:lnTo>
                  <a:pt x="18288" y="213360"/>
                </a:lnTo>
                <a:lnTo>
                  <a:pt x="25003" y="204835"/>
                </a:lnTo>
                <a:lnTo>
                  <a:pt x="30860" y="181737"/>
                </a:lnTo>
                <a:lnTo>
                  <a:pt x="35004" y="147780"/>
                </a:lnTo>
                <a:lnTo>
                  <a:pt x="36575" y="106680"/>
                </a:lnTo>
                <a:lnTo>
                  <a:pt x="35004" y="65579"/>
                </a:lnTo>
                <a:lnTo>
                  <a:pt x="30861" y="31622"/>
                </a:lnTo>
                <a:lnTo>
                  <a:pt x="25003" y="8524"/>
                </a:lnTo>
                <a:lnTo>
                  <a:pt x="182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8488680" y="55214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8488680" y="55275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76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8488680" y="55305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A6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8488680" y="55336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D6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8488680" y="55366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17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8488680" y="55397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57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8488680" y="55427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A7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8488680" y="55458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F7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8488680" y="55488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585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8488680" y="55519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B8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8488680" y="55549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19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8488680" y="55580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99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8488680" y="55610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E9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8488680" y="55641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6A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8488680" y="55671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CA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8488680" y="55702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3B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8488680" y="55732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BB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8488680" y="55763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1C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8488680" y="55793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8C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8488680" y="55824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EC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8488680" y="55854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4D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8488680" y="55885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AD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8488680" y="55915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FD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8488680" y="55946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4E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8488680" y="55976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7E7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8488680" y="56007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CE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8488680" y="56037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FE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8488680" y="56067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8488680" y="56098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4F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8488680" y="56128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8488680" y="56159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8488680" y="56189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AF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8488680" y="56220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8488680" y="56250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8488680" y="56281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8488680" y="56311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8488680" y="56342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DF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8488680" y="56372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CF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8488680" y="56403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BFB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8488680" y="56433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9F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8488680" y="56464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8F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8488680" y="56494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6F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8488680" y="56525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3F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8488680" y="56555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F1F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8488680" y="56586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EE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8488680" y="56616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AE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8488680" y="566470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6E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8488680" y="566775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E2E2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8488680" y="56708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ED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8488680" y="567385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8D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8488680" y="567690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D3D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8488680" y="567994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CC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8488680" y="568299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C6C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8488680" y="568604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FB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8488680" y="568909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8B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8488680" y="569214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B1B1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8488680" y="56951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AAA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8488680" y="56982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A3A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8488680" y="570128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C9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8488680" y="5704332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969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8488680" y="570737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E8E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8488680" y="57104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98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8488680" y="5713476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8383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8488680" y="571652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D7D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8488680" y="571957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878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8488680" y="57226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474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8488680" y="572566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707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8488680" y="5728715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C6C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8488680" y="573176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696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8488680" y="5737859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9143">
            <a:solidFill>
              <a:srgbClr val="6666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8488680" y="5516879"/>
            <a:ext cx="219710" cy="226060"/>
          </a:xfrm>
          <a:custGeom>
            <a:avLst/>
            <a:gdLst/>
            <a:ahLst/>
            <a:cxnLst/>
            <a:rect l="l" t="t" r="r" b="b"/>
            <a:pathLst>
              <a:path w="219709" h="226060">
                <a:moveTo>
                  <a:pt x="24384" y="0"/>
                </a:moveTo>
                <a:lnTo>
                  <a:pt x="21336" y="0"/>
                </a:lnTo>
                <a:lnTo>
                  <a:pt x="18288" y="3048"/>
                </a:lnTo>
                <a:lnTo>
                  <a:pt x="15240" y="3048"/>
                </a:lnTo>
                <a:lnTo>
                  <a:pt x="15240" y="6096"/>
                </a:lnTo>
                <a:lnTo>
                  <a:pt x="12192" y="12192"/>
                </a:lnTo>
                <a:lnTo>
                  <a:pt x="9144" y="21336"/>
                </a:lnTo>
                <a:lnTo>
                  <a:pt x="3048" y="51816"/>
                </a:lnTo>
                <a:lnTo>
                  <a:pt x="3048" y="70104"/>
                </a:lnTo>
                <a:lnTo>
                  <a:pt x="0" y="91440"/>
                </a:lnTo>
                <a:lnTo>
                  <a:pt x="0" y="134112"/>
                </a:lnTo>
                <a:lnTo>
                  <a:pt x="3048" y="155448"/>
                </a:lnTo>
                <a:lnTo>
                  <a:pt x="3048" y="173736"/>
                </a:lnTo>
                <a:lnTo>
                  <a:pt x="6096" y="188976"/>
                </a:lnTo>
                <a:lnTo>
                  <a:pt x="12192" y="213360"/>
                </a:lnTo>
                <a:lnTo>
                  <a:pt x="15240" y="219456"/>
                </a:lnTo>
                <a:lnTo>
                  <a:pt x="21336" y="225552"/>
                </a:lnTo>
                <a:lnTo>
                  <a:pt x="27431" y="225552"/>
                </a:lnTo>
                <a:lnTo>
                  <a:pt x="21336" y="213360"/>
                </a:lnTo>
                <a:lnTo>
                  <a:pt x="25400" y="209295"/>
                </a:lnTo>
                <a:lnTo>
                  <a:pt x="24384" y="207264"/>
                </a:lnTo>
                <a:lnTo>
                  <a:pt x="21336" y="198120"/>
                </a:lnTo>
                <a:lnTo>
                  <a:pt x="18288" y="185928"/>
                </a:lnTo>
                <a:lnTo>
                  <a:pt x="15240" y="170688"/>
                </a:lnTo>
                <a:lnTo>
                  <a:pt x="15240" y="152400"/>
                </a:lnTo>
                <a:lnTo>
                  <a:pt x="12192" y="134112"/>
                </a:lnTo>
                <a:lnTo>
                  <a:pt x="12192" y="91440"/>
                </a:lnTo>
                <a:lnTo>
                  <a:pt x="15240" y="73152"/>
                </a:lnTo>
                <a:lnTo>
                  <a:pt x="15240" y="54864"/>
                </a:lnTo>
                <a:lnTo>
                  <a:pt x="18288" y="39624"/>
                </a:lnTo>
                <a:lnTo>
                  <a:pt x="24384" y="15239"/>
                </a:lnTo>
                <a:lnTo>
                  <a:pt x="21336" y="12192"/>
                </a:lnTo>
                <a:lnTo>
                  <a:pt x="24384" y="12192"/>
                </a:lnTo>
                <a:lnTo>
                  <a:pt x="24384" y="0"/>
                </a:lnTo>
                <a:close/>
              </a:path>
              <a:path w="219709" h="226060">
                <a:moveTo>
                  <a:pt x="24383" y="210312"/>
                </a:moveTo>
                <a:lnTo>
                  <a:pt x="21336" y="213360"/>
                </a:lnTo>
                <a:lnTo>
                  <a:pt x="27431" y="225552"/>
                </a:lnTo>
                <a:lnTo>
                  <a:pt x="30479" y="222504"/>
                </a:lnTo>
                <a:lnTo>
                  <a:pt x="33527" y="222504"/>
                </a:lnTo>
                <a:lnTo>
                  <a:pt x="33527" y="219456"/>
                </a:lnTo>
                <a:lnTo>
                  <a:pt x="36575" y="213360"/>
                </a:lnTo>
                <a:lnTo>
                  <a:pt x="27431" y="213360"/>
                </a:lnTo>
                <a:lnTo>
                  <a:pt x="24383" y="210312"/>
                </a:lnTo>
                <a:close/>
              </a:path>
              <a:path w="219709" h="226060">
                <a:moveTo>
                  <a:pt x="211074" y="210312"/>
                </a:moveTo>
                <a:lnTo>
                  <a:pt x="198120" y="210312"/>
                </a:lnTo>
                <a:lnTo>
                  <a:pt x="195072" y="213360"/>
                </a:lnTo>
                <a:lnTo>
                  <a:pt x="36575" y="213360"/>
                </a:lnTo>
                <a:lnTo>
                  <a:pt x="33527" y="219456"/>
                </a:lnTo>
                <a:lnTo>
                  <a:pt x="33527" y="222504"/>
                </a:lnTo>
                <a:lnTo>
                  <a:pt x="30479" y="222504"/>
                </a:lnTo>
                <a:lnTo>
                  <a:pt x="27431" y="225552"/>
                </a:lnTo>
                <a:lnTo>
                  <a:pt x="201168" y="225552"/>
                </a:lnTo>
                <a:lnTo>
                  <a:pt x="204216" y="222504"/>
                </a:lnTo>
                <a:lnTo>
                  <a:pt x="204216" y="219456"/>
                </a:lnTo>
                <a:lnTo>
                  <a:pt x="210312" y="213360"/>
                </a:lnTo>
                <a:lnTo>
                  <a:pt x="211074" y="210312"/>
                </a:lnTo>
                <a:close/>
              </a:path>
              <a:path w="219709" h="226060">
                <a:moveTo>
                  <a:pt x="25400" y="209295"/>
                </a:moveTo>
                <a:lnTo>
                  <a:pt x="24383" y="210312"/>
                </a:lnTo>
                <a:lnTo>
                  <a:pt x="27431" y="213360"/>
                </a:lnTo>
                <a:lnTo>
                  <a:pt x="25400" y="209295"/>
                </a:lnTo>
                <a:close/>
              </a:path>
              <a:path w="219709" h="226060">
                <a:moveTo>
                  <a:pt x="25400" y="16256"/>
                </a:moveTo>
                <a:lnTo>
                  <a:pt x="24993" y="17068"/>
                </a:lnTo>
                <a:lnTo>
                  <a:pt x="27431" y="24384"/>
                </a:lnTo>
                <a:lnTo>
                  <a:pt x="33527" y="54864"/>
                </a:lnTo>
                <a:lnTo>
                  <a:pt x="33527" y="70104"/>
                </a:lnTo>
                <a:lnTo>
                  <a:pt x="36575" y="91440"/>
                </a:lnTo>
                <a:lnTo>
                  <a:pt x="36575" y="134112"/>
                </a:lnTo>
                <a:lnTo>
                  <a:pt x="33527" y="152400"/>
                </a:lnTo>
                <a:lnTo>
                  <a:pt x="33527" y="170688"/>
                </a:lnTo>
                <a:lnTo>
                  <a:pt x="30479" y="185928"/>
                </a:lnTo>
                <a:lnTo>
                  <a:pt x="27431" y="198120"/>
                </a:lnTo>
                <a:lnTo>
                  <a:pt x="24384" y="207264"/>
                </a:lnTo>
                <a:lnTo>
                  <a:pt x="27431" y="207264"/>
                </a:lnTo>
                <a:lnTo>
                  <a:pt x="25400" y="209295"/>
                </a:lnTo>
                <a:lnTo>
                  <a:pt x="27431" y="213360"/>
                </a:lnTo>
                <a:lnTo>
                  <a:pt x="36575" y="213360"/>
                </a:lnTo>
                <a:lnTo>
                  <a:pt x="42672" y="188976"/>
                </a:lnTo>
                <a:lnTo>
                  <a:pt x="45720" y="173736"/>
                </a:lnTo>
                <a:lnTo>
                  <a:pt x="48768" y="155448"/>
                </a:lnTo>
                <a:lnTo>
                  <a:pt x="48768" y="70104"/>
                </a:lnTo>
                <a:lnTo>
                  <a:pt x="45720" y="51816"/>
                </a:lnTo>
                <a:lnTo>
                  <a:pt x="42672" y="36576"/>
                </a:lnTo>
                <a:lnTo>
                  <a:pt x="38100" y="18288"/>
                </a:lnTo>
                <a:lnTo>
                  <a:pt x="27431" y="18288"/>
                </a:lnTo>
                <a:lnTo>
                  <a:pt x="25400" y="16256"/>
                </a:lnTo>
                <a:close/>
              </a:path>
              <a:path w="219709" h="226060">
                <a:moveTo>
                  <a:pt x="196088" y="211328"/>
                </a:moveTo>
                <a:lnTo>
                  <a:pt x="192024" y="213360"/>
                </a:lnTo>
                <a:lnTo>
                  <a:pt x="195072" y="213360"/>
                </a:lnTo>
                <a:lnTo>
                  <a:pt x="196088" y="211328"/>
                </a:lnTo>
                <a:close/>
              </a:path>
              <a:path w="219709" h="226060">
                <a:moveTo>
                  <a:pt x="198120" y="210312"/>
                </a:moveTo>
                <a:lnTo>
                  <a:pt x="196088" y="211328"/>
                </a:lnTo>
                <a:lnTo>
                  <a:pt x="195072" y="213360"/>
                </a:lnTo>
                <a:lnTo>
                  <a:pt x="198120" y="210312"/>
                </a:lnTo>
                <a:close/>
              </a:path>
              <a:path w="219709" h="226060">
                <a:moveTo>
                  <a:pt x="201168" y="0"/>
                </a:moveTo>
                <a:lnTo>
                  <a:pt x="27431" y="0"/>
                </a:lnTo>
                <a:lnTo>
                  <a:pt x="30479" y="3048"/>
                </a:lnTo>
                <a:lnTo>
                  <a:pt x="33527" y="3048"/>
                </a:lnTo>
                <a:lnTo>
                  <a:pt x="33527" y="6096"/>
                </a:lnTo>
                <a:lnTo>
                  <a:pt x="36575" y="12192"/>
                </a:lnTo>
                <a:lnTo>
                  <a:pt x="195072" y="12192"/>
                </a:lnTo>
                <a:lnTo>
                  <a:pt x="198120" y="15240"/>
                </a:lnTo>
                <a:lnTo>
                  <a:pt x="201168" y="24384"/>
                </a:lnTo>
                <a:lnTo>
                  <a:pt x="204216" y="39624"/>
                </a:lnTo>
                <a:lnTo>
                  <a:pt x="204216" y="54864"/>
                </a:lnTo>
                <a:lnTo>
                  <a:pt x="207264" y="70104"/>
                </a:lnTo>
                <a:lnTo>
                  <a:pt x="207264" y="152400"/>
                </a:lnTo>
                <a:lnTo>
                  <a:pt x="204216" y="170688"/>
                </a:lnTo>
                <a:lnTo>
                  <a:pt x="204216" y="185928"/>
                </a:lnTo>
                <a:lnTo>
                  <a:pt x="201168" y="198120"/>
                </a:lnTo>
                <a:lnTo>
                  <a:pt x="198120" y="207264"/>
                </a:lnTo>
                <a:lnTo>
                  <a:pt x="196088" y="211328"/>
                </a:lnTo>
                <a:lnTo>
                  <a:pt x="198120" y="210312"/>
                </a:lnTo>
                <a:lnTo>
                  <a:pt x="211074" y="210312"/>
                </a:lnTo>
                <a:lnTo>
                  <a:pt x="216408" y="188976"/>
                </a:lnTo>
                <a:lnTo>
                  <a:pt x="216408" y="173736"/>
                </a:lnTo>
                <a:lnTo>
                  <a:pt x="219455" y="155448"/>
                </a:lnTo>
                <a:lnTo>
                  <a:pt x="219455" y="70104"/>
                </a:lnTo>
                <a:lnTo>
                  <a:pt x="216408" y="51816"/>
                </a:lnTo>
                <a:lnTo>
                  <a:pt x="216408" y="36576"/>
                </a:lnTo>
                <a:lnTo>
                  <a:pt x="210312" y="12192"/>
                </a:lnTo>
                <a:lnTo>
                  <a:pt x="204216" y="6096"/>
                </a:lnTo>
                <a:lnTo>
                  <a:pt x="204216" y="3048"/>
                </a:lnTo>
                <a:lnTo>
                  <a:pt x="201168" y="0"/>
                </a:lnTo>
                <a:close/>
              </a:path>
              <a:path w="219709" h="226060">
                <a:moveTo>
                  <a:pt x="24384" y="15240"/>
                </a:moveTo>
                <a:lnTo>
                  <a:pt x="24384" y="18288"/>
                </a:lnTo>
                <a:lnTo>
                  <a:pt x="24993" y="17068"/>
                </a:lnTo>
                <a:lnTo>
                  <a:pt x="24384" y="15240"/>
                </a:lnTo>
                <a:close/>
              </a:path>
              <a:path w="219709" h="226060">
                <a:moveTo>
                  <a:pt x="27431" y="0"/>
                </a:moveTo>
                <a:lnTo>
                  <a:pt x="24384" y="0"/>
                </a:lnTo>
                <a:lnTo>
                  <a:pt x="24384" y="12192"/>
                </a:lnTo>
                <a:lnTo>
                  <a:pt x="27431" y="12192"/>
                </a:lnTo>
                <a:lnTo>
                  <a:pt x="25400" y="16256"/>
                </a:lnTo>
                <a:lnTo>
                  <a:pt x="27431" y="18288"/>
                </a:lnTo>
                <a:lnTo>
                  <a:pt x="38100" y="18288"/>
                </a:lnTo>
                <a:lnTo>
                  <a:pt x="36575" y="12192"/>
                </a:lnTo>
                <a:lnTo>
                  <a:pt x="33527" y="6096"/>
                </a:lnTo>
                <a:lnTo>
                  <a:pt x="33527" y="3048"/>
                </a:lnTo>
                <a:lnTo>
                  <a:pt x="30479" y="3048"/>
                </a:lnTo>
                <a:lnTo>
                  <a:pt x="27431" y="0"/>
                </a:lnTo>
                <a:close/>
              </a:path>
              <a:path w="219709" h="226060">
                <a:moveTo>
                  <a:pt x="196088" y="14224"/>
                </a:moveTo>
                <a:lnTo>
                  <a:pt x="198120" y="18288"/>
                </a:lnTo>
                <a:lnTo>
                  <a:pt x="198120" y="15240"/>
                </a:lnTo>
                <a:lnTo>
                  <a:pt x="196088" y="14224"/>
                </a:lnTo>
                <a:close/>
              </a:path>
              <a:path w="219709" h="226060">
                <a:moveTo>
                  <a:pt x="24384" y="15240"/>
                </a:moveTo>
                <a:lnTo>
                  <a:pt x="24993" y="17068"/>
                </a:lnTo>
                <a:lnTo>
                  <a:pt x="25400" y="16256"/>
                </a:lnTo>
                <a:lnTo>
                  <a:pt x="24384" y="15240"/>
                </a:lnTo>
                <a:close/>
              </a:path>
              <a:path w="219709" h="226060">
                <a:moveTo>
                  <a:pt x="27431" y="12192"/>
                </a:moveTo>
                <a:lnTo>
                  <a:pt x="24383" y="15239"/>
                </a:lnTo>
                <a:lnTo>
                  <a:pt x="25400" y="16256"/>
                </a:lnTo>
                <a:lnTo>
                  <a:pt x="27431" y="12192"/>
                </a:lnTo>
                <a:close/>
              </a:path>
              <a:path w="219709" h="226060">
                <a:moveTo>
                  <a:pt x="27431" y="12192"/>
                </a:moveTo>
                <a:lnTo>
                  <a:pt x="21336" y="12192"/>
                </a:lnTo>
                <a:lnTo>
                  <a:pt x="24384" y="15240"/>
                </a:lnTo>
                <a:lnTo>
                  <a:pt x="27431" y="12192"/>
                </a:lnTo>
                <a:close/>
              </a:path>
              <a:path w="219709" h="226060">
                <a:moveTo>
                  <a:pt x="195072" y="12192"/>
                </a:moveTo>
                <a:lnTo>
                  <a:pt x="196088" y="14224"/>
                </a:lnTo>
                <a:lnTo>
                  <a:pt x="198120" y="15240"/>
                </a:lnTo>
                <a:lnTo>
                  <a:pt x="195072" y="12192"/>
                </a:lnTo>
                <a:close/>
              </a:path>
              <a:path w="219709" h="226060">
                <a:moveTo>
                  <a:pt x="195072" y="12192"/>
                </a:moveTo>
                <a:lnTo>
                  <a:pt x="192024" y="12192"/>
                </a:lnTo>
                <a:lnTo>
                  <a:pt x="196088" y="14224"/>
                </a:lnTo>
                <a:lnTo>
                  <a:pt x="195072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 txBox="1"/>
          <p:nvPr/>
        </p:nvSpPr>
        <p:spPr>
          <a:xfrm>
            <a:off x="8536940" y="5480304"/>
            <a:ext cx="1397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spc="-105" dirty="0">
                <a:latin typeface="Arial"/>
                <a:cs typeface="Arial"/>
              </a:rPr>
              <a:t>J</a:t>
            </a:r>
            <a:endParaRPr sz="1800">
              <a:latin typeface="Arial"/>
              <a:cs typeface="Arial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6513576" y="5757671"/>
            <a:ext cx="323215" cy="60960"/>
          </a:xfrm>
          <a:custGeom>
            <a:avLst/>
            <a:gdLst/>
            <a:ahLst/>
            <a:cxnLst/>
            <a:rect l="l" t="t" r="r" b="b"/>
            <a:pathLst>
              <a:path w="323215" h="60960">
                <a:moveTo>
                  <a:pt x="301751" y="54863"/>
                </a:moveTo>
                <a:lnTo>
                  <a:pt x="21335" y="54863"/>
                </a:lnTo>
                <a:lnTo>
                  <a:pt x="27431" y="57911"/>
                </a:lnTo>
                <a:lnTo>
                  <a:pt x="30479" y="60959"/>
                </a:lnTo>
                <a:lnTo>
                  <a:pt x="295655" y="60959"/>
                </a:lnTo>
                <a:lnTo>
                  <a:pt x="295655" y="57911"/>
                </a:lnTo>
                <a:lnTo>
                  <a:pt x="298703" y="57911"/>
                </a:lnTo>
                <a:lnTo>
                  <a:pt x="301751" y="54863"/>
                </a:lnTo>
                <a:close/>
              </a:path>
              <a:path w="323215" h="60960">
                <a:moveTo>
                  <a:pt x="30479" y="0"/>
                </a:moveTo>
                <a:lnTo>
                  <a:pt x="0" y="3047"/>
                </a:lnTo>
                <a:lnTo>
                  <a:pt x="3048" y="21335"/>
                </a:lnTo>
                <a:lnTo>
                  <a:pt x="9144" y="39623"/>
                </a:lnTo>
                <a:lnTo>
                  <a:pt x="12192" y="45719"/>
                </a:lnTo>
                <a:lnTo>
                  <a:pt x="15240" y="48767"/>
                </a:lnTo>
                <a:lnTo>
                  <a:pt x="18288" y="54863"/>
                </a:lnTo>
                <a:lnTo>
                  <a:pt x="304800" y="54863"/>
                </a:lnTo>
                <a:lnTo>
                  <a:pt x="310896" y="48767"/>
                </a:lnTo>
                <a:lnTo>
                  <a:pt x="310896" y="45719"/>
                </a:lnTo>
                <a:lnTo>
                  <a:pt x="313944" y="39623"/>
                </a:lnTo>
                <a:lnTo>
                  <a:pt x="316992" y="39623"/>
                </a:lnTo>
                <a:lnTo>
                  <a:pt x="320040" y="33527"/>
                </a:lnTo>
                <a:lnTo>
                  <a:pt x="39624" y="33527"/>
                </a:lnTo>
                <a:lnTo>
                  <a:pt x="36575" y="30479"/>
                </a:lnTo>
                <a:lnTo>
                  <a:pt x="33527" y="24383"/>
                </a:lnTo>
                <a:lnTo>
                  <a:pt x="35051" y="24383"/>
                </a:lnTo>
                <a:lnTo>
                  <a:pt x="32003" y="18287"/>
                </a:lnTo>
                <a:lnTo>
                  <a:pt x="30479" y="18287"/>
                </a:lnTo>
                <a:lnTo>
                  <a:pt x="30479" y="0"/>
                </a:lnTo>
                <a:close/>
              </a:path>
              <a:path w="323215" h="60960">
                <a:moveTo>
                  <a:pt x="36575" y="30479"/>
                </a:moveTo>
                <a:lnTo>
                  <a:pt x="39624" y="33527"/>
                </a:lnTo>
                <a:lnTo>
                  <a:pt x="42672" y="33527"/>
                </a:lnTo>
                <a:lnTo>
                  <a:pt x="36575" y="30479"/>
                </a:lnTo>
                <a:close/>
              </a:path>
              <a:path w="323215" h="60960">
                <a:moveTo>
                  <a:pt x="289559" y="30479"/>
                </a:moveTo>
                <a:lnTo>
                  <a:pt x="283464" y="33527"/>
                </a:lnTo>
                <a:lnTo>
                  <a:pt x="286512" y="33527"/>
                </a:lnTo>
                <a:lnTo>
                  <a:pt x="289559" y="30479"/>
                </a:lnTo>
                <a:close/>
              </a:path>
              <a:path w="323215" h="60960">
                <a:moveTo>
                  <a:pt x="322326" y="24383"/>
                </a:moveTo>
                <a:lnTo>
                  <a:pt x="292607" y="24383"/>
                </a:lnTo>
                <a:lnTo>
                  <a:pt x="286512" y="30479"/>
                </a:lnTo>
                <a:lnTo>
                  <a:pt x="289559" y="30479"/>
                </a:lnTo>
                <a:lnTo>
                  <a:pt x="286512" y="33527"/>
                </a:lnTo>
                <a:lnTo>
                  <a:pt x="320040" y="33527"/>
                </a:lnTo>
                <a:lnTo>
                  <a:pt x="322326" y="24383"/>
                </a:lnTo>
                <a:close/>
              </a:path>
              <a:path w="323215" h="60960">
                <a:moveTo>
                  <a:pt x="35051" y="24383"/>
                </a:moveTo>
                <a:lnTo>
                  <a:pt x="33527" y="24383"/>
                </a:lnTo>
                <a:lnTo>
                  <a:pt x="36575" y="27431"/>
                </a:lnTo>
                <a:lnTo>
                  <a:pt x="35051" y="24383"/>
                </a:lnTo>
                <a:close/>
              </a:path>
              <a:path w="323215" h="60960">
                <a:moveTo>
                  <a:pt x="323088" y="15239"/>
                </a:moveTo>
                <a:lnTo>
                  <a:pt x="295655" y="15239"/>
                </a:lnTo>
                <a:lnTo>
                  <a:pt x="289559" y="27431"/>
                </a:lnTo>
                <a:lnTo>
                  <a:pt x="292607" y="24383"/>
                </a:lnTo>
                <a:lnTo>
                  <a:pt x="322326" y="24383"/>
                </a:lnTo>
                <a:lnTo>
                  <a:pt x="323088" y="21335"/>
                </a:lnTo>
                <a:lnTo>
                  <a:pt x="323088" y="15239"/>
                </a:lnTo>
                <a:close/>
              </a:path>
              <a:path w="323215" h="60960">
                <a:moveTo>
                  <a:pt x="30479" y="15239"/>
                </a:moveTo>
                <a:lnTo>
                  <a:pt x="30479" y="18287"/>
                </a:lnTo>
                <a:lnTo>
                  <a:pt x="32003" y="18287"/>
                </a:lnTo>
                <a:lnTo>
                  <a:pt x="30479" y="15239"/>
                </a:lnTo>
                <a:close/>
              </a:path>
              <a:path w="323215" h="60960">
                <a:moveTo>
                  <a:pt x="295655" y="0"/>
                </a:moveTo>
                <a:lnTo>
                  <a:pt x="292607" y="18287"/>
                </a:lnTo>
                <a:lnTo>
                  <a:pt x="295655" y="15239"/>
                </a:lnTo>
                <a:lnTo>
                  <a:pt x="323088" y="15239"/>
                </a:lnTo>
                <a:lnTo>
                  <a:pt x="323088" y="3047"/>
                </a:lnTo>
                <a:lnTo>
                  <a:pt x="2956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330440" y="5757671"/>
            <a:ext cx="323215" cy="60960"/>
          </a:xfrm>
          <a:custGeom>
            <a:avLst/>
            <a:gdLst/>
            <a:ahLst/>
            <a:cxnLst/>
            <a:rect l="l" t="t" r="r" b="b"/>
            <a:pathLst>
              <a:path w="323215" h="60960">
                <a:moveTo>
                  <a:pt x="27431" y="0"/>
                </a:moveTo>
                <a:lnTo>
                  <a:pt x="0" y="3047"/>
                </a:lnTo>
                <a:lnTo>
                  <a:pt x="0" y="21335"/>
                </a:lnTo>
                <a:lnTo>
                  <a:pt x="6095" y="39623"/>
                </a:lnTo>
                <a:lnTo>
                  <a:pt x="9143" y="39623"/>
                </a:lnTo>
                <a:lnTo>
                  <a:pt x="12191" y="45719"/>
                </a:lnTo>
                <a:lnTo>
                  <a:pt x="12191" y="48767"/>
                </a:lnTo>
                <a:lnTo>
                  <a:pt x="18287" y="51815"/>
                </a:lnTo>
                <a:lnTo>
                  <a:pt x="18287" y="54863"/>
                </a:lnTo>
                <a:lnTo>
                  <a:pt x="21335" y="54863"/>
                </a:lnTo>
                <a:lnTo>
                  <a:pt x="24383" y="57911"/>
                </a:lnTo>
                <a:lnTo>
                  <a:pt x="27431" y="57911"/>
                </a:lnTo>
                <a:lnTo>
                  <a:pt x="27431" y="60959"/>
                </a:lnTo>
                <a:lnTo>
                  <a:pt x="292607" y="60959"/>
                </a:lnTo>
                <a:lnTo>
                  <a:pt x="295655" y="57911"/>
                </a:lnTo>
                <a:lnTo>
                  <a:pt x="301751" y="54863"/>
                </a:lnTo>
                <a:lnTo>
                  <a:pt x="310895" y="45719"/>
                </a:lnTo>
                <a:lnTo>
                  <a:pt x="316991" y="33527"/>
                </a:lnTo>
                <a:lnTo>
                  <a:pt x="39624" y="33527"/>
                </a:lnTo>
                <a:lnTo>
                  <a:pt x="33527" y="30479"/>
                </a:lnTo>
                <a:lnTo>
                  <a:pt x="36575" y="30479"/>
                </a:lnTo>
                <a:lnTo>
                  <a:pt x="35051" y="27431"/>
                </a:lnTo>
                <a:lnTo>
                  <a:pt x="33527" y="27431"/>
                </a:lnTo>
                <a:lnTo>
                  <a:pt x="27431" y="15239"/>
                </a:lnTo>
                <a:lnTo>
                  <a:pt x="29972" y="15239"/>
                </a:lnTo>
                <a:lnTo>
                  <a:pt x="27431" y="0"/>
                </a:lnTo>
                <a:close/>
              </a:path>
              <a:path w="323215" h="60960">
                <a:moveTo>
                  <a:pt x="286511" y="30479"/>
                </a:moveTo>
                <a:lnTo>
                  <a:pt x="280415" y="33527"/>
                </a:lnTo>
                <a:lnTo>
                  <a:pt x="283463" y="33527"/>
                </a:lnTo>
                <a:lnTo>
                  <a:pt x="286511" y="30479"/>
                </a:lnTo>
                <a:close/>
              </a:path>
              <a:path w="323215" h="60960">
                <a:moveTo>
                  <a:pt x="319277" y="24383"/>
                </a:moveTo>
                <a:lnTo>
                  <a:pt x="289559" y="24383"/>
                </a:lnTo>
                <a:lnTo>
                  <a:pt x="286511" y="30479"/>
                </a:lnTo>
                <a:lnTo>
                  <a:pt x="283463" y="33527"/>
                </a:lnTo>
                <a:lnTo>
                  <a:pt x="316991" y="33527"/>
                </a:lnTo>
                <a:lnTo>
                  <a:pt x="319277" y="24383"/>
                </a:lnTo>
                <a:close/>
              </a:path>
              <a:path w="323215" h="60960">
                <a:moveTo>
                  <a:pt x="33527" y="24383"/>
                </a:moveTo>
                <a:lnTo>
                  <a:pt x="33527" y="27431"/>
                </a:lnTo>
                <a:lnTo>
                  <a:pt x="35051" y="27431"/>
                </a:lnTo>
                <a:lnTo>
                  <a:pt x="33527" y="24383"/>
                </a:lnTo>
                <a:close/>
              </a:path>
              <a:path w="323215" h="60960">
                <a:moveTo>
                  <a:pt x="292607" y="15239"/>
                </a:moveTo>
                <a:lnTo>
                  <a:pt x="286511" y="27431"/>
                </a:lnTo>
                <a:lnTo>
                  <a:pt x="289559" y="24383"/>
                </a:lnTo>
                <a:lnTo>
                  <a:pt x="319277" y="24383"/>
                </a:lnTo>
                <a:lnTo>
                  <a:pt x="320039" y="21335"/>
                </a:lnTo>
                <a:lnTo>
                  <a:pt x="320547" y="18287"/>
                </a:lnTo>
                <a:lnTo>
                  <a:pt x="292607" y="18287"/>
                </a:lnTo>
                <a:lnTo>
                  <a:pt x="292607" y="15239"/>
                </a:lnTo>
                <a:close/>
              </a:path>
              <a:path w="323215" h="60960">
                <a:moveTo>
                  <a:pt x="29972" y="15239"/>
                </a:moveTo>
                <a:lnTo>
                  <a:pt x="27431" y="15239"/>
                </a:lnTo>
                <a:lnTo>
                  <a:pt x="30479" y="18287"/>
                </a:lnTo>
                <a:lnTo>
                  <a:pt x="29972" y="15239"/>
                </a:lnTo>
                <a:close/>
              </a:path>
              <a:path w="323215" h="60960">
                <a:moveTo>
                  <a:pt x="292607" y="0"/>
                </a:moveTo>
                <a:lnTo>
                  <a:pt x="292607" y="18287"/>
                </a:lnTo>
                <a:lnTo>
                  <a:pt x="320547" y="18287"/>
                </a:lnTo>
                <a:lnTo>
                  <a:pt x="323087" y="3047"/>
                </a:lnTo>
                <a:lnTo>
                  <a:pt x="2926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8165592" y="5757671"/>
            <a:ext cx="323215" cy="60960"/>
          </a:xfrm>
          <a:custGeom>
            <a:avLst/>
            <a:gdLst/>
            <a:ahLst/>
            <a:cxnLst/>
            <a:rect l="l" t="t" r="r" b="b"/>
            <a:pathLst>
              <a:path w="323215" h="60960">
                <a:moveTo>
                  <a:pt x="301751" y="54863"/>
                </a:moveTo>
                <a:lnTo>
                  <a:pt x="21335" y="54863"/>
                </a:lnTo>
                <a:lnTo>
                  <a:pt x="27431" y="57911"/>
                </a:lnTo>
                <a:lnTo>
                  <a:pt x="30479" y="60959"/>
                </a:lnTo>
                <a:lnTo>
                  <a:pt x="295655" y="60959"/>
                </a:lnTo>
                <a:lnTo>
                  <a:pt x="295655" y="57911"/>
                </a:lnTo>
                <a:lnTo>
                  <a:pt x="298703" y="57911"/>
                </a:lnTo>
                <a:lnTo>
                  <a:pt x="301751" y="54863"/>
                </a:lnTo>
                <a:close/>
              </a:path>
              <a:path w="323215" h="60960">
                <a:moveTo>
                  <a:pt x="307848" y="48767"/>
                </a:moveTo>
                <a:lnTo>
                  <a:pt x="15239" y="48767"/>
                </a:lnTo>
                <a:lnTo>
                  <a:pt x="18287" y="51815"/>
                </a:lnTo>
                <a:lnTo>
                  <a:pt x="18287" y="54863"/>
                </a:lnTo>
                <a:lnTo>
                  <a:pt x="304800" y="54863"/>
                </a:lnTo>
                <a:lnTo>
                  <a:pt x="304800" y="51815"/>
                </a:lnTo>
                <a:lnTo>
                  <a:pt x="307848" y="48767"/>
                </a:lnTo>
                <a:close/>
              </a:path>
              <a:path w="323215" h="60960">
                <a:moveTo>
                  <a:pt x="27431" y="0"/>
                </a:moveTo>
                <a:lnTo>
                  <a:pt x="0" y="3047"/>
                </a:lnTo>
                <a:lnTo>
                  <a:pt x="3048" y="21335"/>
                </a:lnTo>
                <a:lnTo>
                  <a:pt x="3048" y="30479"/>
                </a:lnTo>
                <a:lnTo>
                  <a:pt x="9143" y="39623"/>
                </a:lnTo>
                <a:lnTo>
                  <a:pt x="12191" y="45719"/>
                </a:lnTo>
                <a:lnTo>
                  <a:pt x="12191" y="48767"/>
                </a:lnTo>
                <a:lnTo>
                  <a:pt x="310896" y="48767"/>
                </a:lnTo>
                <a:lnTo>
                  <a:pt x="310896" y="45719"/>
                </a:lnTo>
                <a:lnTo>
                  <a:pt x="316991" y="33527"/>
                </a:lnTo>
                <a:lnTo>
                  <a:pt x="39624" y="33527"/>
                </a:lnTo>
                <a:lnTo>
                  <a:pt x="36575" y="30479"/>
                </a:lnTo>
                <a:lnTo>
                  <a:pt x="35051" y="27431"/>
                </a:lnTo>
                <a:lnTo>
                  <a:pt x="33527" y="27431"/>
                </a:lnTo>
                <a:lnTo>
                  <a:pt x="30479" y="21335"/>
                </a:lnTo>
                <a:lnTo>
                  <a:pt x="30479" y="18287"/>
                </a:lnTo>
                <a:lnTo>
                  <a:pt x="27431" y="0"/>
                </a:lnTo>
                <a:close/>
              </a:path>
              <a:path w="323215" h="60960">
                <a:moveTo>
                  <a:pt x="289559" y="24383"/>
                </a:moveTo>
                <a:lnTo>
                  <a:pt x="286511" y="30479"/>
                </a:lnTo>
                <a:lnTo>
                  <a:pt x="289559" y="30479"/>
                </a:lnTo>
                <a:lnTo>
                  <a:pt x="283463" y="33527"/>
                </a:lnTo>
                <a:lnTo>
                  <a:pt x="316991" y="33527"/>
                </a:lnTo>
                <a:lnTo>
                  <a:pt x="318515" y="27431"/>
                </a:lnTo>
                <a:lnTo>
                  <a:pt x="289559" y="27431"/>
                </a:lnTo>
                <a:lnTo>
                  <a:pt x="289559" y="24383"/>
                </a:lnTo>
                <a:close/>
              </a:path>
              <a:path w="323215" h="60960">
                <a:moveTo>
                  <a:pt x="33527" y="24383"/>
                </a:moveTo>
                <a:lnTo>
                  <a:pt x="33527" y="27431"/>
                </a:lnTo>
                <a:lnTo>
                  <a:pt x="35051" y="27431"/>
                </a:lnTo>
                <a:lnTo>
                  <a:pt x="33527" y="24383"/>
                </a:lnTo>
                <a:close/>
              </a:path>
              <a:path w="323215" h="60960">
                <a:moveTo>
                  <a:pt x="295655" y="0"/>
                </a:moveTo>
                <a:lnTo>
                  <a:pt x="292607" y="18287"/>
                </a:lnTo>
                <a:lnTo>
                  <a:pt x="292607" y="21335"/>
                </a:lnTo>
                <a:lnTo>
                  <a:pt x="289559" y="27431"/>
                </a:lnTo>
                <a:lnTo>
                  <a:pt x="318515" y="27431"/>
                </a:lnTo>
                <a:lnTo>
                  <a:pt x="320039" y="21335"/>
                </a:lnTo>
                <a:lnTo>
                  <a:pt x="323087" y="21335"/>
                </a:lnTo>
                <a:lnTo>
                  <a:pt x="323087" y="3047"/>
                </a:lnTo>
                <a:lnTo>
                  <a:pt x="2956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 txBox="1"/>
          <p:nvPr/>
        </p:nvSpPr>
        <p:spPr>
          <a:xfrm>
            <a:off x="6473444" y="5849111"/>
            <a:ext cx="142684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83590" algn="l"/>
              </a:tabLst>
            </a:pP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1</a:t>
            </a:r>
            <a:r>
              <a:rPr sz="1800" b="1" dirty="0">
                <a:latin typeface="Arial"/>
                <a:cs typeface="Arial"/>
              </a:rPr>
              <a:t>	</a:t>
            </a: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2</a:t>
            </a:r>
            <a:endParaRPr sz="1800">
              <a:latin typeface="Arial"/>
              <a:cs typeface="Arial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8088883" y="5849111"/>
            <a:ext cx="65532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spc="5" dirty="0">
                <a:latin typeface="Arial"/>
                <a:cs typeface="Arial"/>
              </a:rPr>
              <a:t>CDR</a:t>
            </a:r>
            <a:r>
              <a:rPr sz="1800" b="1" spc="-5" dirty="0">
                <a:latin typeface="Arial"/>
                <a:cs typeface="Arial"/>
              </a:rPr>
              <a:t>3</a:t>
            </a:r>
            <a:endParaRPr sz="1800">
              <a:latin typeface="Arial"/>
              <a:cs typeface="Arial"/>
            </a:endParaRPr>
          </a:p>
        </p:txBody>
      </p:sp>
      <p:sp>
        <p:nvSpPr>
          <p:cNvPr id="1747" name="object 174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1739900" y="784352"/>
            <a:ext cx="6729730" cy="1229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38784">
              <a:lnSpc>
                <a:spcPct val="100000"/>
              </a:lnSpc>
            </a:pPr>
            <a:r>
              <a:rPr sz="4000" b="0" spc="-5" dirty="0">
                <a:latin typeface="Times New Roman"/>
                <a:cs typeface="Times New Roman"/>
              </a:rPr>
              <a:t>Immunoglobulin Fragments:  </a:t>
            </a:r>
            <a:r>
              <a:rPr sz="4000" b="0" dirty="0">
                <a:latin typeface="Times New Roman"/>
                <a:cs typeface="Times New Roman"/>
              </a:rPr>
              <a:t>Structure/Function</a:t>
            </a:r>
            <a:r>
              <a:rPr sz="4000" b="0" spc="-150" dirty="0">
                <a:latin typeface="Times New Roman"/>
                <a:cs typeface="Times New Roman"/>
              </a:rPr>
              <a:t> </a:t>
            </a:r>
            <a:r>
              <a:rPr sz="4000" b="0" dirty="0">
                <a:latin typeface="Times New Roman"/>
                <a:cs typeface="Times New Roman"/>
              </a:rPr>
              <a:t>Relationships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4931664" y="468782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931664" y="4831079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26279" y="3532885"/>
            <a:ext cx="435863" cy="5209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87823" y="4053840"/>
            <a:ext cx="268224" cy="1188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642103" y="3969258"/>
            <a:ext cx="228600" cy="3467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389120" y="3490214"/>
            <a:ext cx="228600" cy="34417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108703" y="2750057"/>
            <a:ext cx="435863" cy="52349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70247" y="3273552"/>
            <a:ext cx="268224" cy="1158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27576" y="3188461"/>
            <a:ext cx="228600" cy="34417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971544" y="2704338"/>
            <a:ext cx="228600" cy="34671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11040" y="4992623"/>
            <a:ext cx="277367" cy="1371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471415" y="5130038"/>
            <a:ext cx="323088" cy="43865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20184" y="5568696"/>
            <a:ext cx="256032" cy="1127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514088" y="5870447"/>
            <a:ext cx="259079" cy="11887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474464" y="5989573"/>
            <a:ext cx="313943" cy="16128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468367" y="6150864"/>
            <a:ext cx="320039" cy="4053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712208" y="6309359"/>
            <a:ext cx="85344" cy="34442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721352" y="5431535"/>
            <a:ext cx="88391" cy="68884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611623" y="4364735"/>
            <a:ext cx="359663" cy="13106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581144" y="4495800"/>
            <a:ext cx="362711" cy="74676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09415" y="2956560"/>
            <a:ext cx="268224" cy="14020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06367" y="3096767"/>
            <a:ext cx="259079" cy="9753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15511" y="3195320"/>
            <a:ext cx="426719" cy="40132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029455" y="3332479"/>
            <a:ext cx="109727" cy="660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041647" y="3273805"/>
            <a:ext cx="228600" cy="34417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791711" y="2786633"/>
            <a:ext cx="228600" cy="34671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151376" y="3721608"/>
            <a:ext cx="265175" cy="12191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148328" y="3843528"/>
            <a:ext cx="262127" cy="1676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00144" y="4097528"/>
            <a:ext cx="380999" cy="26416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169664" y="4012438"/>
            <a:ext cx="124968" cy="9017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450079" y="4066285"/>
            <a:ext cx="228600" cy="34417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00144" y="3579114"/>
            <a:ext cx="228600" cy="34671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773167" y="5242559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757928" y="6117335"/>
            <a:ext cx="0" cy="201295"/>
          </a:xfrm>
          <a:custGeom>
            <a:avLst/>
            <a:gdLst/>
            <a:ahLst/>
            <a:cxnLst/>
            <a:rect l="l" t="t" r="r" b="b"/>
            <a:pathLst>
              <a:path h="201295">
                <a:moveTo>
                  <a:pt x="0" y="0"/>
                </a:moveTo>
                <a:lnTo>
                  <a:pt x="0" y="201167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392167" y="3892296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4">
                <a:moveTo>
                  <a:pt x="18287" y="0"/>
                </a:moveTo>
                <a:lnTo>
                  <a:pt x="0" y="9143"/>
                </a:lnTo>
                <a:lnTo>
                  <a:pt x="88392" y="185927"/>
                </a:lnTo>
                <a:lnTo>
                  <a:pt x="106680" y="176783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157471" y="3023616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5">
                <a:moveTo>
                  <a:pt x="18287" y="0"/>
                </a:moveTo>
                <a:lnTo>
                  <a:pt x="0" y="9144"/>
                </a:lnTo>
                <a:lnTo>
                  <a:pt x="88391" y="185928"/>
                </a:lnTo>
                <a:lnTo>
                  <a:pt x="106679" y="176784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72000" y="3810000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4">
                <a:moveTo>
                  <a:pt x="18287" y="0"/>
                </a:moveTo>
                <a:lnTo>
                  <a:pt x="0" y="9144"/>
                </a:lnTo>
                <a:lnTo>
                  <a:pt x="88391" y="185927"/>
                </a:lnTo>
                <a:lnTo>
                  <a:pt x="106679" y="176784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983735" y="3105911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4">
                <a:moveTo>
                  <a:pt x="15239" y="0"/>
                </a:moveTo>
                <a:lnTo>
                  <a:pt x="0" y="9143"/>
                </a:lnTo>
                <a:lnTo>
                  <a:pt x="88391" y="185927"/>
                </a:lnTo>
                <a:lnTo>
                  <a:pt x="106679" y="17678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660391" y="4285488"/>
            <a:ext cx="152400" cy="82550"/>
          </a:xfrm>
          <a:custGeom>
            <a:avLst/>
            <a:gdLst/>
            <a:ahLst/>
            <a:cxnLst/>
            <a:rect l="l" t="t" r="r" b="b"/>
            <a:pathLst>
              <a:path w="152400" h="82550">
                <a:moveTo>
                  <a:pt x="146304" y="0"/>
                </a:moveTo>
                <a:lnTo>
                  <a:pt x="0" y="64008"/>
                </a:lnTo>
                <a:lnTo>
                  <a:pt x="6096" y="82296"/>
                </a:lnTo>
                <a:lnTo>
                  <a:pt x="152400" y="15239"/>
                </a:lnTo>
                <a:lnTo>
                  <a:pt x="14630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044440" y="3521455"/>
            <a:ext cx="426720" cy="41351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038344" y="3935729"/>
            <a:ext cx="268223" cy="22478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126735" y="3959605"/>
            <a:ext cx="225551" cy="344170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379720" y="3472434"/>
            <a:ext cx="228600" cy="34671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465064" y="2741167"/>
            <a:ext cx="426719" cy="41656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458967" y="3157727"/>
            <a:ext cx="256032" cy="7315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458967" y="3230879"/>
            <a:ext cx="268224" cy="146303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538215" y="3173222"/>
            <a:ext cx="228600" cy="34417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797296" y="2694685"/>
            <a:ext cx="228600" cy="34417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215128" y="4983479"/>
            <a:ext cx="271272" cy="12801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5202935" y="5112765"/>
            <a:ext cx="323088" cy="45593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230367" y="5568696"/>
            <a:ext cx="243839" cy="10058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190744" y="5419344"/>
            <a:ext cx="88391" cy="34442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151120" y="4910328"/>
            <a:ext cx="88391" cy="347472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190744" y="5891784"/>
            <a:ext cx="289560" cy="15239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184647" y="6044184"/>
            <a:ext cx="313944" cy="9448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404103" y="6120384"/>
            <a:ext cx="103632" cy="7010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184647" y="6190488"/>
            <a:ext cx="323088" cy="38709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196840" y="6300215"/>
            <a:ext cx="88391" cy="34442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193791" y="5763767"/>
            <a:ext cx="85344" cy="34442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053584" y="4355591"/>
            <a:ext cx="362712" cy="12801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053584" y="4489703"/>
            <a:ext cx="359663" cy="128016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053584" y="4620767"/>
            <a:ext cx="362712" cy="262127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827776" y="2948177"/>
            <a:ext cx="435863" cy="63627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730240" y="3258565"/>
            <a:ext cx="225551" cy="34417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946647" y="2801873"/>
            <a:ext cx="225551" cy="34671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608320" y="3712717"/>
            <a:ext cx="271271" cy="20701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446776" y="3920235"/>
            <a:ext cx="429768" cy="42926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318759" y="4054094"/>
            <a:ext cx="225551" cy="344170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565647" y="3569461"/>
            <a:ext cx="228600" cy="34417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244084" y="61020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2133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233415" y="522122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119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315711" y="3797808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4">
                <a:moveTo>
                  <a:pt x="88391" y="0"/>
                </a:moveTo>
                <a:lnTo>
                  <a:pt x="0" y="176783"/>
                </a:lnTo>
                <a:lnTo>
                  <a:pt x="18287" y="185927"/>
                </a:lnTo>
                <a:lnTo>
                  <a:pt x="106679" y="9143"/>
                </a:lnTo>
                <a:lnTo>
                  <a:pt x="883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910071" y="3090672"/>
            <a:ext cx="106680" cy="189230"/>
          </a:xfrm>
          <a:custGeom>
            <a:avLst/>
            <a:gdLst/>
            <a:ahLst/>
            <a:cxnLst/>
            <a:rect l="l" t="t" r="r" b="b"/>
            <a:pathLst>
              <a:path w="106679" h="189229">
                <a:moveTo>
                  <a:pt x="88391" y="0"/>
                </a:moveTo>
                <a:lnTo>
                  <a:pt x="0" y="179831"/>
                </a:lnTo>
                <a:lnTo>
                  <a:pt x="15239" y="188975"/>
                </a:lnTo>
                <a:lnTo>
                  <a:pt x="106679" y="9143"/>
                </a:lnTo>
                <a:lnTo>
                  <a:pt x="883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730240" y="3011423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5">
                <a:moveTo>
                  <a:pt x="88392" y="0"/>
                </a:moveTo>
                <a:lnTo>
                  <a:pt x="0" y="179831"/>
                </a:lnTo>
                <a:lnTo>
                  <a:pt x="18287" y="185927"/>
                </a:lnTo>
                <a:lnTo>
                  <a:pt x="106680" y="9143"/>
                </a:lnTo>
                <a:lnTo>
                  <a:pt x="883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498591" y="3886200"/>
            <a:ext cx="106680" cy="186055"/>
          </a:xfrm>
          <a:custGeom>
            <a:avLst/>
            <a:gdLst/>
            <a:ahLst/>
            <a:cxnLst/>
            <a:rect l="l" t="t" r="r" b="b"/>
            <a:pathLst>
              <a:path w="106679" h="186054">
                <a:moveTo>
                  <a:pt x="88392" y="0"/>
                </a:moveTo>
                <a:lnTo>
                  <a:pt x="0" y="179832"/>
                </a:lnTo>
                <a:lnTo>
                  <a:pt x="18287" y="185927"/>
                </a:lnTo>
                <a:lnTo>
                  <a:pt x="106680" y="9144"/>
                </a:lnTo>
                <a:lnTo>
                  <a:pt x="883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193791" y="4276344"/>
            <a:ext cx="152400" cy="82550"/>
          </a:xfrm>
          <a:custGeom>
            <a:avLst/>
            <a:gdLst/>
            <a:ahLst/>
            <a:cxnLst/>
            <a:rect l="l" t="t" r="r" b="b"/>
            <a:pathLst>
              <a:path w="152400" h="82550">
                <a:moveTo>
                  <a:pt x="9144" y="0"/>
                </a:moveTo>
                <a:lnTo>
                  <a:pt x="0" y="15239"/>
                </a:lnTo>
                <a:lnTo>
                  <a:pt x="146304" y="82295"/>
                </a:lnTo>
                <a:lnTo>
                  <a:pt x="152400" y="64007"/>
                </a:lnTo>
                <a:lnTo>
                  <a:pt x="914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155190" y="2996183"/>
            <a:ext cx="1408430" cy="396240"/>
          </a:xfrm>
          <a:custGeom>
            <a:avLst/>
            <a:gdLst/>
            <a:ahLst/>
            <a:cxnLst/>
            <a:rect l="l" t="t" r="r" b="b"/>
            <a:pathLst>
              <a:path w="1408430" h="396239">
                <a:moveTo>
                  <a:pt x="1408177" y="0"/>
                </a:moveTo>
                <a:lnTo>
                  <a:pt x="0" y="0"/>
                </a:lnTo>
                <a:lnTo>
                  <a:pt x="0" y="396239"/>
                </a:lnTo>
                <a:lnTo>
                  <a:pt x="1408177" y="396239"/>
                </a:lnTo>
                <a:lnTo>
                  <a:pt x="1408177" y="384048"/>
                </a:lnTo>
                <a:lnTo>
                  <a:pt x="27433" y="384048"/>
                </a:lnTo>
                <a:lnTo>
                  <a:pt x="15241" y="368807"/>
                </a:lnTo>
                <a:lnTo>
                  <a:pt x="27433" y="368807"/>
                </a:lnTo>
                <a:lnTo>
                  <a:pt x="27433" y="27431"/>
                </a:lnTo>
                <a:lnTo>
                  <a:pt x="15241" y="27431"/>
                </a:lnTo>
                <a:lnTo>
                  <a:pt x="27433" y="12191"/>
                </a:lnTo>
                <a:lnTo>
                  <a:pt x="1408177" y="12191"/>
                </a:lnTo>
                <a:lnTo>
                  <a:pt x="1408177" y="0"/>
                </a:lnTo>
                <a:close/>
              </a:path>
              <a:path w="1408430" h="396239">
                <a:moveTo>
                  <a:pt x="27433" y="368807"/>
                </a:moveTo>
                <a:lnTo>
                  <a:pt x="15241" y="368807"/>
                </a:lnTo>
                <a:lnTo>
                  <a:pt x="27433" y="384048"/>
                </a:lnTo>
                <a:lnTo>
                  <a:pt x="27433" y="368807"/>
                </a:lnTo>
                <a:close/>
              </a:path>
              <a:path w="1408430" h="396239">
                <a:moveTo>
                  <a:pt x="1377697" y="368807"/>
                </a:moveTo>
                <a:lnTo>
                  <a:pt x="27433" y="368807"/>
                </a:lnTo>
                <a:lnTo>
                  <a:pt x="27433" y="384048"/>
                </a:lnTo>
                <a:lnTo>
                  <a:pt x="1377697" y="384048"/>
                </a:lnTo>
                <a:lnTo>
                  <a:pt x="1377697" y="368807"/>
                </a:lnTo>
                <a:close/>
              </a:path>
              <a:path w="1408430" h="396239">
                <a:moveTo>
                  <a:pt x="1377697" y="12191"/>
                </a:moveTo>
                <a:lnTo>
                  <a:pt x="1377697" y="384048"/>
                </a:lnTo>
                <a:lnTo>
                  <a:pt x="1392937" y="368807"/>
                </a:lnTo>
                <a:lnTo>
                  <a:pt x="1408177" y="368807"/>
                </a:lnTo>
                <a:lnTo>
                  <a:pt x="1408177" y="27431"/>
                </a:lnTo>
                <a:lnTo>
                  <a:pt x="1392937" y="27431"/>
                </a:lnTo>
                <a:lnTo>
                  <a:pt x="1377697" y="12191"/>
                </a:lnTo>
                <a:close/>
              </a:path>
              <a:path w="1408430" h="396239">
                <a:moveTo>
                  <a:pt x="1408177" y="368807"/>
                </a:moveTo>
                <a:lnTo>
                  <a:pt x="1392937" y="368807"/>
                </a:lnTo>
                <a:lnTo>
                  <a:pt x="1377697" y="384048"/>
                </a:lnTo>
                <a:lnTo>
                  <a:pt x="1408177" y="384048"/>
                </a:lnTo>
                <a:lnTo>
                  <a:pt x="1408177" y="368807"/>
                </a:lnTo>
                <a:close/>
              </a:path>
              <a:path w="1408430" h="396239">
                <a:moveTo>
                  <a:pt x="27433" y="12191"/>
                </a:moveTo>
                <a:lnTo>
                  <a:pt x="15241" y="27431"/>
                </a:lnTo>
                <a:lnTo>
                  <a:pt x="27433" y="27431"/>
                </a:lnTo>
                <a:lnTo>
                  <a:pt x="27433" y="12191"/>
                </a:lnTo>
                <a:close/>
              </a:path>
              <a:path w="1408430" h="396239">
                <a:moveTo>
                  <a:pt x="1377697" y="12191"/>
                </a:moveTo>
                <a:lnTo>
                  <a:pt x="27433" y="12191"/>
                </a:lnTo>
                <a:lnTo>
                  <a:pt x="27433" y="27431"/>
                </a:lnTo>
                <a:lnTo>
                  <a:pt x="1377697" y="27431"/>
                </a:lnTo>
                <a:lnTo>
                  <a:pt x="1377697" y="12191"/>
                </a:lnTo>
                <a:close/>
              </a:path>
              <a:path w="1408430" h="396239">
                <a:moveTo>
                  <a:pt x="1408177" y="12191"/>
                </a:moveTo>
                <a:lnTo>
                  <a:pt x="1377697" y="12191"/>
                </a:lnTo>
                <a:lnTo>
                  <a:pt x="1392937" y="27431"/>
                </a:lnTo>
                <a:lnTo>
                  <a:pt x="1408177" y="27431"/>
                </a:lnTo>
                <a:lnTo>
                  <a:pt x="140817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 txBox="1"/>
          <p:nvPr/>
        </p:nvSpPr>
        <p:spPr>
          <a:xfrm>
            <a:off x="1279652" y="3044952"/>
            <a:ext cx="1157605" cy="286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spc="-20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1800" spc="3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Binding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3389376" y="2654807"/>
            <a:ext cx="1408430" cy="954405"/>
          </a:xfrm>
          <a:custGeom>
            <a:avLst/>
            <a:gdLst/>
            <a:ahLst/>
            <a:cxnLst/>
            <a:rect l="l" t="t" r="r" b="b"/>
            <a:pathLst>
              <a:path w="1408429" h="954404">
                <a:moveTo>
                  <a:pt x="740663" y="0"/>
                </a:moveTo>
                <a:lnTo>
                  <a:pt x="667512" y="0"/>
                </a:lnTo>
                <a:lnTo>
                  <a:pt x="563879" y="9143"/>
                </a:lnTo>
                <a:lnTo>
                  <a:pt x="496824" y="21336"/>
                </a:lnTo>
                <a:lnTo>
                  <a:pt x="432815" y="36575"/>
                </a:lnTo>
                <a:lnTo>
                  <a:pt x="371856" y="57912"/>
                </a:lnTo>
                <a:lnTo>
                  <a:pt x="313944" y="79247"/>
                </a:lnTo>
                <a:lnTo>
                  <a:pt x="259079" y="106679"/>
                </a:lnTo>
                <a:lnTo>
                  <a:pt x="210312" y="137159"/>
                </a:lnTo>
                <a:lnTo>
                  <a:pt x="185927" y="155447"/>
                </a:lnTo>
                <a:lnTo>
                  <a:pt x="164591" y="170687"/>
                </a:lnTo>
                <a:lnTo>
                  <a:pt x="121920" y="207263"/>
                </a:lnTo>
                <a:lnTo>
                  <a:pt x="88391" y="246887"/>
                </a:lnTo>
                <a:lnTo>
                  <a:pt x="57912" y="289559"/>
                </a:lnTo>
                <a:lnTo>
                  <a:pt x="33527" y="335279"/>
                </a:lnTo>
                <a:lnTo>
                  <a:pt x="15239" y="381000"/>
                </a:lnTo>
                <a:lnTo>
                  <a:pt x="0" y="478536"/>
                </a:lnTo>
                <a:lnTo>
                  <a:pt x="9144" y="551688"/>
                </a:lnTo>
                <a:lnTo>
                  <a:pt x="15239" y="576071"/>
                </a:lnTo>
                <a:lnTo>
                  <a:pt x="24384" y="597407"/>
                </a:lnTo>
                <a:lnTo>
                  <a:pt x="33527" y="621791"/>
                </a:lnTo>
                <a:lnTo>
                  <a:pt x="57912" y="664463"/>
                </a:lnTo>
                <a:lnTo>
                  <a:pt x="88391" y="707136"/>
                </a:lnTo>
                <a:lnTo>
                  <a:pt x="143256" y="765047"/>
                </a:lnTo>
                <a:lnTo>
                  <a:pt x="185927" y="801624"/>
                </a:lnTo>
                <a:lnTo>
                  <a:pt x="259079" y="847343"/>
                </a:lnTo>
                <a:lnTo>
                  <a:pt x="313944" y="874776"/>
                </a:lnTo>
                <a:lnTo>
                  <a:pt x="371856" y="899159"/>
                </a:lnTo>
                <a:lnTo>
                  <a:pt x="432815" y="917447"/>
                </a:lnTo>
                <a:lnTo>
                  <a:pt x="496824" y="932688"/>
                </a:lnTo>
                <a:lnTo>
                  <a:pt x="597408" y="950976"/>
                </a:lnTo>
                <a:lnTo>
                  <a:pt x="633984" y="954024"/>
                </a:lnTo>
                <a:lnTo>
                  <a:pt x="777239" y="954024"/>
                </a:lnTo>
                <a:lnTo>
                  <a:pt x="810768" y="950976"/>
                </a:lnTo>
                <a:lnTo>
                  <a:pt x="847344" y="944879"/>
                </a:lnTo>
                <a:lnTo>
                  <a:pt x="914400" y="932688"/>
                </a:lnTo>
                <a:lnTo>
                  <a:pt x="940003" y="926591"/>
                </a:lnTo>
                <a:lnTo>
                  <a:pt x="670560" y="926591"/>
                </a:lnTo>
                <a:lnTo>
                  <a:pt x="566927" y="917447"/>
                </a:lnTo>
                <a:lnTo>
                  <a:pt x="502920" y="905255"/>
                </a:lnTo>
                <a:lnTo>
                  <a:pt x="438912" y="890015"/>
                </a:lnTo>
                <a:lnTo>
                  <a:pt x="381000" y="871727"/>
                </a:lnTo>
                <a:lnTo>
                  <a:pt x="326136" y="847343"/>
                </a:lnTo>
                <a:lnTo>
                  <a:pt x="274320" y="822959"/>
                </a:lnTo>
                <a:lnTo>
                  <a:pt x="225551" y="792479"/>
                </a:lnTo>
                <a:lnTo>
                  <a:pt x="182879" y="762000"/>
                </a:lnTo>
                <a:lnTo>
                  <a:pt x="124968" y="707136"/>
                </a:lnTo>
                <a:lnTo>
                  <a:pt x="94487" y="670559"/>
                </a:lnTo>
                <a:lnTo>
                  <a:pt x="82296" y="649224"/>
                </a:lnTo>
                <a:lnTo>
                  <a:pt x="70103" y="630936"/>
                </a:lnTo>
                <a:lnTo>
                  <a:pt x="42672" y="566927"/>
                </a:lnTo>
                <a:lnTo>
                  <a:pt x="36575" y="545591"/>
                </a:lnTo>
                <a:lnTo>
                  <a:pt x="33527" y="521207"/>
                </a:lnTo>
                <a:lnTo>
                  <a:pt x="30479" y="499871"/>
                </a:lnTo>
                <a:lnTo>
                  <a:pt x="30479" y="454151"/>
                </a:lnTo>
                <a:lnTo>
                  <a:pt x="33527" y="432815"/>
                </a:lnTo>
                <a:lnTo>
                  <a:pt x="36575" y="408431"/>
                </a:lnTo>
                <a:lnTo>
                  <a:pt x="42672" y="387095"/>
                </a:lnTo>
                <a:lnTo>
                  <a:pt x="70103" y="323088"/>
                </a:lnTo>
                <a:lnTo>
                  <a:pt x="82296" y="304800"/>
                </a:lnTo>
                <a:lnTo>
                  <a:pt x="94487" y="283463"/>
                </a:lnTo>
                <a:lnTo>
                  <a:pt x="124968" y="246887"/>
                </a:lnTo>
                <a:lnTo>
                  <a:pt x="161544" y="210312"/>
                </a:lnTo>
                <a:lnTo>
                  <a:pt x="225551" y="161543"/>
                </a:lnTo>
                <a:lnTo>
                  <a:pt x="274320" y="131063"/>
                </a:lnTo>
                <a:lnTo>
                  <a:pt x="326136" y="106679"/>
                </a:lnTo>
                <a:lnTo>
                  <a:pt x="381000" y="82295"/>
                </a:lnTo>
                <a:lnTo>
                  <a:pt x="441960" y="64007"/>
                </a:lnTo>
                <a:lnTo>
                  <a:pt x="502920" y="48767"/>
                </a:lnTo>
                <a:lnTo>
                  <a:pt x="566927" y="36575"/>
                </a:lnTo>
                <a:lnTo>
                  <a:pt x="670560" y="27431"/>
                </a:lnTo>
                <a:lnTo>
                  <a:pt x="936955" y="27431"/>
                </a:lnTo>
                <a:lnTo>
                  <a:pt x="911351" y="21336"/>
                </a:lnTo>
                <a:lnTo>
                  <a:pt x="844296" y="9143"/>
                </a:lnTo>
                <a:lnTo>
                  <a:pt x="740663" y="0"/>
                </a:lnTo>
                <a:close/>
              </a:path>
              <a:path w="1408429" h="954404">
                <a:moveTo>
                  <a:pt x="936955" y="27431"/>
                </a:moveTo>
                <a:lnTo>
                  <a:pt x="740663" y="27431"/>
                </a:lnTo>
                <a:lnTo>
                  <a:pt x="841248" y="36575"/>
                </a:lnTo>
                <a:lnTo>
                  <a:pt x="908303" y="48767"/>
                </a:lnTo>
                <a:lnTo>
                  <a:pt x="969263" y="64007"/>
                </a:lnTo>
                <a:lnTo>
                  <a:pt x="1030224" y="82295"/>
                </a:lnTo>
                <a:lnTo>
                  <a:pt x="1085088" y="106679"/>
                </a:lnTo>
                <a:lnTo>
                  <a:pt x="1136903" y="131063"/>
                </a:lnTo>
                <a:lnTo>
                  <a:pt x="1185672" y="161543"/>
                </a:lnTo>
                <a:lnTo>
                  <a:pt x="1228344" y="195071"/>
                </a:lnTo>
                <a:lnTo>
                  <a:pt x="1246632" y="210312"/>
                </a:lnTo>
                <a:lnTo>
                  <a:pt x="1283208" y="246887"/>
                </a:lnTo>
                <a:lnTo>
                  <a:pt x="1313688" y="283463"/>
                </a:lnTo>
                <a:lnTo>
                  <a:pt x="1328927" y="304800"/>
                </a:lnTo>
                <a:lnTo>
                  <a:pt x="1338072" y="326136"/>
                </a:lnTo>
                <a:lnTo>
                  <a:pt x="1350264" y="344424"/>
                </a:lnTo>
                <a:lnTo>
                  <a:pt x="1365503" y="387095"/>
                </a:lnTo>
                <a:lnTo>
                  <a:pt x="1377696" y="454151"/>
                </a:lnTo>
                <a:lnTo>
                  <a:pt x="1380744" y="478536"/>
                </a:lnTo>
                <a:lnTo>
                  <a:pt x="1377696" y="499871"/>
                </a:lnTo>
                <a:lnTo>
                  <a:pt x="1374648" y="524255"/>
                </a:lnTo>
                <a:lnTo>
                  <a:pt x="1359408" y="588263"/>
                </a:lnTo>
                <a:lnTo>
                  <a:pt x="1338072" y="630936"/>
                </a:lnTo>
                <a:lnTo>
                  <a:pt x="1325879" y="649224"/>
                </a:lnTo>
                <a:lnTo>
                  <a:pt x="1313688" y="670559"/>
                </a:lnTo>
                <a:lnTo>
                  <a:pt x="1283208" y="707136"/>
                </a:lnTo>
                <a:lnTo>
                  <a:pt x="1228344" y="762000"/>
                </a:lnTo>
                <a:lnTo>
                  <a:pt x="1207008" y="777239"/>
                </a:lnTo>
                <a:lnTo>
                  <a:pt x="1182624" y="792479"/>
                </a:lnTo>
                <a:lnTo>
                  <a:pt x="1136903" y="822959"/>
                </a:lnTo>
                <a:lnTo>
                  <a:pt x="1082039" y="850391"/>
                </a:lnTo>
                <a:lnTo>
                  <a:pt x="1027176" y="871727"/>
                </a:lnTo>
                <a:lnTo>
                  <a:pt x="969263" y="890015"/>
                </a:lnTo>
                <a:lnTo>
                  <a:pt x="905256" y="905255"/>
                </a:lnTo>
                <a:lnTo>
                  <a:pt x="841248" y="917447"/>
                </a:lnTo>
                <a:lnTo>
                  <a:pt x="740663" y="926591"/>
                </a:lnTo>
                <a:lnTo>
                  <a:pt x="940003" y="926591"/>
                </a:lnTo>
                <a:lnTo>
                  <a:pt x="978408" y="917447"/>
                </a:lnTo>
                <a:lnTo>
                  <a:pt x="1039368" y="899159"/>
                </a:lnTo>
                <a:lnTo>
                  <a:pt x="1097279" y="874776"/>
                </a:lnTo>
                <a:lnTo>
                  <a:pt x="1149096" y="847343"/>
                </a:lnTo>
                <a:lnTo>
                  <a:pt x="1200912" y="816863"/>
                </a:lnTo>
                <a:lnTo>
                  <a:pt x="1246632" y="783336"/>
                </a:lnTo>
                <a:lnTo>
                  <a:pt x="1304544" y="728471"/>
                </a:lnTo>
                <a:lnTo>
                  <a:pt x="1353312" y="664463"/>
                </a:lnTo>
                <a:lnTo>
                  <a:pt x="1374648" y="621791"/>
                </a:lnTo>
                <a:lnTo>
                  <a:pt x="1386839" y="597407"/>
                </a:lnTo>
                <a:lnTo>
                  <a:pt x="1392936" y="573024"/>
                </a:lnTo>
                <a:lnTo>
                  <a:pt x="1399032" y="551688"/>
                </a:lnTo>
                <a:lnTo>
                  <a:pt x="1405127" y="527303"/>
                </a:lnTo>
                <a:lnTo>
                  <a:pt x="1408176" y="502919"/>
                </a:lnTo>
                <a:lnTo>
                  <a:pt x="1408176" y="451103"/>
                </a:lnTo>
                <a:lnTo>
                  <a:pt x="1405127" y="426719"/>
                </a:lnTo>
                <a:lnTo>
                  <a:pt x="1392936" y="377951"/>
                </a:lnTo>
                <a:lnTo>
                  <a:pt x="1383791" y="356615"/>
                </a:lnTo>
                <a:lnTo>
                  <a:pt x="1374648" y="332231"/>
                </a:lnTo>
                <a:lnTo>
                  <a:pt x="1365503" y="310895"/>
                </a:lnTo>
                <a:lnTo>
                  <a:pt x="1350264" y="289559"/>
                </a:lnTo>
                <a:lnTo>
                  <a:pt x="1338072" y="268224"/>
                </a:lnTo>
                <a:lnTo>
                  <a:pt x="1319784" y="246887"/>
                </a:lnTo>
                <a:lnTo>
                  <a:pt x="1304544" y="225551"/>
                </a:lnTo>
                <a:lnTo>
                  <a:pt x="1286256" y="207263"/>
                </a:lnTo>
                <a:lnTo>
                  <a:pt x="1243584" y="170687"/>
                </a:lnTo>
                <a:lnTo>
                  <a:pt x="1222248" y="155447"/>
                </a:lnTo>
                <a:lnTo>
                  <a:pt x="1197864" y="137159"/>
                </a:lnTo>
                <a:lnTo>
                  <a:pt x="1149096" y="106679"/>
                </a:lnTo>
                <a:lnTo>
                  <a:pt x="1094232" y="79247"/>
                </a:lnTo>
                <a:lnTo>
                  <a:pt x="1036320" y="54863"/>
                </a:lnTo>
                <a:lnTo>
                  <a:pt x="975360" y="36575"/>
                </a:lnTo>
                <a:lnTo>
                  <a:pt x="936955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535935" y="3198876"/>
            <a:ext cx="868680" cy="0"/>
          </a:xfrm>
          <a:custGeom>
            <a:avLst/>
            <a:gdLst/>
            <a:ahLst/>
            <a:cxnLst/>
            <a:rect l="l" t="t" r="r" b="b"/>
            <a:pathLst>
              <a:path w="868679">
                <a:moveTo>
                  <a:pt x="0" y="0"/>
                </a:moveTo>
                <a:lnTo>
                  <a:pt x="868679" y="0"/>
                </a:lnTo>
              </a:path>
            </a:pathLst>
          </a:custGeom>
          <a:ln w="274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589776" y="5111496"/>
            <a:ext cx="2624455" cy="399415"/>
          </a:xfrm>
          <a:custGeom>
            <a:avLst/>
            <a:gdLst/>
            <a:ahLst/>
            <a:cxnLst/>
            <a:rect l="l" t="t" r="r" b="b"/>
            <a:pathLst>
              <a:path w="2624454" h="399414">
                <a:moveTo>
                  <a:pt x="2624328" y="0"/>
                </a:moveTo>
                <a:lnTo>
                  <a:pt x="0" y="0"/>
                </a:lnTo>
                <a:lnTo>
                  <a:pt x="0" y="399287"/>
                </a:lnTo>
                <a:lnTo>
                  <a:pt x="2624328" y="399287"/>
                </a:lnTo>
                <a:lnTo>
                  <a:pt x="2624328" y="384047"/>
                </a:lnTo>
                <a:lnTo>
                  <a:pt x="30479" y="384047"/>
                </a:lnTo>
                <a:lnTo>
                  <a:pt x="15240" y="368807"/>
                </a:lnTo>
                <a:lnTo>
                  <a:pt x="30479" y="368807"/>
                </a:lnTo>
                <a:lnTo>
                  <a:pt x="30479" y="27431"/>
                </a:lnTo>
                <a:lnTo>
                  <a:pt x="15240" y="27431"/>
                </a:lnTo>
                <a:lnTo>
                  <a:pt x="30479" y="15239"/>
                </a:lnTo>
                <a:lnTo>
                  <a:pt x="2624328" y="15239"/>
                </a:lnTo>
                <a:lnTo>
                  <a:pt x="2624328" y="0"/>
                </a:lnTo>
                <a:close/>
              </a:path>
              <a:path w="2624454" h="399414">
                <a:moveTo>
                  <a:pt x="30479" y="368807"/>
                </a:moveTo>
                <a:lnTo>
                  <a:pt x="15240" y="368807"/>
                </a:lnTo>
                <a:lnTo>
                  <a:pt x="30479" y="384047"/>
                </a:lnTo>
                <a:lnTo>
                  <a:pt x="30479" y="368807"/>
                </a:lnTo>
                <a:close/>
              </a:path>
              <a:path w="2624454" h="399414">
                <a:moveTo>
                  <a:pt x="2596896" y="368807"/>
                </a:moveTo>
                <a:lnTo>
                  <a:pt x="30479" y="368807"/>
                </a:lnTo>
                <a:lnTo>
                  <a:pt x="30479" y="384047"/>
                </a:lnTo>
                <a:lnTo>
                  <a:pt x="2596896" y="384047"/>
                </a:lnTo>
                <a:lnTo>
                  <a:pt x="2596896" y="368807"/>
                </a:lnTo>
                <a:close/>
              </a:path>
              <a:path w="2624454" h="399414">
                <a:moveTo>
                  <a:pt x="2596896" y="15239"/>
                </a:moveTo>
                <a:lnTo>
                  <a:pt x="2596896" y="384047"/>
                </a:lnTo>
                <a:lnTo>
                  <a:pt x="2612135" y="368807"/>
                </a:lnTo>
                <a:lnTo>
                  <a:pt x="2624328" y="368807"/>
                </a:lnTo>
                <a:lnTo>
                  <a:pt x="2624328" y="27431"/>
                </a:lnTo>
                <a:lnTo>
                  <a:pt x="2612135" y="27431"/>
                </a:lnTo>
                <a:lnTo>
                  <a:pt x="2596896" y="15239"/>
                </a:lnTo>
                <a:close/>
              </a:path>
              <a:path w="2624454" h="399414">
                <a:moveTo>
                  <a:pt x="2624328" y="368807"/>
                </a:moveTo>
                <a:lnTo>
                  <a:pt x="2612135" y="368807"/>
                </a:lnTo>
                <a:lnTo>
                  <a:pt x="2596896" y="384047"/>
                </a:lnTo>
                <a:lnTo>
                  <a:pt x="2624328" y="384047"/>
                </a:lnTo>
                <a:lnTo>
                  <a:pt x="2624328" y="368807"/>
                </a:lnTo>
                <a:close/>
              </a:path>
              <a:path w="2624454" h="399414">
                <a:moveTo>
                  <a:pt x="30479" y="15239"/>
                </a:moveTo>
                <a:lnTo>
                  <a:pt x="15240" y="27431"/>
                </a:lnTo>
                <a:lnTo>
                  <a:pt x="30479" y="27431"/>
                </a:lnTo>
                <a:lnTo>
                  <a:pt x="30479" y="15239"/>
                </a:lnTo>
                <a:close/>
              </a:path>
              <a:path w="2624454" h="399414">
                <a:moveTo>
                  <a:pt x="2596896" y="15239"/>
                </a:moveTo>
                <a:lnTo>
                  <a:pt x="30479" y="15239"/>
                </a:lnTo>
                <a:lnTo>
                  <a:pt x="30479" y="27431"/>
                </a:lnTo>
                <a:lnTo>
                  <a:pt x="2596896" y="27431"/>
                </a:lnTo>
                <a:lnTo>
                  <a:pt x="2596896" y="15239"/>
                </a:lnTo>
                <a:close/>
              </a:path>
              <a:path w="2624454" h="399414">
                <a:moveTo>
                  <a:pt x="2624328" y="15239"/>
                </a:moveTo>
                <a:lnTo>
                  <a:pt x="2596896" y="15239"/>
                </a:lnTo>
                <a:lnTo>
                  <a:pt x="2612135" y="27431"/>
                </a:lnTo>
                <a:lnTo>
                  <a:pt x="2624328" y="27431"/>
                </a:lnTo>
                <a:lnTo>
                  <a:pt x="2624328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68440" y="5998464"/>
            <a:ext cx="2057400" cy="396240"/>
          </a:xfrm>
          <a:custGeom>
            <a:avLst/>
            <a:gdLst/>
            <a:ahLst/>
            <a:cxnLst/>
            <a:rect l="l" t="t" r="r" b="b"/>
            <a:pathLst>
              <a:path w="2057400" h="396239">
                <a:moveTo>
                  <a:pt x="2057400" y="0"/>
                </a:moveTo>
                <a:lnTo>
                  <a:pt x="0" y="0"/>
                </a:lnTo>
                <a:lnTo>
                  <a:pt x="0" y="396240"/>
                </a:lnTo>
                <a:lnTo>
                  <a:pt x="2057400" y="396240"/>
                </a:lnTo>
                <a:lnTo>
                  <a:pt x="2057400" y="384048"/>
                </a:lnTo>
                <a:lnTo>
                  <a:pt x="30479" y="384048"/>
                </a:lnTo>
                <a:lnTo>
                  <a:pt x="15239" y="368808"/>
                </a:lnTo>
                <a:lnTo>
                  <a:pt x="30479" y="368808"/>
                </a:lnTo>
                <a:lnTo>
                  <a:pt x="30479" y="27431"/>
                </a:lnTo>
                <a:lnTo>
                  <a:pt x="15239" y="27431"/>
                </a:lnTo>
                <a:lnTo>
                  <a:pt x="30479" y="12192"/>
                </a:lnTo>
                <a:lnTo>
                  <a:pt x="2057400" y="12192"/>
                </a:lnTo>
                <a:lnTo>
                  <a:pt x="2057400" y="0"/>
                </a:lnTo>
                <a:close/>
              </a:path>
              <a:path w="2057400" h="396239">
                <a:moveTo>
                  <a:pt x="30479" y="368808"/>
                </a:moveTo>
                <a:lnTo>
                  <a:pt x="15239" y="368808"/>
                </a:lnTo>
                <a:lnTo>
                  <a:pt x="30479" y="384048"/>
                </a:lnTo>
                <a:lnTo>
                  <a:pt x="30479" y="368808"/>
                </a:lnTo>
                <a:close/>
              </a:path>
              <a:path w="2057400" h="396239">
                <a:moveTo>
                  <a:pt x="2029967" y="368808"/>
                </a:moveTo>
                <a:lnTo>
                  <a:pt x="30479" y="368808"/>
                </a:lnTo>
                <a:lnTo>
                  <a:pt x="30479" y="384048"/>
                </a:lnTo>
                <a:lnTo>
                  <a:pt x="2029967" y="384048"/>
                </a:lnTo>
                <a:lnTo>
                  <a:pt x="2029967" y="368808"/>
                </a:lnTo>
                <a:close/>
              </a:path>
              <a:path w="2057400" h="396239">
                <a:moveTo>
                  <a:pt x="2029967" y="12192"/>
                </a:moveTo>
                <a:lnTo>
                  <a:pt x="2029967" y="384048"/>
                </a:lnTo>
                <a:lnTo>
                  <a:pt x="2042159" y="368808"/>
                </a:lnTo>
                <a:lnTo>
                  <a:pt x="2057400" y="368808"/>
                </a:lnTo>
                <a:lnTo>
                  <a:pt x="2057400" y="27431"/>
                </a:lnTo>
                <a:lnTo>
                  <a:pt x="2042159" y="27431"/>
                </a:lnTo>
                <a:lnTo>
                  <a:pt x="2029967" y="12192"/>
                </a:lnTo>
                <a:close/>
              </a:path>
              <a:path w="2057400" h="396239">
                <a:moveTo>
                  <a:pt x="2057400" y="368808"/>
                </a:moveTo>
                <a:lnTo>
                  <a:pt x="2042159" y="368808"/>
                </a:lnTo>
                <a:lnTo>
                  <a:pt x="2029967" y="384048"/>
                </a:lnTo>
                <a:lnTo>
                  <a:pt x="2057400" y="384048"/>
                </a:lnTo>
                <a:lnTo>
                  <a:pt x="2057400" y="368808"/>
                </a:lnTo>
                <a:close/>
              </a:path>
              <a:path w="2057400" h="396239">
                <a:moveTo>
                  <a:pt x="30479" y="12192"/>
                </a:moveTo>
                <a:lnTo>
                  <a:pt x="15239" y="27431"/>
                </a:lnTo>
                <a:lnTo>
                  <a:pt x="30479" y="27431"/>
                </a:lnTo>
                <a:lnTo>
                  <a:pt x="30479" y="12192"/>
                </a:lnTo>
                <a:close/>
              </a:path>
              <a:path w="2057400" h="396239">
                <a:moveTo>
                  <a:pt x="2029967" y="12192"/>
                </a:moveTo>
                <a:lnTo>
                  <a:pt x="30479" y="12192"/>
                </a:lnTo>
                <a:lnTo>
                  <a:pt x="30479" y="27431"/>
                </a:lnTo>
                <a:lnTo>
                  <a:pt x="2029967" y="27431"/>
                </a:lnTo>
                <a:lnTo>
                  <a:pt x="2029967" y="12192"/>
                </a:lnTo>
                <a:close/>
              </a:path>
              <a:path w="2057400" h="396239">
                <a:moveTo>
                  <a:pt x="2057400" y="12192"/>
                </a:moveTo>
                <a:lnTo>
                  <a:pt x="2029967" y="12192"/>
                </a:lnTo>
                <a:lnTo>
                  <a:pt x="2042159" y="27431"/>
                </a:lnTo>
                <a:lnTo>
                  <a:pt x="2057400" y="27431"/>
                </a:lnTo>
                <a:lnTo>
                  <a:pt x="205740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155190" y="5446776"/>
            <a:ext cx="2346960" cy="698500"/>
          </a:xfrm>
          <a:custGeom>
            <a:avLst/>
            <a:gdLst/>
            <a:ahLst/>
            <a:cxnLst/>
            <a:rect l="l" t="t" r="r" b="b"/>
            <a:pathLst>
              <a:path w="2346960" h="698500">
                <a:moveTo>
                  <a:pt x="2346961" y="0"/>
                </a:moveTo>
                <a:lnTo>
                  <a:pt x="0" y="0"/>
                </a:lnTo>
                <a:lnTo>
                  <a:pt x="0" y="697992"/>
                </a:lnTo>
                <a:lnTo>
                  <a:pt x="2346961" y="697992"/>
                </a:lnTo>
                <a:lnTo>
                  <a:pt x="2346961" y="682751"/>
                </a:lnTo>
                <a:lnTo>
                  <a:pt x="27433" y="682751"/>
                </a:lnTo>
                <a:lnTo>
                  <a:pt x="15241" y="670560"/>
                </a:lnTo>
                <a:lnTo>
                  <a:pt x="27433" y="670560"/>
                </a:lnTo>
                <a:lnTo>
                  <a:pt x="27433" y="27431"/>
                </a:lnTo>
                <a:lnTo>
                  <a:pt x="15241" y="27431"/>
                </a:lnTo>
                <a:lnTo>
                  <a:pt x="27433" y="15240"/>
                </a:lnTo>
                <a:lnTo>
                  <a:pt x="2346961" y="15240"/>
                </a:lnTo>
                <a:lnTo>
                  <a:pt x="2346961" y="0"/>
                </a:lnTo>
                <a:close/>
              </a:path>
              <a:path w="2346960" h="698500">
                <a:moveTo>
                  <a:pt x="27433" y="670560"/>
                </a:moveTo>
                <a:lnTo>
                  <a:pt x="15241" y="670560"/>
                </a:lnTo>
                <a:lnTo>
                  <a:pt x="27433" y="682751"/>
                </a:lnTo>
                <a:lnTo>
                  <a:pt x="27433" y="670560"/>
                </a:lnTo>
                <a:close/>
              </a:path>
              <a:path w="2346960" h="698500">
                <a:moveTo>
                  <a:pt x="2319529" y="670560"/>
                </a:moveTo>
                <a:lnTo>
                  <a:pt x="27433" y="670560"/>
                </a:lnTo>
                <a:lnTo>
                  <a:pt x="27433" y="682751"/>
                </a:lnTo>
                <a:lnTo>
                  <a:pt x="2319529" y="682751"/>
                </a:lnTo>
                <a:lnTo>
                  <a:pt x="2319529" y="670560"/>
                </a:lnTo>
                <a:close/>
              </a:path>
              <a:path w="2346960" h="698500">
                <a:moveTo>
                  <a:pt x="2319529" y="15240"/>
                </a:moveTo>
                <a:lnTo>
                  <a:pt x="2319529" y="682751"/>
                </a:lnTo>
                <a:lnTo>
                  <a:pt x="2334769" y="670560"/>
                </a:lnTo>
                <a:lnTo>
                  <a:pt x="2346961" y="670560"/>
                </a:lnTo>
                <a:lnTo>
                  <a:pt x="2346961" y="27431"/>
                </a:lnTo>
                <a:lnTo>
                  <a:pt x="2334769" y="27431"/>
                </a:lnTo>
                <a:lnTo>
                  <a:pt x="2319529" y="15240"/>
                </a:lnTo>
                <a:close/>
              </a:path>
              <a:path w="2346960" h="698500">
                <a:moveTo>
                  <a:pt x="2346961" y="670560"/>
                </a:moveTo>
                <a:lnTo>
                  <a:pt x="2334769" y="670560"/>
                </a:lnTo>
                <a:lnTo>
                  <a:pt x="2319529" y="682751"/>
                </a:lnTo>
                <a:lnTo>
                  <a:pt x="2346961" y="682751"/>
                </a:lnTo>
                <a:lnTo>
                  <a:pt x="2346961" y="670560"/>
                </a:lnTo>
                <a:close/>
              </a:path>
              <a:path w="2346960" h="698500">
                <a:moveTo>
                  <a:pt x="27433" y="15240"/>
                </a:moveTo>
                <a:lnTo>
                  <a:pt x="15241" y="27431"/>
                </a:lnTo>
                <a:lnTo>
                  <a:pt x="27433" y="27431"/>
                </a:lnTo>
                <a:lnTo>
                  <a:pt x="27433" y="15240"/>
                </a:lnTo>
                <a:close/>
              </a:path>
              <a:path w="2346960" h="698500">
                <a:moveTo>
                  <a:pt x="2319529" y="15240"/>
                </a:moveTo>
                <a:lnTo>
                  <a:pt x="27433" y="15240"/>
                </a:lnTo>
                <a:lnTo>
                  <a:pt x="27433" y="27431"/>
                </a:lnTo>
                <a:lnTo>
                  <a:pt x="2319529" y="27431"/>
                </a:lnTo>
                <a:lnTo>
                  <a:pt x="2319529" y="15240"/>
                </a:lnTo>
                <a:close/>
              </a:path>
              <a:path w="2346960" h="698500">
                <a:moveTo>
                  <a:pt x="2346961" y="15240"/>
                </a:moveTo>
                <a:lnTo>
                  <a:pt x="2319529" y="15240"/>
                </a:lnTo>
                <a:lnTo>
                  <a:pt x="2334769" y="27431"/>
                </a:lnTo>
                <a:lnTo>
                  <a:pt x="2346961" y="27431"/>
                </a:lnTo>
                <a:lnTo>
                  <a:pt x="2346961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1688083" y="5160264"/>
            <a:ext cx="7419975" cy="11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020310">
              <a:lnSpc>
                <a:spcPct val="100000"/>
              </a:lnSpc>
            </a:pP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Binding</a:t>
            </a:r>
            <a:r>
              <a:rPr sz="18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Site</a:t>
            </a:r>
            <a:endParaRPr sz="1800">
              <a:latin typeface="Times New Roman"/>
              <a:cs typeface="Times New Roman"/>
            </a:endParaRPr>
          </a:p>
          <a:p>
            <a:pPr marL="182880" marR="6142990" indent="-170815">
              <a:lnSpc>
                <a:spcPct val="100000"/>
              </a:lnSpc>
              <a:spcBef>
                <a:spcPts val="480"/>
              </a:spcBef>
            </a:pP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Binding to</a:t>
            </a:r>
            <a:r>
              <a:rPr sz="1800" spc="-1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Fc  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Receptors</a:t>
            </a:r>
            <a:endParaRPr sz="1800">
              <a:latin typeface="Times New Roman"/>
              <a:cs typeface="Times New Roman"/>
            </a:endParaRPr>
          </a:p>
          <a:p>
            <a:pPr marR="681355" algn="r">
              <a:lnSpc>
                <a:spcPct val="100000"/>
              </a:lnSpc>
              <a:spcBef>
                <a:spcPts val="20"/>
              </a:spcBef>
            </a:pP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Placental</a:t>
            </a:r>
            <a:r>
              <a:rPr sz="1800" spc="-1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spc="-20" dirty="0">
                <a:solidFill>
                  <a:srgbClr val="FFFFFF"/>
                </a:solidFill>
                <a:latin typeface="Times New Roman"/>
                <a:cs typeface="Times New Roman"/>
              </a:rPr>
              <a:t>Transfer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5797296" y="5317235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4">
                <a:moveTo>
                  <a:pt x="0" y="0"/>
                </a:moveTo>
                <a:lnTo>
                  <a:pt x="795527" y="0"/>
                </a:lnTo>
              </a:path>
            </a:pathLst>
          </a:custGeom>
          <a:ln w="274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477767" y="5846064"/>
            <a:ext cx="798830" cy="0"/>
          </a:xfrm>
          <a:custGeom>
            <a:avLst/>
            <a:gdLst/>
            <a:ahLst/>
            <a:cxnLst/>
            <a:rect l="l" t="t" r="r" b="b"/>
            <a:pathLst>
              <a:path w="798829">
                <a:moveTo>
                  <a:pt x="0" y="0"/>
                </a:moveTo>
                <a:lnTo>
                  <a:pt x="798576" y="0"/>
                </a:lnTo>
              </a:path>
            </a:pathLst>
          </a:custGeom>
          <a:ln w="304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785103" y="6198108"/>
            <a:ext cx="798830" cy="0"/>
          </a:xfrm>
          <a:custGeom>
            <a:avLst/>
            <a:gdLst/>
            <a:ahLst/>
            <a:cxnLst/>
            <a:rect l="l" t="t" r="r" b="b"/>
            <a:pathLst>
              <a:path w="798829">
                <a:moveTo>
                  <a:pt x="0" y="0"/>
                </a:moveTo>
                <a:lnTo>
                  <a:pt x="798576" y="0"/>
                </a:lnTo>
              </a:path>
            </a:pathLst>
          </a:custGeom>
          <a:ln w="27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248911" y="4971288"/>
            <a:ext cx="161925" cy="1750060"/>
          </a:xfrm>
          <a:custGeom>
            <a:avLst/>
            <a:gdLst/>
            <a:ahLst/>
            <a:cxnLst/>
            <a:rect l="l" t="t" r="r" b="b"/>
            <a:pathLst>
              <a:path w="161925" h="1750059">
                <a:moveTo>
                  <a:pt x="158496" y="0"/>
                </a:moveTo>
                <a:lnTo>
                  <a:pt x="143255" y="3048"/>
                </a:lnTo>
                <a:lnTo>
                  <a:pt x="124967" y="3048"/>
                </a:lnTo>
                <a:lnTo>
                  <a:pt x="112775" y="9143"/>
                </a:lnTo>
                <a:lnTo>
                  <a:pt x="97536" y="12192"/>
                </a:lnTo>
                <a:lnTo>
                  <a:pt x="82296" y="21336"/>
                </a:lnTo>
                <a:lnTo>
                  <a:pt x="70103" y="27431"/>
                </a:lnTo>
                <a:lnTo>
                  <a:pt x="45720" y="45719"/>
                </a:lnTo>
                <a:lnTo>
                  <a:pt x="45720" y="48768"/>
                </a:lnTo>
                <a:lnTo>
                  <a:pt x="27432" y="70104"/>
                </a:lnTo>
                <a:lnTo>
                  <a:pt x="18287" y="82295"/>
                </a:lnTo>
                <a:lnTo>
                  <a:pt x="6096" y="112775"/>
                </a:lnTo>
                <a:lnTo>
                  <a:pt x="0" y="143256"/>
                </a:lnTo>
                <a:lnTo>
                  <a:pt x="0" y="1609344"/>
                </a:lnTo>
                <a:lnTo>
                  <a:pt x="12191" y="1655064"/>
                </a:lnTo>
                <a:lnTo>
                  <a:pt x="45720" y="1703832"/>
                </a:lnTo>
                <a:lnTo>
                  <a:pt x="82296" y="1731264"/>
                </a:lnTo>
                <a:lnTo>
                  <a:pt x="143255" y="1749552"/>
                </a:lnTo>
                <a:lnTo>
                  <a:pt x="158496" y="1749552"/>
                </a:lnTo>
                <a:lnTo>
                  <a:pt x="161543" y="1722121"/>
                </a:lnTo>
                <a:lnTo>
                  <a:pt x="146303" y="1722121"/>
                </a:lnTo>
                <a:lnTo>
                  <a:pt x="131063" y="1719072"/>
                </a:lnTo>
                <a:lnTo>
                  <a:pt x="118872" y="1716024"/>
                </a:lnTo>
                <a:lnTo>
                  <a:pt x="106679" y="1709927"/>
                </a:lnTo>
                <a:lnTo>
                  <a:pt x="94487" y="1706880"/>
                </a:lnTo>
                <a:lnTo>
                  <a:pt x="85343" y="1697736"/>
                </a:lnTo>
                <a:lnTo>
                  <a:pt x="68275" y="1685544"/>
                </a:lnTo>
                <a:lnTo>
                  <a:pt x="67055" y="1685544"/>
                </a:lnTo>
                <a:lnTo>
                  <a:pt x="64008" y="1682496"/>
                </a:lnTo>
                <a:lnTo>
                  <a:pt x="64443" y="1682496"/>
                </a:lnTo>
                <a:lnTo>
                  <a:pt x="48767" y="1664208"/>
                </a:lnTo>
                <a:lnTo>
                  <a:pt x="42672" y="1652015"/>
                </a:lnTo>
                <a:lnTo>
                  <a:pt x="36575" y="1642872"/>
                </a:lnTo>
                <a:lnTo>
                  <a:pt x="27432" y="1606296"/>
                </a:lnTo>
                <a:lnTo>
                  <a:pt x="27432" y="143256"/>
                </a:lnTo>
                <a:lnTo>
                  <a:pt x="33527" y="118872"/>
                </a:lnTo>
                <a:lnTo>
                  <a:pt x="39624" y="106680"/>
                </a:lnTo>
                <a:lnTo>
                  <a:pt x="42672" y="97536"/>
                </a:lnTo>
                <a:lnTo>
                  <a:pt x="51815" y="85343"/>
                </a:lnTo>
                <a:lnTo>
                  <a:pt x="67055" y="67056"/>
                </a:lnTo>
                <a:lnTo>
                  <a:pt x="64008" y="67056"/>
                </a:lnTo>
                <a:lnTo>
                  <a:pt x="85343" y="51816"/>
                </a:lnTo>
                <a:lnTo>
                  <a:pt x="121920" y="33528"/>
                </a:lnTo>
                <a:lnTo>
                  <a:pt x="134112" y="30480"/>
                </a:lnTo>
                <a:lnTo>
                  <a:pt x="161543" y="30480"/>
                </a:lnTo>
                <a:lnTo>
                  <a:pt x="158496" y="0"/>
                </a:lnTo>
                <a:close/>
              </a:path>
              <a:path w="161925" h="1750059">
                <a:moveTo>
                  <a:pt x="64008" y="1682496"/>
                </a:moveTo>
                <a:lnTo>
                  <a:pt x="67055" y="1685544"/>
                </a:lnTo>
                <a:lnTo>
                  <a:pt x="65130" y="1683298"/>
                </a:lnTo>
                <a:lnTo>
                  <a:pt x="64008" y="1682496"/>
                </a:lnTo>
                <a:close/>
              </a:path>
              <a:path w="161925" h="1750059">
                <a:moveTo>
                  <a:pt x="65130" y="1683298"/>
                </a:moveTo>
                <a:lnTo>
                  <a:pt x="67055" y="1685544"/>
                </a:lnTo>
                <a:lnTo>
                  <a:pt x="68275" y="1685544"/>
                </a:lnTo>
                <a:lnTo>
                  <a:pt x="65130" y="1683298"/>
                </a:lnTo>
                <a:close/>
              </a:path>
              <a:path w="161925" h="1750059">
                <a:moveTo>
                  <a:pt x="64443" y="1682496"/>
                </a:moveTo>
                <a:lnTo>
                  <a:pt x="64008" y="1682496"/>
                </a:lnTo>
                <a:lnTo>
                  <a:pt x="65130" y="1683298"/>
                </a:lnTo>
                <a:lnTo>
                  <a:pt x="64443" y="1682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6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6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6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856488" y="1109472"/>
            <a:ext cx="4029455" cy="3992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556503" y="1432560"/>
            <a:ext cx="3938015" cy="30845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 txBox="1"/>
          <p:nvPr/>
        </p:nvSpPr>
        <p:spPr>
          <a:xfrm>
            <a:off x="5613908" y="4634992"/>
            <a:ext cx="353187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In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an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EM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 negatively stained 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preparation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Ag-Ab</a:t>
            </a:r>
            <a:r>
              <a:rPr sz="2000" b="1" spc="-12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complexes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715772" y="462280"/>
            <a:ext cx="8615045" cy="560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ts val="2160"/>
              </a:lnSpc>
            </a:pP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Ig </a:t>
            </a:r>
            <a:r>
              <a:rPr sz="2000" b="1" spc="-5" dirty="0">
                <a:solidFill>
                  <a:srgbClr val="A40020"/>
                </a:solidFill>
                <a:latin typeface="Times New Roman"/>
                <a:cs typeface="Times New Roman"/>
              </a:rPr>
              <a:t>fine</a:t>
            </a:r>
            <a:r>
              <a:rPr sz="2000" b="1" spc="-110" dirty="0">
                <a:solidFill>
                  <a:srgbClr val="A4002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A40020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2160"/>
              </a:lnSpc>
            </a:pPr>
            <a:r>
              <a:rPr sz="2000" spc="-60" dirty="0">
                <a:solidFill>
                  <a:srgbClr val="FFFF00"/>
                </a:solidFill>
                <a:latin typeface="Times New Roman"/>
                <a:cs typeface="Times New Roman"/>
              </a:rPr>
              <a:t>Two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dinitrophenyl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tethered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by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a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short</a:t>
            </a:r>
            <a:r>
              <a:rPr sz="2000" spc="10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spacer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22452" y="6070600"/>
            <a:ext cx="8409940" cy="899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angle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between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the arms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the Y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shaped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antibody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molecules differs </a:t>
            </a:r>
            <a:r>
              <a:rPr sz="2000" spc="5" dirty="0">
                <a:solidFill>
                  <a:srgbClr val="FFFF00"/>
                </a:solidFill>
                <a:latin typeface="Times New Roman"/>
                <a:cs typeface="Times New Roman"/>
              </a:rPr>
              <a:t>in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the 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different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complexes, reflecting the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flexibility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the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hinge</a:t>
            </a:r>
            <a:r>
              <a:rPr sz="2000" spc="204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region</a:t>
            </a:r>
            <a:endParaRPr sz="2000">
              <a:latin typeface="Times New Roman"/>
              <a:cs typeface="Times New Roman"/>
            </a:endParaRPr>
          </a:p>
          <a:p>
            <a:pPr marL="411480">
              <a:lnSpc>
                <a:spcPct val="100000"/>
              </a:lnSpc>
              <a:spcBef>
                <a:spcPts val="505"/>
              </a:spcBef>
              <a:tabLst>
                <a:tab pos="2877185" algn="l"/>
                <a:tab pos="7824470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sz="1400" spc="-20" dirty="0">
                <a:latin typeface="Times New Roman"/>
                <a:cs typeface="Times New Roman"/>
              </a:rPr>
              <a:t>	</a:t>
            </a:r>
            <a:r>
              <a:rPr sz="1400" spc="-5" dirty="0">
                <a:latin typeface="Times New Roman"/>
                <a:cs typeface="Times New Roman"/>
              </a:rPr>
              <a:t>36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558783" y="1115567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15567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558783" y="1143000"/>
            <a:ext cx="1042669" cy="24765"/>
          </a:xfrm>
          <a:custGeom>
            <a:avLst/>
            <a:gdLst/>
            <a:ahLst/>
            <a:cxnLst/>
            <a:rect l="l" t="t" r="r" b="b"/>
            <a:pathLst>
              <a:path w="1042670" h="24765">
                <a:moveTo>
                  <a:pt x="0" y="24384"/>
                </a:moveTo>
                <a:lnTo>
                  <a:pt x="1042416" y="24384"/>
                </a:lnTo>
                <a:lnTo>
                  <a:pt x="1042416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43000"/>
            <a:ext cx="972819" cy="24765"/>
          </a:xfrm>
          <a:custGeom>
            <a:avLst/>
            <a:gdLst/>
            <a:ahLst/>
            <a:cxnLst/>
            <a:rect l="l" t="t" r="r" b="b"/>
            <a:pathLst>
              <a:path w="972819" h="24765">
                <a:moveTo>
                  <a:pt x="0" y="24384"/>
                </a:moveTo>
                <a:lnTo>
                  <a:pt x="972312" y="24384"/>
                </a:lnTo>
                <a:lnTo>
                  <a:pt x="972312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558783" y="1167383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2"/>
                </a:moveTo>
                <a:lnTo>
                  <a:pt x="1042415" y="27432"/>
                </a:lnTo>
                <a:lnTo>
                  <a:pt x="10424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167383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2"/>
                </a:moveTo>
                <a:lnTo>
                  <a:pt x="972312" y="27432"/>
                </a:lnTo>
                <a:lnTo>
                  <a:pt x="97231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558783" y="1194816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90">
                <a:moveTo>
                  <a:pt x="0" y="21335"/>
                </a:moveTo>
                <a:lnTo>
                  <a:pt x="1042416" y="21335"/>
                </a:lnTo>
                <a:lnTo>
                  <a:pt x="10424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194816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90">
                <a:moveTo>
                  <a:pt x="0" y="21335"/>
                </a:moveTo>
                <a:lnTo>
                  <a:pt x="972312" y="21335"/>
                </a:lnTo>
                <a:lnTo>
                  <a:pt x="97231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58783" y="1219200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70">
                <a:moveTo>
                  <a:pt x="0" y="0"/>
                </a:moveTo>
                <a:lnTo>
                  <a:pt x="1042415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19200"/>
            <a:ext cx="972819" cy="0"/>
          </a:xfrm>
          <a:custGeom>
            <a:avLst/>
            <a:gdLst/>
            <a:ahLst/>
            <a:cxnLst/>
            <a:rect l="l" t="t" r="r" b="b"/>
            <a:pathLst>
              <a:path w="972819">
                <a:moveTo>
                  <a:pt x="0" y="0"/>
                </a:moveTo>
                <a:lnTo>
                  <a:pt x="972312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558783" y="1225296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70">
                <a:moveTo>
                  <a:pt x="0" y="0"/>
                </a:moveTo>
                <a:lnTo>
                  <a:pt x="1042415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225296"/>
            <a:ext cx="972819" cy="0"/>
          </a:xfrm>
          <a:custGeom>
            <a:avLst/>
            <a:gdLst/>
            <a:ahLst/>
            <a:cxnLst/>
            <a:rect l="l" t="t" r="r" b="b"/>
            <a:pathLst>
              <a:path w="972819">
                <a:moveTo>
                  <a:pt x="0" y="0"/>
                </a:moveTo>
                <a:lnTo>
                  <a:pt x="972312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558783" y="1228344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90">
                <a:moveTo>
                  <a:pt x="0" y="21335"/>
                </a:moveTo>
                <a:lnTo>
                  <a:pt x="1042416" y="21335"/>
                </a:lnTo>
                <a:lnTo>
                  <a:pt x="10424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228344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90">
                <a:moveTo>
                  <a:pt x="0" y="21335"/>
                </a:moveTo>
                <a:lnTo>
                  <a:pt x="972312" y="21335"/>
                </a:lnTo>
                <a:lnTo>
                  <a:pt x="97231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558783" y="1249680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249680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558783" y="1267967"/>
            <a:ext cx="1042669" cy="15240"/>
          </a:xfrm>
          <a:custGeom>
            <a:avLst/>
            <a:gdLst/>
            <a:ahLst/>
            <a:cxnLst/>
            <a:rect l="l" t="t" r="r" b="b"/>
            <a:pathLst>
              <a:path w="1042670" h="15240">
                <a:moveTo>
                  <a:pt x="0" y="15240"/>
                </a:moveTo>
                <a:lnTo>
                  <a:pt x="1042415" y="15240"/>
                </a:lnTo>
                <a:lnTo>
                  <a:pt x="1042415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267967"/>
            <a:ext cx="972819" cy="15240"/>
          </a:xfrm>
          <a:custGeom>
            <a:avLst/>
            <a:gdLst/>
            <a:ahLst/>
            <a:cxnLst/>
            <a:rect l="l" t="t" r="r" b="b"/>
            <a:pathLst>
              <a:path w="972819" h="15240">
                <a:moveTo>
                  <a:pt x="0" y="15240"/>
                </a:moveTo>
                <a:lnTo>
                  <a:pt x="972312" y="15240"/>
                </a:lnTo>
                <a:lnTo>
                  <a:pt x="97231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558783" y="1283208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283208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558783" y="1301496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301496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558783" y="1328927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2"/>
                </a:moveTo>
                <a:lnTo>
                  <a:pt x="1042415" y="27432"/>
                </a:lnTo>
                <a:lnTo>
                  <a:pt x="10424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328927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2"/>
                </a:moveTo>
                <a:lnTo>
                  <a:pt x="972312" y="27432"/>
                </a:lnTo>
                <a:lnTo>
                  <a:pt x="97231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58783" y="1356360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356360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558783" y="1383791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383791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558783" y="1402080"/>
            <a:ext cx="1042669" cy="15240"/>
          </a:xfrm>
          <a:custGeom>
            <a:avLst/>
            <a:gdLst/>
            <a:ahLst/>
            <a:cxnLst/>
            <a:rect l="l" t="t" r="r" b="b"/>
            <a:pathLst>
              <a:path w="1042670" h="15240">
                <a:moveTo>
                  <a:pt x="0" y="15240"/>
                </a:moveTo>
                <a:lnTo>
                  <a:pt x="1042416" y="15240"/>
                </a:lnTo>
                <a:lnTo>
                  <a:pt x="104241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402080"/>
            <a:ext cx="972819" cy="15240"/>
          </a:xfrm>
          <a:custGeom>
            <a:avLst/>
            <a:gdLst/>
            <a:ahLst/>
            <a:cxnLst/>
            <a:rect l="l" t="t" r="r" b="b"/>
            <a:pathLst>
              <a:path w="972819" h="15240">
                <a:moveTo>
                  <a:pt x="0" y="15240"/>
                </a:moveTo>
                <a:lnTo>
                  <a:pt x="972312" y="15240"/>
                </a:lnTo>
                <a:lnTo>
                  <a:pt x="97231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558783" y="1417319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417319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558783" y="1435608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435608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558783" y="1463039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2"/>
                </a:moveTo>
                <a:lnTo>
                  <a:pt x="1042415" y="27432"/>
                </a:lnTo>
                <a:lnTo>
                  <a:pt x="10424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463039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2"/>
                </a:moveTo>
                <a:lnTo>
                  <a:pt x="972312" y="27432"/>
                </a:lnTo>
                <a:lnTo>
                  <a:pt x="97231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558783" y="1490472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490472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558783" y="1508760"/>
            <a:ext cx="1042669" cy="15240"/>
          </a:xfrm>
          <a:custGeom>
            <a:avLst/>
            <a:gdLst/>
            <a:ahLst/>
            <a:cxnLst/>
            <a:rect l="l" t="t" r="r" b="b"/>
            <a:pathLst>
              <a:path w="1042670" h="15240">
                <a:moveTo>
                  <a:pt x="0" y="15240"/>
                </a:moveTo>
                <a:lnTo>
                  <a:pt x="1042416" y="15240"/>
                </a:lnTo>
                <a:lnTo>
                  <a:pt x="104241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508760"/>
            <a:ext cx="972819" cy="15240"/>
          </a:xfrm>
          <a:custGeom>
            <a:avLst/>
            <a:gdLst/>
            <a:ahLst/>
            <a:cxnLst/>
            <a:rect l="l" t="t" r="r" b="b"/>
            <a:pathLst>
              <a:path w="972819" h="15240">
                <a:moveTo>
                  <a:pt x="0" y="15240"/>
                </a:moveTo>
                <a:lnTo>
                  <a:pt x="972312" y="15240"/>
                </a:lnTo>
                <a:lnTo>
                  <a:pt x="97231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558783" y="1524000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5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524000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5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558783" y="1542288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40">
                <a:moveTo>
                  <a:pt x="0" y="27432"/>
                </a:moveTo>
                <a:lnTo>
                  <a:pt x="1042415" y="27432"/>
                </a:lnTo>
                <a:lnTo>
                  <a:pt x="10424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542288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40">
                <a:moveTo>
                  <a:pt x="0" y="27432"/>
                </a:moveTo>
                <a:lnTo>
                  <a:pt x="972312" y="27432"/>
                </a:lnTo>
                <a:lnTo>
                  <a:pt x="97231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558783" y="1569719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90">
                <a:moveTo>
                  <a:pt x="0" y="21335"/>
                </a:moveTo>
                <a:lnTo>
                  <a:pt x="1042416" y="21335"/>
                </a:lnTo>
                <a:lnTo>
                  <a:pt x="10424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569719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90">
                <a:moveTo>
                  <a:pt x="0" y="21335"/>
                </a:moveTo>
                <a:lnTo>
                  <a:pt x="972312" y="21335"/>
                </a:lnTo>
                <a:lnTo>
                  <a:pt x="97231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558783" y="1591055"/>
            <a:ext cx="1042669" cy="12700"/>
          </a:xfrm>
          <a:custGeom>
            <a:avLst/>
            <a:gdLst/>
            <a:ahLst/>
            <a:cxnLst/>
            <a:rect l="l" t="t" r="r" b="b"/>
            <a:pathLst>
              <a:path w="1042670" h="12700">
                <a:moveTo>
                  <a:pt x="0" y="12192"/>
                </a:moveTo>
                <a:lnTo>
                  <a:pt x="1042415" y="12192"/>
                </a:lnTo>
                <a:lnTo>
                  <a:pt x="1042415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1591055"/>
            <a:ext cx="972819" cy="12700"/>
          </a:xfrm>
          <a:custGeom>
            <a:avLst/>
            <a:gdLst/>
            <a:ahLst/>
            <a:cxnLst/>
            <a:rect l="l" t="t" r="r" b="b"/>
            <a:pathLst>
              <a:path w="972819" h="12700">
                <a:moveTo>
                  <a:pt x="0" y="12192"/>
                </a:moveTo>
                <a:lnTo>
                  <a:pt x="972312" y="12192"/>
                </a:lnTo>
                <a:lnTo>
                  <a:pt x="97231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558783" y="1603247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90">
                <a:moveTo>
                  <a:pt x="0" y="21336"/>
                </a:moveTo>
                <a:lnTo>
                  <a:pt x="1042416" y="21336"/>
                </a:lnTo>
                <a:lnTo>
                  <a:pt x="10424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1603247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90">
                <a:moveTo>
                  <a:pt x="0" y="21336"/>
                </a:moveTo>
                <a:lnTo>
                  <a:pt x="972312" y="21336"/>
                </a:lnTo>
                <a:lnTo>
                  <a:pt x="97231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558783" y="1624583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39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1624583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39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558783" y="1652016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4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1652016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4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558783" y="1670304"/>
            <a:ext cx="1042669" cy="15240"/>
          </a:xfrm>
          <a:custGeom>
            <a:avLst/>
            <a:gdLst/>
            <a:ahLst/>
            <a:cxnLst/>
            <a:rect l="l" t="t" r="r" b="b"/>
            <a:pathLst>
              <a:path w="1042670" h="15239">
                <a:moveTo>
                  <a:pt x="0" y="15240"/>
                </a:moveTo>
                <a:lnTo>
                  <a:pt x="1042416" y="15240"/>
                </a:lnTo>
                <a:lnTo>
                  <a:pt x="104241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1670304"/>
            <a:ext cx="972819" cy="15240"/>
          </a:xfrm>
          <a:custGeom>
            <a:avLst/>
            <a:gdLst/>
            <a:ahLst/>
            <a:cxnLst/>
            <a:rect l="l" t="t" r="r" b="b"/>
            <a:pathLst>
              <a:path w="972819" h="15239">
                <a:moveTo>
                  <a:pt x="0" y="15240"/>
                </a:moveTo>
                <a:lnTo>
                  <a:pt x="972312" y="15240"/>
                </a:lnTo>
                <a:lnTo>
                  <a:pt x="97231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558783" y="1685544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4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1685544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4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558783" y="1703832"/>
            <a:ext cx="1042669" cy="27940"/>
          </a:xfrm>
          <a:custGeom>
            <a:avLst/>
            <a:gdLst/>
            <a:ahLst/>
            <a:cxnLst/>
            <a:rect l="l" t="t" r="r" b="b"/>
            <a:pathLst>
              <a:path w="1042670" h="27939">
                <a:moveTo>
                  <a:pt x="0" y="27431"/>
                </a:moveTo>
                <a:lnTo>
                  <a:pt x="1042415" y="27431"/>
                </a:lnTo>
                <a:lnTo>
                  <a:pt x="10424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1703832"/>
            <a:ext cx="972819" cy="27940"/>
          </a:xfrm>
          <a:custGeom>
            <a:avLst/>
            <a:gdLst/>
            <a:ahLst/>
            <a:cxnLst/>
            <a:rect l="l" t="t" r="r" b="b"/>
            <a:pathLst>
              <a:path w="972819" h="27939">
                <a:moveTo>
                  <a:pt x="0" y="27431"/>
                </a:moveTo>
                <a:lnTo>
                  <a:pt x="972312" y="27431"/>
                </a:lnTo>
                <a:lnTo>
                  <a:pt x="97231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558783" y="1731264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89">
                <a:moveTo>
                  <a:pt x="0" y="21336"/>
                </a:moveTo>
                <a:lnTo>
                  <a:pt x="1042416" y="21336"/>
                </a:lnTo>
                <a:lnTo>
                  <a:pt x="10424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1731264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89">
                <a:moveTo>
                  <a:pt x="0" y="21336"/>
                </a:moveTo>
                <a:lnTo>
                  <a:pt x="972312" y="21336"/>
                </a:lnTo>
                <a:lnTo>
                  <a:pt x="97231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558783" y="1752600"/>
            <a:ext cx="1042669" cy="12700"/>
          </a:xfrm>
          <a:custGeom>
            <a:avLst/>
            <a:gdLst/>
            <a:ahLst/>
            <a:cxnLst/>
            <a:rect l="l" t="t" r="r" b="b"/>
            <a:pathLst>
              <a:path w="1042670" h="12700">
                <a:moveTo>
                  <a:pt x="0" y="12192"/>
                </a:moveTo>
                <a:lnTo>
                  <a:pt x="1042415" y="12192"/>
                </a:lnTo>
                <a:lnTo>
                  <a:pt x="1042415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1752600"/>
            <a:ext cx="972819" cy="12700"/>
          </a:xfrm>
          <a:custGeom>
            <a:avLst/>
            <a:gdLst/>
            <a:ahLst/>
            <a:cxnLst/>
            <a:rect l="l" t="t" r="r" b="b"/>
            <a:pathLst>
              <a:path w="972819" h="12700">
                <a:moveTo>
                  <a:pt x="0" y="12192"/>
                </a:moveTo>
                <a:lnTo>
                  <a:pt x="972312" y="12192"/>
                </a:lnTo>
                <a:lnTo>
                  <a:pt x="97231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558783" y="1764792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89">
                <a:moveTo>
                  <a:pt x="0" y="21336"/>
                </a:moveTo>
                <a:lnTo>
                  <a:pt x="1042416" y="21336"/>
                </a:lnTo>
                <a:lnTo>
                  <a:pt x="10424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1764792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89">
                <a:moveTo>
                  <a:pt x="0" y="21336"/>
                </a:moveTo>
                <a:lnTo>
                  <a:pt x="972312" y="21336"/>
                </a:lnTo>
                <a:lnTo>
                  <a:pt x="97231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558783" y="1786127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4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1786127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4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558783" y="1807464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70">
                <a:moveTo>
                  <a:pt x="0" y="0"/>
                </a:moveTo>
                <a:lnTo>
                  <a:pt x="1042415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1807464"/>
            <a:ext cx="972819" cy="0"/>
          </a:xfrm>
          <a:custGeom>
            <a:avLst/>
            <a:gdLst/>
            <a:ahLst/>
            <a:cxnLst/>
            <a:rect l="l" t="t" r="r" b="b"/>
            <a:pathLst>
              <a:path w="972819">
                <a:moveTo>
                  <a:pt x="0" y="0"/>
                </a:moveTo>
                <a:lnTo>
                  <a:pt x="972312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558783" y="1815083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70">
                <a:moveTo>
                  <a:pt x="0" y="0"/>
                </a:moveTo>
                <a:lnTo>
                  <a:pt x="1042416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1815083"/>
            <a:ext cx="972819" cy="0"/>
          </a:xfrm>
          <a:custGeom>
            <a:avLst/>
            <a:gdLst/>
            <a:ahLst/>
            <a:cxnLst/>
            <a:rect l="l" t="t" r="r" b="b"/>
            <a:pathLst>
              <a:path w="972819">
                <a:moveTo>
                  <a:pt x="0" y="0"/>
                </a:moveTo>
                <a:lnTo>
                  <a:pt x="972312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558783" y="1819655"/>
            <a:ext cx="1042669" cy="18415"/>
          </a:xfrm>
          <a:custGeom>
            <a:avLst/>
            <a:gdLst/>
            <a:ahLst/>
            <a:cxnLst/>
            <a:rect l="l" t="t" r="r" b="b"/>
            <a:pathLst>
              <a:path w="1042670" h="18414">
                <a:moveTo>
                  <a:pt x="0" y="18288"/>
                </a:moveTo>
                <a:lnTo>
                  <a:pt x="1042415" y="18288"/>
                </a:lnTo>
                <a:lnTo>
                  <a:pt x="10424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1819655"/>
            <a:ext cx="972819" cy="18415"/>
          </a:xfrm>
          <a:custGeom>
            <a:avLst/>
            <a:gdLst/>
            <a:ahLst/>
            <a:cxnLst/>
            <a:rect l="l" t="t" r="r" b="b"/>
            <a:pathLst>
              <a:path w="972819" h="18414">
                <a:moveTo>
                  <a:pt x="0" y="18288"/>
                </a:moveTo>
                <a:lnTo>
                  <a:pt x="972312" y="18288"/>
                </a:lnTo>
                <a:lnTo>
                  <a:pt x="9723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558783" y="1837944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89">
                <a:moveTo>
                  <a:pt x="0" y="21335"/>
                </a:moveTo>
                <a:lnTo>
                  <a:pt x="1042416" y="21335"/>
                </a:lnTo>
                <a:lnTo>
                  <a:pt x="10424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1837944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89">
                <a:moveTo>
                  <a:pt x="0" y="21335"/>
                </a:moveTo>
                <a:lnTo>
                  <a:pt x="972312" y="21335"/>
                </a:lnTo>
                <a:lnTo>
                  <a:pt x="97231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558783" y="1859279"/>
            <a:ext cx="1042669" cy="12700"/>
          </a:xfrm>
          <a:custGeom>
            <a:avLst/>
            <a:gdLst/>
            <a:ahLst/>
            <a:cxnLst/>
            <a:rect l="l" t="t" r="r" b="b"/>
            <a:pathLst>
              <a:path w="1042670" h="12700">
                <a:moveTo>
                  <a:pt x="0" y="12192"/>
                </a:moveTo>
                <a:lnTo>
                  <a:pt x="1042415" y="12192"/>
                </a:lnTo>
                <a:lnTo>
                  <a:pt x="1042415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1859279"/>
            <a:ext cx="972819" cy="12700"/>
          </a:xfrm>
          <a:custGeom>
            <a:avLst/>
            <a:gdLst/>
            <a:ahLst/>
            <a:cxnLst/>
            <a:rect l="l" t="t" r="r" b="b"/>
            <a:pathLst>
              <a:path w="972819" h="12700">
                <a:moveTo>
                  <a:pt x="0" y="12192"/>
                </a:moveTo>
                <a:lnTo>
                  <a:pt x="972312" y="12192"/>
                </a:lnTo>
                <a:lnTo>
                  <a:pt x="97231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558783" y="1871472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89">
                <a:moveTo>
                  <a:pt x="0" y="21336"/>
                </a:moveTo>
                <a:lnTo>
                  <a:pt x="1042416" y="21336"/>
                </a:lnTo>
                <a:lnTo>
                  <a:pt x="10424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1871472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89">
                <a:moveTo>
                  <a:pt x="0" y="21336"/>
                </a:moveTo>
                <a:lnTo>
                  <a:pt x="972312" y="21336"/>
                </a:lnTo>
                <a:lnTo>
                  <a:pt x="97231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558783" y="1892807"/>
            <a:ext cx="1042669" cy="24765"/>
          </a:xfrm>
          <a:custGeom>
            <a:avLst/>
            <a:gdLst/>
            <a:ahLst/>
            <a:cxnLst/>
            <a:rect l="l" t="t" r="r" b="b"/>
            <a:pathLst>
              <a:path w="1042670" h="24764">
                <a:moveTo>
                  <a:pt x="0" y="24383"/>
                </a:moveTo>
                <a:lnTo>
                  <a:pt x="1042415" y="24383"/>
                </a:lnTo>
                <a:lnTo>
                  <a:pt x="1042415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1892807"/>
            <a:ext cx="972819" cy="24765"/>
          </a:xfrm>
          <a:custGeom>
            <a:avLst/>
            <a:gdLst/>
            <a:ahLst/>
            <a:cxnLst/>
            <a:rect l="l" t="t" r="r" b="b"/>
            <a:pathLst>
              <a:path w="972819" h="24764">
                <a:moveTo>
                  <a:pt x="0" y="24383"/>
                </a:moveTo>
                <a:lnTo>
                  <a:pt x="972312" y="24383"/>
                </a:lnTo>
                <a:lnTo>
                  <a:pt x="972312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558783" y="1917192"/>
            <a:ext cx="1042669" cy="21590"/>
          </a:xfrm>
          <a:custGeom>
            <a:avLst/>
            <a:gdLst/>
            <a:ahLst/>
            <a:cxnLst/>
            <a:rect l="l" t="t" r="r" b="b"/>
            <a:pathLst>
              <a:path w="1042670" h="21589">
                <a:moveTo>
                  <a:pt x="0" y="21336"/>
                </a:moveTo>
                <a:lnTo>
                  <a:pt x="1042416" y="21336"/>
                </a:lnTo>
                <a:lnTo>
                  <a:pt x="10424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1917192"/>
            <a:ext cx="972819" cy="21590"/>
          </a:xfrm>
          <a:custGeom>
            <a:avLst/>
            <a:gdLst/>
            <a:ahLst/>
            <a:cxnLst/>
            <a:rect l="l" t="t" r="r" b="b"/>
            <a:pathLst>
              <a:path w="972819" h="21589">
                <a:moveTo>
                  <a:pt x="0" y="21336"/>
                </a:moveTo>
                <a:lnTo>
                  <a:pt x="972312" y="21336"/>
                </a:lnTo>
                <a:lnTo>
                  <a:pt x="97231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558783" y="1938527"/>
            <a:ext cx="1042669" cy="12700"/>
          </a:xfrm>
          <a:custGeom>
            <a:avLst/>
            <a:gdLst/>
            <a:ahLst/>
            <a:cxnLst/>
            <a:rect l="l" t="t" r="r" b="b"/>
            <a:pathLst>
              <a:path w="1042670" h="12700">
                <a:moveTo>
                  <a:pt x="0" y="12192"/>
                </a:moveTo>
                <a:lnTo>
                  <a:pt x="1042415" y="12192"/>
                </a:lnTo>
                <a:lnTo>
                  <a:pt x="1042415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1938527"/>
            <a:ext cx="972819" cy="12700"/>
          </a:xfrm>
          <a:custGeom>
            <a:avLst/>
            <a:gdLst/>
            <a:ahLst/>
            <a:cxnLst/>
            <a:rect l="l" t="t" r="r" b="b"/>
            <a:pathLst>
              <a:path w="972819" h="12700">
                <a:moveTo>
                  <a:pt x="0" y="12192"/>
                </a:moveTo>
                <a:lnTo>
                  <a:pt x="972312" y="12192"/>
                </a:lnTo>
                <a:lnTo>
                  <a:pt x="97231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371600" y="1048511"/>
            <a:ext cx="7315200" cy="60076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29511" y="1100327"/>
            <a:ext cx="7129780" cy="859790"/>
          </a:xfrm>
          <a:custGeom>
            <a:avLst/>
            <a:gdLst/>
            <a:ahLst/>
            <a:cxnLst/>
            <a:rect l="l" t="t" r="r" b="b"/>
            <a:pathLst>
              <a:path w="7129780" h="859789">
                <a:moveTo>
                  <a:pt x="0" y="859536"/>
                </a:moveTo>
                <a:lnTo>
                  <a:pt x="7129272" y="859536"/>
                </a:lnTo>
                <a:lnTo>
                  <a:pt x="7129272" y="0"/>
                </a:lnTo>
                <a:lnTo>
                  <a:pt x="0" y="0"/>
                </a:lnTo>
                <a:lnTo>
                  <a:pt x="0" y="859536"/>
                </a:lnTo>
                <a:close/>
              </a:path>
            </a:pathLst>
          </a:custGeom>
          <a:solidFill>
            <a:srgbClr val="00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23416" y="1094232"/>
            <a:ext cx="7141845" cy="875030"/>
          </a:xfrm>
          <a:custGeom>
            <a:avLst/>
            <a:gdLst/>
            <a:ahLst/>
            <a:cxnLst/>
            <a:rect l="l" t="t" r="r" b="b"/>
            <a:pathLst>
              <a:path w="7141845" h="875030">
                <a:moveTo>
                  <a:pt x="7141463" y="0"/>
                </a:moveTo>
                <a:lnTo>
                  <a:pt x="0" y="0"/>
                </a:lnTo>
                <a:lnTo>
                  <a:pt x="0" y="874776"/>
                </a:lnTo>
                <a:lnTo>
                  <a:pt x="7141463" y="874776"/>
                </a:lnTo>
                <a:lnTo>
                  <a:pt x="7141463" y="865632"/>
                </a:lnTo>
                <a:lnTo>
                  <a:pt x="12192" y="865632"/>
                </a:lnTo>
                <a:lnTo>
                  <a:pt x="6096" y="859536"/>
                </a:lnTo>
                <a:lnTo>
                  <a:pt x="12192" y="859536"/>
                </a:lnTo>
                <a:lnTo>
                  <a:pt x="12192" y="12192"/>
                </a:lnTo>
                <a:lnTo>
                  <a:pt x="6096" y="12192"/>
                </a:lnTo>
                <a:lnTo>
                  <a:pt x="12192" y="6096"/>
                </a:lnTo>
                <a:lnTo>
                  <a:pt x="7141463" y="6096"/>
                </a:lnTo>
                <a:lnTo>
                  <a:pt x="7141463" y="0"/>
                </a:lnTo>
                <a:close/>
              </a:path>
              <a:path w="7141845" h="875030">
                <a:moveTo>
                  <a:pt x="12192" y="859536"/>
                </a:moveTo>
                <a:lnTo>
                  <a:pt x="6096" y="859536"/>
                </a:lnTo>
                <a:lnTo>
                  <a:pt x="12192" y="865632"/>
                </a:lnTo>
                <a:lnTo>
                  <a:pt x="12192" y="859536"/>
                </a:lnTo>
                <a:close/>
              </a:path>
              <a:path w="7141845" h="875030">
                <a:moveTo>
                  <a:pt x="7129272" y="859536"/>
                </a:moveTo>
                <a:lnTo>
                  <a:pt x="12192" y="859536"/>
                </a:lnTo>
                <a:lnTo>
                  <a:pt x="12192" y="865632"/>
                </a:lnTo>
                <a:lnTo>
                  <a:pt x="7129272" y="865632"/>
                </a:lnTo>
                <a:lnTo>
                  <a:pt x="7129272" y="859536"/>
                </a:lnTo>
                <a:close/>
              </a:path>
              <a:path w="7141845" h="875030">
                <a:moveTo>
                  <a:pt x="7129272" y="6096"/>
                </a:moveTo>
                <a:lnTo>
                  <a:pt x="7129272" y="865632"/>
                </a:lnTo>
                <a:lnTo>
                  <a:pt x="7135367" y="859536"/>
                </a:lnTo>
                <a:lnTo>
                  <a:pt x="7141463" y="859536"/>
                </a:lnTo>
                <a:lnTo>
                  <a:pt x="7141463" y="12192"/>
                </a:lnTo>
                <a:lnTo>
                  <a:pt x="7135367" y="12192"/>
                </a:lnTo>
                <a:lnTo>
                  <a:pt x="7129272" y="6096"/>
                </a:lnTo>
                <a:close/>
              </a:path>
              <a:path w="7141845" h="875030">
                <a:moveTo>
                  <a:pt x="7141463" y="859536"/>
                </a:moveTo>
                <a:lnTo>
                  <a:pt x="7135367" y="859536"/>
                </a:lnTo>
                <a:lnTo>
                  <a:pt x="7129272" y="865632"/>
                </a:lnTo>
                <a:lnTo>
                  <a:pt x="7141463" y="865632"/>
                </a:lnTo>
                <a:lnTo>
                  <a:pt x="7141463" y="859536"/>
                </a:lnTo>
                <a:close/>
              </a:path>
              <a:path w="7141845" h="875030">
                <a:moveTo>
                  <a:pt x="12192" y="6096"/>
                </a:moveTo>
                <a:lnTo>
                  <a:pt x="6096" y="12192"/>
                </a:lnTo>
                <a:lnTo>
                  <a:pt x="12192" y="12192"/>
                </a:lnTo>
                <a:lnTo>
                  <a:pt x="12192" y="6096"/>
                </a:lnTo>
                <a:close/>
              </a:path>
              <a:path w="7141845" h="875030">
                <a:moveTo>
                  <a:pt x="7129272" y="6096"/>
                </a:moveTo>
                <a:lnTo>
                  <a:pt x="12192" y="6096"/>
                </a:lnTo>
                <a:lnTo>
                  <a:pt x="12192" y="12192"/>
                </a:lnTo>
                <a:lnTo>
                  <a:pt x="7129272" y="12192"/>
                </a:lnTo>
                <a:lnTo>
                  <a:pt x="7129272" y="6096"/>
                </a:lnTo>
                <a:close/>
              </a:path>
              <a:path w="7141845" h="875030">
                <a:moveTo>
                  <a:pt x="7141463" y="6096"/>
                </a:moveTo>
                <a:lnTo>
                  <a:pt x="7129272" y="6096"/>
                </a:lnTo>
                <a:lnTo>
                  <a:pt x="7135367" y="12192"/>
                </a:lnTo>
                <a:lnTo>
                  <a:pt x="7141463" y="12192"/>
                </a:lnTo>
                <a:lnTo>
                  <a:pt x="7141463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 txBox="1">
            <a:spLocks noGrp="1"/>
          </p:cNvSpPr>
          <p:nvPr>
            <p:ph type="title"/>
          </p:nvPr>
        </p:nvSpPr>
        <p:spPr>
          <a:xfrm>
            <a:off x="2440939" y="1092200"/>
            <a:ext cx="5007610" cy="436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000000"/>
                </a:solidFill>
              </a:rPr>
              <a:t>Chain composition </a:t>
            </a:r>
            <a:r>
              <a:rPr sz="2800" spc="-5" dirty="0">
                <a:solidFill>
                  <a:srgbClr val="000000"/>
                </a:solidFill>
              </a:rPr>
              <a:t>of the</a:t>
            </a:r>
            <a:r>
              <a:rPr sz="2800" spc="-7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five</a:t>
            </a:r>
            <a:endParaRPr sz="2800"/>
          </a:p>
        </p:txBody>
      </p:sp>
      <p:sp>
        <p:nvSpPr>
          <p:cNvPr id="294" name="object 294"/>
          <p:cNvSpPr txBox="1"/>
          <p:nvPr/>
        </p:nvSpPr>
        <p:spPr>
          <a:xfrm>
            <a:off x="1968500" y="1518920"/>
            <a:ext cx="6054090" cy="436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>
                <a:latin typeface="Arial"/>
                <a:cs typeface="Arial"/>
              </a:rPr>
              <a:t>immunoglobulin </a:t>
            </a:r>
            <a:r>
              <a:rPr sz="2800" b="1" spc="5" dirty="0">
                <a:latin typeface="Arial"/>
                <a:cs typeface="Arial"/>
              </a:rPr>
              <a:t>classes in</a:t>
            </a:r>
            <a:r>
              <a:rPr sz="2800" b="1" spc="-155" dirty="0">
                <a:latin typeface="Arial"/>
                <a:cs typeface="Arial"/>
              </a:rPr>
              <a:t> </a:t>
            </a:r>
            <a:r>
              <a:rPr sz="2800" b="1" spc="-5" dirty="0">
                <a:latin typeface="Arial"/>
                <a:cs typeface="Arial"/>
              </a:rPr>
              <a:t>humans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6071108" y="471423"/>
            <a:ext cx="3322954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209800" y="2819400"/>
            <a:ext cx="5574792" cy="2819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3117595" y="5976111"/>
            <a:ext cx="3500120" cy="320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A </a:t>
            </a:r>
            <a:r>
              <a:rPr sz="2000" spc="-5" dirty="0">
                <a:solidFill>
                  <a:srgbClr val="FFFF00"/>
                </a:solidFill>
                <a:latin typeface="Comic Sans MS"/>
                <a:cs typeface="Comic Sans MS"/>
              </a:rPr>
              <a:t>light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chain has </a:t>
            </a:r>
            <a:r>
              <a:rPr sz="2000" spc="-15" dirty="0">
                <a:solidFill>
                  <a:srgbClr val="FFFF00"/>
                </a:solidFill>
                <a:latin typeface="Comic Sans MS"/>
                <a:cs typeface="Comic Sans MS"/>
              </a:rPr>
              <a:t>two</a:t>
            </a:r>
            <a:r>
              <a:rPr sz="2000" spc="55" dirty="0">
                <a:solidFill>
                  <a:srgbClr val="FFFF00"/>
                </a:solidFill>
                <a:latin typeface="Comic Sans MS"/>
                <a:cs typeface="Comic Sans MS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Comic Sans MS"/>
                <a:cs typeface="Comic Sans MS"/>
              </a:rPr>
              <a:t>domains</a:t>
            </a:r>
            <a:endParaRPr sz="2000">
              <a:latin typeface="Comic Sans MS"/>
              <a:cs typeface="Comic Sans MS"/>
            </a:endParaRPr>
          </a:p>
        </p:txBody>
      </p:sp>
      <p:sp>
        <p:nvSpPr>
          <p:cNvPr id="249" name="object 24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19023" rIns="0" bIns="0" rtlCol="0">
            <a:spAutoFit/>
          </a:bodyPr>
          <a:lstStyle/>
          <a:p>
            <a:pPr marL="1986914">
              <a:lnSpc>
                <a:spcPct val="100000"/>
              </a:lnSpc>
            </a:pPr>
            <a:r>
              <a:rPr sz="2800" b="0" dirty="0">
                <a:latin typeface="Comic Sans MS"/>
                <a:cs typeface="Comic Sans MS"/>
              </a:rPr>
              <a:t>Structure </a:t>
            </a:r>
            <a:r>
              <a:rPr sz="2800" b="0" spc="5" dirty="0">
                <a:latin typeface="Comic Sans MS"/>
                <a:cs typeface="Comic Sans MS"/>
              </a:rPr>
              <a:t>of </a:t>
            </a:r>
            <a:r>
              <a:rPr sz="2800" b="0" dirty="0">
                <a:latin typeface="Comic Sans MS"/>
                <a:cs typeface="Comic Sans MS"/>
              </a:rPr>
              <a:t>Ig light</a:t>
            </a:r>
            <a:r>
              <a:rPr sz="2800" b="0" spc="-140" dirty="0">
                <a:latin typeface="Comic Sans MS"/>
                <a:cs typeface="Comic Sans MS"/>
              </a:rPr>
              <a:t> </a:t>
            </a:r>
            <a:r>
              <a:rPr sz="2800" b="0" dirty="0">
                <a:latin typeface="Comic Sans MS"/>
                <a:cs typeface="Comic Sans MS"/>
              </a:rPr>
              <a:t>chains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864867" y="1659128"/>
            <a:ext cx="5977255" cy="807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354"/>
              </a:lnSpc>
              <a:tabLst>
                <a:tab pos="3401695" algn="l"/>
              </a:tabLst>
            </a:pP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2  types  </a:t>
            </a:r>
            <a:r>
              <a:rPr sz="2400" dirty="0">
                <a:solidFill>
                  <a:srgbClr val="FFFFFF"/>
                </a:solidFill>
                <a:latin typeface="Comic Sans MS"/>
                <a:cs typeface="Comic Sans MS"/>
              </a:rPr>
              <a:t>of</a:t>
            </a:r>
            <a:r>
              <a:rPr sz="2400" spc="-120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light</a:t>
            </a:r>
            <a:r>
              <a:rPr sz="2400" spc="49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chain:	</a:t>
            </a:r>
            <a:r>
              <a:rPr sz="2800" dirty="0">
                <a:solidFill>
                  <a:srgbClr val="FFFFFF"/>
                </a:solidFill>
                <a:latin typeface="Symbol"/>
                <a:cs typeface="Symbol"/>
              </a:rPr>
              <a:t>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Comic Sans MS"/>
                <a:cs typeface="Comic Sans MS"/>
              </a:rPr>
              <a:t>or</a:t>
            </a:r>
            <a:r>
              <a:rPr sz="2400" spc="2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800" dirty="0">
                <a:solidFill>
                  <a:srgbClr val="FFFFFF"/>
                </a:solidFill>
                <a:latin typeface="Symbol"/>
                <a:cs typeface="Symbol"/>
              </a:rPr>
              <a:t></a:t>
            </a:r>
            <a:endParaRPr sz="2800">
              <a:latin typeface="Symbol"/>
              <a:cs typeface="Symbol"/>
            </a:endParaRPr>
          </a:p>
          <a:p>
            <a:pPr marL="2755265">
              <a:lnSpc>
                <a:spcPts val="2875"/>
              </a:lnSpc>
            </a:pP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Functionally</a:t>
            </a:r>
            <a:r>
              <a:rPr sz="2400" spc="-25" dirty="0">
                <a:solidFill>
                  <a:srgbClr val="FFFFFF"/>
                </a:solidFill>
                <a:latin typeface="Comic Sans MS"/>
                <a:cs typeface="Comic Sans MS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Comic Sans MS"/>
                <a:cs typeface="Comic Sans MS"/>
              </a:rPr>
              <a:t>equivalent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981200" y="1929383"/>
            <a:ext cx="5711952" cy="517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1310132" y="845311"/>
            <a:ext cx="7428865" cy="771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26920" marR="5080" indent="-2014855">
              <a:lnSpc>
                <a:spcPts val="3020"/>
              </a:lnSpc>
            </a:pPr>
            <a:r>
              <a:rPr sz="2800" dirty="0"/>
              <a:t>General structures </a:t>
            </a:r>
            <a:r>
              <a:rPr sz="2800" spc="-5" dirty="0"/>
              <a:t>of the five </a:t>
            </a:r>
            <a:r>
              <a:rPr sz="2800" dirty="0"/>
              <a:t>major </a:t>
            </a:r>
            <a:r>
              <a:rPr sz="2800" spc="5" dirty="0"/>
              <a:t>classes  </a:t>
            </a:r>
            <a:r>
              <a:rPr sz="2800" spc="-5" dirty="0"/>
              <a:t>of </a:t>
            </a:r>
            <a:r>
              <a:rPr sz="2800" spc="5" dirty="0"/>
              <a:t>secreted</a:t>
            </a:r>
            <a:r>
              <a:rPr sz="2800" spc="-114" dirty="0"/>
              <a:t> </a:t>
            </a:r>
            <a:r>
              <a:rPr sz="2800" dirty="0"/>
              <a:t>antibody</a:t>
            </a:r>
            <a:endParaRPr sz="2800"/>
          </a:p>
        </p:txBody>
      </p:sp>
      <p:sp>
        <p:nvSpPr>
          <p:cNvPr id="249" name="object 249"/>
          <p:cNvSpPr/>
          <p:nvPr/>
        </p:nvSpPr>
        <p:spPr>
          <a:xfrm>
            <a:off x="609600" y="1728216"/>
            <a:ext cx="8915400" cy="0"/>
          </a:xfrm>
          <a:custGeom>
            <a:avLst/>
            <a:gdLst/>
            <a:ahLst/>
            <a:cxnLst/>
            <a:rect l="l" t="t" r="r" b="b"/>
            <a:pathLst>
              <a:path w="8915400">
                <a:moveTo>
                  <a:pt x="0" y="0"/>
                </a:moveTo>
                <a:lnTo>
                  <a:pt x="8915400" y="0"/>
                </a:lnTo>
              </a:path>
            </a:pathLst>
          </a:custGeom>
          <a:ln w="36575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09600" y="1761744"/>
            <a:ext cx="8915400" cy="0"/>
          </a:xfrm>
          <a:custGeom>
            <a:avLst/>
            <a:gdLst/>
            <a:ahLst/>
            <a:cxnLst/>
            <a:rect l="l" t="t" r="r" b="b"/>
            <a:pathLst>
              <a:path w="8915400">
                <a:moveTo>
                  <a:pt x="0" y="0"/>
                </a:moveTo>
                <a:lnTo>
                  <a:pt x="8915400" y="0"/>
                </a:lnTo>
              </a:path>
            </a:pathLst>
          </a:custGeom>
          <a:ln w="12191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6071108" y="471423"/>
            <a:ext cx="3322954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</p:txBody>
      </p:sp>
      <p:sp>
        <p:nvSpPr>
          <p:cNvPr id="255" name="object 2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252" name="object 2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687571" y="7094728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39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2870707" y="1012952"/>
            <a:ext cx="4315460" cy="1219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7980" marR="5080" indent="-335280">
              <a:lnSpc>
                <a:spcPct val="100000"/>
              </a:lnSpc>
            </a:pPr>
            <a:r>
              <a:rPr sz="4000" b="0" spc="5" dirty="0">
                <a:latin typeface="Times New Roman"/>
                <a:cs typeface="Times New Roman"/>
              </a:rPr>
              <a:t>General </a:t>
            </a:r>
            <a:r>
              <a:rPr sz="4000" b="0" dirty="0">
                <a:latin typeface="Times New Roman"/>
                <a:cs typeface="Times New Roman"/>
              </a:rPr>
              <a:t>Functions</a:t>
            </a:r>
            <a:r>
              <a:rPr sz="4000" b="0" spc="-180" dirty="0">
                <a:latin typeface="Times New Roman"/>
                <a:cs typeface="Times New Roman"/>
              </a:rPr>
              <a:t> </a:t>
            </a:r>
            <a:r>
              <a:rPr sz="4000" b="0" spc="5" dirty="0">
                <a:latin typeface="Times New Roman"/>
                <a:cs typeface="Times New Roman"/>
              </a:rPr>
              <a:t>of  </a:t>
            </a:r>
            <a:r>
              <a:rPr sz="4000" b="0" spc="-5" dirty="0">
                <a:latin typeface="Times New Roman"/>
                <a:cs typeface="Times New Roman"/>
              </a:rPr>
              <a:t>Immunoglobulins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221739" y="4096511"/>
            <a:ext cx="2574290" cy="377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Effector</a:t>
            </a:r>
            <a:r>
              <a:rPr sz="24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functions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678939" y="4522216"/>
            <a:ext cx="2736215" cy="681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indent="-286385">
              <a:lnSpc>
                <a:spcPct val="100000"/>
              </a:lnSpc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Fixation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2997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Binding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various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659884" y="4144264"/>
            <a:ext cx="295719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(Usually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require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20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binding)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2474976"/>
            <a:ext cx="3157855" cy="1096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2400" spc="-1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binding</a:t>
            </a:r>
            <a:endParaRPr sz="2400">
              <a:latin typeface="Times New Roman"/>
              <a:cs typeface="Times New Roman"/>
            </a:endParaRPr>
          </a:p>
          <a:p>
            <a:pPr marL="756285" lvl="1" indent="-286385">
              <a:lnSpc>
                <a:spcPct val="100000"/>
              </a:lnSpc>
              <a:spcBef>
                <a:spcPts val="470"/>
              </a:spcBef>
              <a:buChar char="–"/>
              <a:tabLst>
                <a:tab pos="7569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Can result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protection</a:t>
            </a:r>
            <a:endParaRPr sz="2000">
              <a:latin typeface="Times New Roman"/>
              <a:cs typeface="Times New Roman"/>
            </a:endParaRPr>
          </a:p>
          <a:p>
            <a:pPr marL="756285" lvl="1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756920" algn="l"/>
              </a:tabLst>
            </a:pP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Valence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4534915" y="992632"/>
            <a:ext cx="987425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440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4400" spc="-10" dirty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828547" y="1922271"/>
            <a:ext cx="129667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Structure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285747" y="2288032"/>
            <a:ext cx="2289175" cy="727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indent="-286385">
              <a:lnSpc>
                <a:spcPct val="100000"/>
              </a:lnSpc>
              <a:buChar char="–"/>
              <a:tabLst>
                <a:tab pos="2997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Pentamer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(19S)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Extra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H4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85747" y="3019552"/>
            <a:ext cx="2837180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marR="5080" indent="-287020">
              <a:lnSpc>
                <a:spcPct val="100000"/>
              </a:lnSpc>
              <a:tabLst>
                <a:tab pos="29908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–	J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(to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cys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 residue)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–  binds 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 on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172972" y="4360671"/>
            <a:ext cx="215773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Heavily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glycosylated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172972" y="5092192"/>
            <a:ext cx="3190875" cy="1230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Largest isotype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(970kDa)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so  very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low conc. in intercellular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tissue fluids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does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not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diffuse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well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644896" y="5745479"/>
            <a:ext cx="134112" cy="914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17464" y="5836920"/>
            <a:ext cx="70104" cy="67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812280" y="4700015"/>
            <a:ext cx="115824" cy="1158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675119" y="4816602"/>
            <a:ext cx="225551" cy="1333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806183" y="4654296"/>
            <a:ext cx="143255" cy="1371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208776" y="5282184"/>
            <a:ext cx="118871" cy="883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068567" y="5371338"/>
            <a:ext cx="243839" cy="16383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205728" y="5233415"/>
            <a:ext cx="140206" cy="13716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22847" y="5410201"/>
            <a:ext cx="146303" cy="14020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510528" y="4828032"/>
            <a:ext cx="259079" cy="28346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373367" y="5112511"/>
            <a:ext cx="222504" cy="1270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510528" y="4943857"/>
            <a:ext cx="143255" cy="1402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324600" y="5120640"/>
            <a:ext cx="143255" cy="13716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937503" y="5489447"/>
            <a:ext cx="115822" cy="11887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458967" y="5614417"/>
            <a:ext cx="451104" cy="890014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852159" y="5568697"/>
            <a:ext cx="115822" cy="11582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882640" y="5522976"/>
            <a:ext cx="115822" cy="11887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824728" y="5766815"/>
            <a:ext cx="115824" cy="6095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827776" y="5827776"/>
            <a:ext cx="115824" cy="11277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550408" y="5742432"/>
            <a:ext cx="374903" cy="78333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141720" y="5349240"/>
            <a:ext cx="94615" cy="91440"/>
          </a:xfrm>
          <a:custGeom>
            <a:avLst/>
            <a:gdLst/>
            <a:ahLst/>
            <a:cxnLst/>
            <a:rect l="l" t="t" r="r" b="b"/>
            <a:pathLst>
              <a:path w="94614" h="91439">
                <a:moveTo>
                  <a:pt x="70103" y="0"/>
                </a:moveTo>
                <a:lnTo>
                  <a:pt x="0" y="64008"/>
                </a:lnTo>
                <a:lnTo>
                  <a:pt x="27431" y="91440"/>
                </a:lnTo>
                <a:lnTo>
                  <a:pt x="94487" y="24384"/>
                </a:lnTo>
                <a:lnTo>
                  <a:pt x="7010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748271" y="4770120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5" h="94614">
                <a:moveTo>
                  <a:pt x="67055" y="0"/>
                </a:moveTo>
                <a:lnTo>
                  <a:pt x="0" y="67055"/>
                </a:lnTo>
                <a:lnTo>
                  <a:pt x="27431" y="94487"/>
                </a:lnTo>
                <a:lnTo>
                  <a:pt x="94487" y="27431"/>
                </a:lnTo>
                <a:lnTo>
                  <a:pt x="670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446520" y="5059679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5" h="94614">
                <a:moveTo>
                  <a:pt x="67055" y="0"/>
                </a:moveTo>
                <a:lnTo>
                  <a:pt x="0" y="67056"/>
                </a:lnTo>
                <a:lnTo>
                  <a:pt x="27431" y="94488"/>
                </a:lnTo>
                <a:lnTo>
                  <a:pt x="94487" y="27432"/>
                </a:lnTo>
                <a:lnTo>
                  <a:pt x="670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788152" y="5891784"/>
            <a:ext cx="67310" cy="104139"/>
          </a:xfrm>
          <a:custGeom>
            <a:avLst/>
            <a:gdLst/>
            <a:ahLst/>
            <a:cxnLst/>
            <a:rect l="l" t="t" r="r" b="b"/>
            <a:pathLst>
              <a:path w="67310" h="104139">
                <a:moveTo>
                  <a:pt x="30480" y="0"/>
                </a:moveTo>
                <a:lnTo>
                  <a:pt x="0" y="91440"/>
                </a:lnTo>
                <a:lnTo>
                  <a:pt x="36575" y="103632"/>
                </a:lnTo>
                <a:lnTo>
                  <a:pt x="67056" y="12192"/>
                </a:lnTo>
                <a:lnTo>
                  <a:pt x="304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559552" y="6251447"/>
            <a:ext cx="67310" cy="104139"/>
          </a:xfrm>
          <a:custGeom>
            <a:avLst/>
            <a:gdLst/>
            <a:ahLst/>
            <a:cxnLst/>
            <a:rect l="l" t="t" r="r" b="b"/>
            <a:pathLst>
              <a:path w="67310" h="104139">
                <a:moveTo>
                  <a:pt x="33527" y="0"/>
                </a:moveTo>
                <a:lnTo>
                  <a:pt x="0" y="91439"/>
                </a:lnTo>
                <a:lnTo>
                  <a:pt x="36575" y="103631"/>
                </a:lnTo>
                <a:lnTo>
                  <a:pt x="67056" y="12191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708903" y="5867400"/>
            <a:ext cx="67310" cy="100965"/>
          </a:xfrm>
          <a:custGeom>
            <a:avLst/>
            <a:gdLst/>
            <a:ahLst/>
            <a:cxnLst/>
            <a:rect l="l" t="t" r="r" b="b"/>
            <a:pathLst>
              <a:path w="67310" h="100964">
                <a:moveTo>
                  <a:pt x="30480" y="0"/>
                </a:moveTo>
                <a:lnTo>
                  <a:pt x="0" y="88392"/>
                </a:lnTo>
                <a:lnTo>
                  <a:pt x="36575" y="100583"/>
                </a:lnTo>
                <a:lnTo>
                  <a:pt x="67056" y="12192"/>
                </a:lnTo>
                <a:lnTo>
                  <a:pt x="304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638800" y="6275832"/>
            <a:ext cx="67310" cy="104139"/>
          </a:xfrm>
          <a:custGeom>
            <a:avLst/>
            <a:gdLst/>
            <a:ahLst/>
            <a:cxnLst/>
            <a:rect l="l" t="t" r="r" b="b"/>
            <a:pathLst>
              <a:path w="67310" h="104139">
                <a:moveTo>
                  <a:pt x="33527" y="0"/>
                </a:moveTo>
                <a:lnTo>
                  <a:pt x="0" y="91440"/>
                </a:lnTo>
                <a:lnTo>
                  <a:pt x="36575" y="103632"/>
                </a:lnTo>
                <a:lnTo>
                  <a:pt x="67055" y="12192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815584" y="5715000"/>
            <a:ext cx="76200" cy="58419"/>
          </a:xfrm>
          <a:custGeom>
            <a:avLst/>
            <a:gdLst/>
            <a:ahLst/>
            <a:cxnLst/>
            <a:rect l="l" t="t" r="r" b="b"/>
            <a:pathLst>
              <a:path w="76200" h="58420">
                <a:moveTo>
                  <a:pt x="12191" y="0"/>
                </a:moveTo>
                <a:lnTo>
                  <a:pt x="0" y="36575"/>
                </a:lnTo>
                <a:lnTo>
                  <a:pt x="64007" y="57912"/>
                </a:lnTo>
                <a:lnTo>
                  <a:pt x="76200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260210" y="5480303"/>
            <a:ext cx="61594" cy="60960"/>
          </a:xfrm>
          <a:custGeom>
            <a:avLst/>
            <a:gdLst/>
            <a:ahLst/>
            <a:cxnLst/>
            <a:rect l="l" t="t" r="r" b="b"/>
            <a:pathLst>
              <a:path w="61595" h="60960">
                <a:moveTo>
                  <a:pt x="30861" y="0"/>
                </a:moveTo>
                <a:lnTo>
                  <a:pt x="19621" y="2286"/>
                </a:lnTo>
                <a:lnTo>
                  <a:pt x="9525" y="9144"/>
                </a:lnTo>
                <a:lnTo>
                  <a:pt x="2619" y="19240"/>
                </a:lnTo>
                <a:lnTo>
                  <a:pt x="0" y="30480"/>
                </a:lnTo>
                <a:lnTo>
                  <a:pt x="1381" y="41719"/>
                </a:lnTo>
                <a:lnTo>
                  <a:pt x="6476" y="51816"/>
                </a:lnTo>
                <a:lnTo>
                  <a:pt x="17049" y="58674"/>
                </a:lnTo>
                <a:lnTo>
                  <a:pt x="29336" y="60960"/>
                </a:lnTo>
                <a:lnTo>
                  <a:pt x="41624" y="58674"/>
                </a:lnTo>
                <a:lnTo>
                  <a:pt x="52197" y="51816"/>
                </a:lnTo>
                <a:lnTo>
                  <a:pt x="59054" y="41719"/>
                </a:lnTo>
                <a:lnTo>
                  <a:pt x="61340" y="30480"/>
                </a:lnTo>
                <a:lnTo>
                  <a:pt x="59054" y="19240"/>
                </a:lnTo>
                <a:lnTo>
                  <a:pt x="52197" y="9144"/>
                </a:lnTo>
                <a:lnTo>
                  <a:pt x="42100" y="2286"/>
                </a:lnTo>
                <a:lnTo>
                  <a:pt x="3086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254496" y="5474208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60" h="73660">
                <a:moveTo>
                  <a:pt x="51815" y="3048"/>
                </a:moveTo>
                <a:lnTo>
                  <a:pt x="21336" y="3048"/>
                </a:lnTo>
                <a:lnTo>
                  <a:pt x="12191" y="9144"/>
                </a:lnTo>
                <a:lnTo>
                  <a:pt x="9143" y="12192"/>
                </a:lnTo>
                <a:lnTo>
                  <a:pt x="3048" y="21336"/>
                </a:lnTo>
                <a:lnTo>
                  <a:pt x="3048" y="24384"/>
                </a:lnTo>
                <a:lnTo>
                  <a:pt x="0" y="36576"/>
                </a:lnTo>
                <a:lnTo>
                  <a:pt x="0" y="51816"/>
                </a:lnTo>
                <a:lnTo>
                  <a:pt x="3048" y="57912"/>
                </a:lnTo>
                <a:lnTo>
                  <a:pt x="6095" y="57912"/>
                </a:lnTo>
                <a:lnTo>
                  <a:pt x="9143" y="64008"/>
                </a:lnTo>
                <a:lnTo>
                  <a:pt x="21336" y="70104"/>
                </a:lnTo>
                <a:lnTo>
                  <a:pt x="21336" y="73152"/>
                </a:lnTo>
                <a:lnTo>
                  <a:pt x="36575" y="73152"/>
                </a:lnTo>
                <a:lnTo>
                  <a:pt x="48767" y="70104"/>
                </a:lnTo>
                <a:lnTo>
                  <a:pt x="60959" y="64008"/>
                </a:lnTo>
                <a:lnTo>
                  <a:pt x="60959" y="60960"/>
                </a:lnTo>
                <a:lnTo>
                  <a:pt x="27431" y="60960"/>
                </a:lnTo>
                <a:lnTo>
                  <a:pt x="18287" y="54864"/>
                </a:lnTo>
                <a:lnTo>
                  <a:pt x="16763" y="51816"/>
                </a:lnTo>
                <a:lnTo>
                  <a:pt x="15239" y="51816"/>
                </a:lnTo>
                <a:lnTo>
                  <a:pt x="13715" y="48768"/>
                </a:lnTo>
                <a:lnTo>
                  <a:pt x="12191" y="48768"/>
                </a:lnTo>
                <a:lnTo>
                  <a:pt x="12191" y="36576"/>
                </a:lnTo>
                <a:lnTo>
                  <a:pt x="12953" y="36576"/>
                </a:lnTo>
                <a:lnTo>
                  <a:pt x="14477" y="30480"/>
                </a:lnTo>
                <a:lnTo>
                  <a:pt x="12191" y="30480"/>
                </a:lnTo>
                <a:lnTo>
                  <a:pt x="19050" y="21336"/>
                </a:lnTo>
                <a:lnTo>
                  <a:pt x="18287" y="21336"/>
                </a:lnTo>
                <a:lnTo>
                  <a:pt x="27431" y="12192"/>
                </a:lnTo>
                <a:lnTo>
                  <a:pt x="64007" y="12192"/>
                </a:lnTo>
                <a:lnTo>
                  <a:pt x="64007" y="9144"/>
                </a:lnTo>
                <a:lnTo>
                  <a:pt x="60959" y="9144"/>
                </a:lnTo>
                <a:lnTo>
                  <a:pt x="51815" y="3048"/>
                </a:lnTo>
                <a:close/>
              </a:path>
              <a:path w="73660" h="73660">
                <a:moveTo>
                  <a:pt x="24383" y="57912"/>
                </a:moveTo>
                <a:lnTo>
                  <a:pt x="27431" y="60960"/>
                </a:lnTo>
                <a:lnTo>
                  <a:pt x="33527" y="60960"/>
                </a:lnTo>
                <a:lnTo>
                  <a:pt x="35051" y="60579"/>
                </a:lnTo>
                <a:lnTo>
                  <a:pt x="24383" y="57912"/>
                </a:lnTo>
                <a:close/>
              </a:path>
              <a:path w="73660" h="73660">
                <a:moveTo>
                  <a:pt x="35051" y="60579"/>
                </a:moveTo>
                <a:lnTo>
                  <a:pt x="33527" y="60960"/>
                </a:lnTo>
                <a:lnTo>
                  <a:pt x="36575" y="60960"/>
                </a:lnTo>
                <a:lnTo>
                  <a:pt x="35051" y="60579"/>
                </a:lnTo>
                <a:close/>
              </a:path>
              <a:path w="73660" h="73660">
                <a:moveTo>
                  <a:pt x="45719" y="57912"/>
                </a:moveTo>
                <a:lnTo>
                  <a:pt x="35051" y="60579"/>
                </a:lnTo>
                <a:lnTo>
                  <a:pt x="36575" y="60960"/>
                </a:lnTo>
                <a:lnTo>
                  <a:pt x="42671" y="60960"/>
                </a:lnTo>
                <a:lnTo>
                  <a:pt x="45719" y="57912"/>
                </a:lnTo>
                <a:close/>
              </a:path>
              <a:path w="73660" h="73660">
                <a:moveTo>
                  <a:pt x="52831" y="53340"/>
                </a:moveTo>
                <a:lnTo>
                  <a:pt x="42671" y="60960"/>
                </a:lnTo>
                <a:lnTo>
                  <a:pt x="60959" y="60960"/>
                </a:lnTo>
                <a:lnTo>
                  <a:pt x="67055" y="54864"/>
                </a:lnTo>
                <a:lnTo>
                  <a:pt x="51815" y="54864"/>
                </a:lnTo>
                <a:lnTo>
                  <a:pt x="52831" y="53340"/>
                </a:lnTo>
                <a:close/>
              </a:path>
              <a:path w="73660" h="73660">
                <a:moveTo>
                  <a:pt x="54863" y="51816"/>
                </a:moveTo>
                <a:lnTo>
                  <a:pt x="52831" y="53340"/>
                </a:lnTo>
                <a:lnTo>
                  <a:pt x="51815" y="54864"/>
                </a:lnTo>
                <a:lnTo>
                  <a:pt x="54863" y="51816"/>
                </a:lnTo>
                <a:close/>
              </a:path>
              <a:path w="73660" h="73660">
                <a:moveTo>
                  <a:pt x="70103" y="51816"/>
                </a:moveTo>
                <a:lnTo>
                  <a:pt x="54863" y="51816"/>
                </a:lnTo>
                <a:lnTo>
                  <a:pt x="51815" y="54864"/>
                </a:lnTo>
                <a:lnTo>
                  <a:pt x="67055" y="54864"/>
                </a:lnTo>
                <a:lnTo>
                  <a:pt x="70103" y="51816"/>
                </a:lnTo>
                <a:close/>
              </a:path>
              <a:path w="73660" h="73660">
                <a:moveTo>
                  <a:pt x="57912" y="24384"/>
                </a:moveTo>
                <a:lnTo>
                  <a:pt x="60959" y="36576"/>
                </a:lnTo>
                <a:lnTo>
                  <a:pt x="57912" y="45720"/>
                </a:lnTo>
                <a:lnTo>
                  <a:pt x="52831" y="53340"/>
                </a:lnTo>
                <a:lnTo>
                  <a:pt x="54863" y="51816"/>
                </a:lnTo>
                <a:lnTo>
                  <a:pt x="70103" y="51816"/>
                </a:lnTo>
                <a:lnTo>
                  <a:pt x="70103" y="48768"/>
                </a:lnTo>
                <a:lnTo>
                  <a:pt x="73151" y="36576"/>
                </a:lnTo>
                <a:lnTo>
                  <a:pt x="70865" y="27432"/>
                </a:lnTo>
                <a:lnTo>
                  <a:pt x="60959" y="27432"/>
                </a:lnTo>
                <a:lnTo>
                  <a:pt x="57912" y="24384"/>
                </a:lnTo>
                <a:close/>
              </a:path>
              <a:path w="73660" h="73660">
                <a:moveTo>
                  <a:pt x="15239" y="48768"/>
                </a:moveTo>
                <a:lnTo>
                  <a:pt x="15239" y="51816"/>
                </a:lnTo>
                <a:lnTo>
                  <a:pt x="16763" y="51816"/>
                </a:lnTo>
                <a:lnTo>
                  <a:pt x="15239" y="48768"/>
                </a:lnTo>
                <a:close/>
              </a:path>
              <a:path w="73660" h="73660">
                <a:moveTo>
                  <a:pt x="12191" y="45720"/>
                </a:moveTo>
                <a:lnTo>
                  <a:pt x="12191" y="48768"/>
                </a:lnTo>
                <a:lnTo>
                  <a:pt x="13715" y="48768"/>
                </a:lnTo>
                <a:lnTo>
                  <a:pt x="12191" y="45720"/>
                </a:lnTo>
                <a:close/>
              </a:path>
              <a:path w="73660" h="73660">
                <a:moveTo>
                  <a:pt x="12953" y="36576"/>
                </a:moveTo>
                <a:lnTo>
                  <a:pt x="12191" y="36576"/>
                </a:lnTo>
                <a:lnTo>
                  <a:pt x="12191" y="39624"/>
                </a:lnTo>
                <a:lnTo>
                  <a:pt x="12953" y="36576"/>
                </a:lnTo>
                <a:close/>
              </a:path>
              <a:path w="73660" h="73660">
                <a:moveTo>
                  <a:pt x="15239" y="27432"/>
                </a:moveTo>
                <a:lnTo>
                  <a:pt x="12191" y="30480"/>
                </a:lnTo>
                <a:lnTo>
                  <a:pt x="14477" y="30480"/>
                </a:lnTo>
                <a:lnTo>
                  <a:pt x="15239" y="27432"/>
                </a:lnTo>
                <a:close/>
              </a:path>
              <a:path w="73660" h="73660">
                <a:moveTo>
                  <a:pt x="70103" y="21336"/>
                </a:moveTo>
                <a:lnTo>
                  <a:pt x="57912" y="21336"/>
                </a:lnTo>
                <a:lnTo>
                  <a:pt x="60959" y="27432"/>
                </a:lnTo>
                <a:lnTo>
                  <a:pt x="70865" y="27432"/>
                </a:lnTo>
                <a:lnTo>
                  <a:pt x="70103" y="24384"/>
                </a:lnTo>
                <a:lnTo>
                  <a:pt x="70103" y="21336"/>
                </a:lnTo>
                <a:close/>
              </a:path>
              <a:path w="73660" h="73660">
                <a:moveTo>
                  <a:pt x="68579" y="18288"/>
                </a:moveTo>
                <a:lnTo>
                  <a:pt x="54863" y="18288"/>
                </a:lnTo>
                <a:lnTo>
                  <a:pt x="57912" y="24384"/>
                </a:lnTo>
                <a:lnTo>
                  <a:pt x="57912" y="21336"/>
                </a:lnTo>
                <a:lnTo>
                  <a:pt x="70103" y="21336"/>
                </a:lnTo>
                <a:lnTo>
                  <a:pt x="68579" y="18288"/>
                </a:lnTo>
                <a:close/>
              </a:path>
              <a:path w="73660" h="73660">
                <a:moveTo>
                  <a:pt x="21336" y="18287"/>
                </a:moveTo>
                <a:lnTo>
                  <a:pt x="18287" y="21336"/>
                </a:lnTo>
                <a:lnTo>
                  <a:pt x="19050" y="21336"/>
                </a:lnTo>
                <a:lnTo>
                  <a:pt x="21336" y="18287"/>
                </a:lnTo>
                <a:close/>
              </a:path>
              <a:path w="73660" h="73660">
                <a:moveTo>
                  <a:pt x="64007" y="12192"/>
                </a:moveTo>
                <a:lnTo>
                  <a:pt x="45719" y="12192"/>
                </a:lnTo>
                <a:lnTo>
                  <a:pt x="54863" y="21336"/>
                </a:lnTo>
                <a:lnTo>
                  <a:pt x="54863" y="18288"/>
                </a:lnTo>
                <a:lnTo>
                  <a:pt x="68579" y="18288"/>
                </a:lnTo>
                <a:lnTo>
                  <a:pt x="67055" y="15240"/>
                </a:lnTo>
                <a:lnTo>
                  <a:pt x="64007" y="12192"/>
                </a:lnTo>
                <a:close/>
              </a:path>
              <a:path w="73660" h="73660">
                <a:moveTo>
                  <a:pt x="36575" y="12192"/>
                </a:moveTo>
                <a:lnTo>
                  <a:pt x="27431" y="12192"/>
                </a:lnTo>
                <a:lnTo>
                  <a:pt x="27431" y="15240"/>
                </a:lnTo>
                <a:lnTo>
                  <a:pt x="38100" y="12573"/>
                </a:lnTo>
                <a:lnTo>
                  <a:pt x="36575" y="12192"/>
                </a:lnTo>
                <a:close/>
              </a:path>
              <a:path w="73660" h="73660">
                <a:moveTo>
                  <a:pt x="45719" y="12192"/>
                </a:moveTo>
                <a:lnTo>
                  <a:pt x="39624" y="12192"/>
                </a:lnTo>
                <a:lnTo>
                  <a:pt x="38100" y="12573"/>
                </a:lnTo>
                <a:lnTo>
                  <a:pt x="48768" y="15240"/>
                </a:lnTo>
                <a:lnTo>
                  <a:pt x="45719" y="12192"/>
                </a:lnTo>
                <a:close/>
              </a:path>
              <a:path w="73660" h="73660">
                <a:moveTo>
                  <a:pt x="39624" y="12192"/>
                </a:moveTo>
                <a:lnTo>
                  <a:pt x="36575" y="12192"/>
                </a:lnTo>
                <a:lnTo>
                  <a:pt x="38100" y="12573"/>
                </a:lnTo>
                <a:lnTo>
                  <a:pt x="39624" y="12192"/>
                </a:lnTo>
                <a:close/>
              </a:path>
              <a:path w="73660" h="73660">
                <a:moveTo>
                  <a:pt x="39624" y="0"/>
                </a:moveTo>
                <a:lnTo>
                  <a:pt x="36575" y="0"/>
                </a:lnTo>
                <a:lnTo>
                  <a:pt x="24383" y="3048"/>
                </a:lnTo>
                <a:lnTo>
                  <a:pt x="48767" y="3048"/>
                </a:lnTo>
                <a:lnTo>
                  <a:pt x="39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382767" y="5669788"/>
            <a:ext cx="313943" cy="17018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556503" y="5620511"/>
            <a:ext cx="167639" cy="822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315711" y="5705855"/>
            <a:ext cx="167639" cy="8229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992623" y="5803900"/>
            <a:ext cx="313944" cy="17018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169408" y="5757671"/>
            <a:ext cx="167639" cy="8534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928615" y="5839967"/>
            <a:ext cx="167639" cy="85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480047" y="4512055"/>
            <a:ext cx="256031" cy="2489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62928" y="4517135"/>
            <a:ext cx="143255" cy="13715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480047" y="4693921"/>
            <a:ext cx="146303" cy="14020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910071" y="5105527"/>
            <a:ext cx="234696" cy="14922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888735" y="5254752"/>
            <a:ext cx="118872" cy="10058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068567" y="5105400"/>
            <a:ext cx="143255" cy="13716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891784" y="5285233"/>
            <a:ext cx="143255" cy="14020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187440" y="4806696"/>
            <a:ext cx="256032" cy="25298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367271" y="4809745"/>
            <a:ext cx="146303" cy="14020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187440" y="4989577"/>
            <a:ext cx="143255" cy="14020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821679" y="5376673"/>
            <a:ext cx="112775" cy="11582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684520" y="5507737"/>
            <a:ext cx="94487" cy="5181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99759" y="5559552"/>
            <a:ext cx="100582" cy="6400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730240" y="5462017"/>
            <a:ext cx="115822" cy="11582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775959" y="5419344"/>
            <a:ext cx="115822" cy="1188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937759" y="5624067"/>
            <a:ext cx="313943" cy="17018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904232" y="5757671"/>
            <a:ext cx="170687" cy="85343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141976" y="5481320"/>
            <a:ext cx="496824" cy="27330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535167" y="5529071"/>
            <a:ext cx="164591" cy="8534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297423" y="5617464"/>
            <a:ext cx="167639" cy="8534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592823" y="4626864"/>
            <a:ext cx="94615" cy="91440"/>
          </a:xfrm>
          <a:custGeom>
            <a:avLst/>
            <a:gdLst/>
            <a:ahLst/>
            <a:cxnLst/>
            <a:rect l="l" t="t" r="r" b="b"/>
            <a:pathLst>
              <a:path w="94615" h="91439">
                <a:moveTo>
                  <a:pt x="70103" y="0"/>
                </a:moveTo>
                <a:lnTo>
                  <a:pt x="0" y="64008"/>
                </a:lnTo>
                <a:lnTo>
                  <a:pt x="27431" y="91440"/>
                </a:lnTo>
                <a:lnTo>
                  <a:pt x="94487" y="27431"/>
                </a:lnTo>
                <a:lnTo>
                  <a:pt x="7010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300215" y="4919471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4" h="94614">
                <a:moveTo>
                  <a:pt x="67056" y="0"/>
                </a:moveTo>
                <a:lnTo>
                  <a:pt x="0" y="67055"/>
                </a:lnTo>
                <a:lnTo>
                  <a:pt x="27432" y="94487"/>
                </a:lnTo>
                <a:lnTo>
                  <a:pt x="94487" y="27431"/>
                </a:lnTo>
                <a:lnTo>
                  <a:pt x="670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001511" y="5218176"/>
            <a:ext cx="94615" cy="91440"/>
          </a:xfrm>
          <a:custGeom>
            <a:avLst/>
            <a:gdLst/>
            <a:ahLst/>
            <a:cxnLst/>
            <a:rect l="l" t="t" r="r" b="b"/>
            <a:pathLst>
              <a:path w="94614" h="91439">
                <a:moveTo>
                  <a:pt x="70103" y="0"/>
                </a:moveTo>
                <a:lnTo>
                  <a:pt x="0" y="64007"/>
                </a:lnTo>
                <a:lnTo>
                  <a:pt x="27432" y="91440"/>
                </a:lnTo>
                <a:lnTo>
                  <a:pt x="94487" y="27431"/>
                </a:lnTo>
                <a:lnTo>
                  <a:pt x="7010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471159" y="5666232"/>
            <a:ext cx="100965" cy="67310"/>
          </a:xfrm>
          <a:custGeom>
            <a:avLst/>
            <a:gdLst/>
            <a:ahLst/>
            <a:cxnLst/>
            <a:rect l="l" t="t" r="r" b="b"/>
            <a:pathLst>
              <a:path w="100964" h="67310">
                <a:moveTo>
                  <a:pt x="88391" y="0"/>
                </a:moveTo>
                <a:lnTo>
                  <a:pt x="0" y="30480"/>
                </a:lnTo>
                <a:lnTo>
                  <a:pt x="9143" y="67056"/>
                </a:lnTo>
                <a:lnTo>
                  <a:pt x="100584" y="36576"/>
                </a:lnTo>
                <a:lnTo>
                  <a:pt x="883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056632" y="5724144"/>
            <a:ext cx="104139" cy="67310"/>
          </a:xfrm>
          <a:custGeom>
            <a:avLst/>
            <a:gdLst/>
            <a:ahLst/>
            <a:cxnLst/>
            <a:rect l="l" t="t" r="r" b="b"/>
            <a:pathLst>
              <a:path w="104139" h="67310">
                <a:moveTo>
                  <a:pt x="91439" y="0"/>
                </a:moveTo>
                <a:lnTo>
                  <a:pt x="0" y="30479"/>
                </a:lnTo>
                <a:lnTo>
                  <a:pt x="12191" y="67055"/>
                </a:lnTo>
                <a:lnTo>
                  <a:pt x="103631" y="36575"/>
                </a:lnTo>
                <a:lnTo>
                  <a:pt x="914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081015" y="5806440"/>
            <a:ext cx="104139" cy="64135"/>
          </a:xfrm>
          <a:custGeom>
            <a:avLst/>
            <a:gdLst/>
            <a:ahLst/>
            <a:cxnLst/>
            <a:rect l="l" t="t" r="r" b="b"/>
            <a:pathLst>
              <a:path w="104139" h="64135">
                <a:moveTo>
                  <a:pt x="91439" y="0"/>
                </a:moveTo>
                <a:lnTo>
                  <a:pt x="0" y="27432"/>
                </a:lnTo>
                <a:lnTo>
                  <a:pt x="12192" y="64008"/>
                </a:lnTo>
                <a:lnTo>
                  <a:pt x="103632" y="36576"/>
                </a:lnTo>
                <a:lnTo>
                  <a:pt x="914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446776" y="5583935"/>
            <a:ext cx="104139" cy="64135"/>
          </a:xfrm>
          <a:custGeom>
            <a:avLst/>
            <a:gdLst/>
            <a:ahLst/>
            <a:cxnLst/>
            <a:rect l="l" t="t" r="r" b="b"/>
            <a:pathLst>
              <a:path w="104139" h="64135">
                <a:moveTo>
                  <a:pt x="91439" y="0"/>
                </a:moveTo>
                <a:lnTo>
                  <a:pt x="0" y="27431"/>
                </a:lnTo>
                <a:lnTo>
                  <a:pt x="12191" y="64007"/>
                </a:lnTo>
                <a:lnTo>
                  <a:pt x="103632" y="36575"/>
                </a:lnTo>
                <a:lnTo>
                  <a:pt x="914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867400" y="5507735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27432" y="0"/>
                </a:moveTo>
                <a:lnTo>
                  <a:pt x="0" y="27431"/>
                </a:lnTo>
                <a:lnTo>
                  <a:pt x="42672" y="70103"/>
                </a:lnTo>
                <a:lnTo>
                  <a:pt x="70103" y="42671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913120" y="5468111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5">
                <a:moveTo>
                  <a:pt x="27431" y="0"/>
                </a:moveTo>
                <a:lnTo>
                  <a:pt x="0" y="24383"/>
                </a:lnTo>
                <a:lnTo>
                  <a:pt x="42671" y="70104"/>
                </a:lnTo>
                <a:lnTo>
                  <a:pt x="70103" y="42671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69279" y="5550408"/>
            <a:ext cx="55244" cy="76200"/>
          </a:xfrm>
          <a:custGeom>
            <a:avLst/>
            <a:gdLst/>
            <a:ahLst/>
            <a:cxnLst/>
            <a:rect l="l" t="t" r="r" b="b"/>
            <a:pathLst>
              <a:path w="55245" h="76200">
                <a:moveTo>
                  <a:pt x="36575" y="0"/>
                </a:moveTo>
                <a:lnTo>
                  <a:pt x="0" y="9144"/>
                </a:lnTo>
                <a:lnTo>
                  <a:pt x="18287" y="76200"/>
                </a:lnTo>
                <a:lnTo>
                  <a:pt x="54864" y="64008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910071" y="5129403"/>
            <a:ext cx="61594" cy="61594"/>
          </a:xfrm>
          <a:custGeom>
            <a:avLst/>
            <a:gdLst/>
            <a:ahLst/>
            <a:cxnLst/>
            <a:rect l="l" t="t" r="r" b="b"/>
            <a:pathLst>
              <a:path w="61595" h="61595">
                <a:moveTo>
                  <a:pt x="32004" y="0"/>
                </a:moveTo>
                <a:lnTo>
                  <a:pt x="19716" y="2619"/>
                </a:lnTo>
                <a:lnTo>
                  <a:pt x="9143" y="9525"/>
                </a:lnTo>
                <a:lnTo>
                  <a:pt x="2286" y="19621"/>
                </a:lnTo>
                <a:lnTo>
                  <a:pt x="0" y="30861"/>
                </a:lnTo>
                <a:lnTo>
                  <a:pt x="2286" y="42100"/>
                </a:lnTo>
                <a:lnTo>
                  <a:pt x="9143" y="52197"/>
                </a:lnTo>
                <a:lnTo>
                  <a:pt x="19240" y="59055"/>
                </a:lnTo>
                <a:lnTo>
                  <a:pt x="30479" y="61341"/>
                </a:lnTo>
                <a:lnTo>
                  <a:pt x="41719" y="59055"/>
                </a:lnTo>
                <a:lnTo>
                  <a:pt x="51815" y="52197"/>
                </a:lnTo>
                <a:lnTo>
                  <a:pt x="58721" y="41624"/>
                </a:lnTo>
                <a:lnTo>
                  <a:pt x="61340" y="29337"/>
                </a:lnTo>
                <a:lnTo>
                  <a:pt x="59959" y="17049"/>
                </a:lnTo>
                <a:lnTo>
                  <a:pt x="54863" y="6477"/>
                </a:lnTo>
                <a:lnTo>
                  <a:pt x="44291" y="1381"/>
                </a:lnTo>
                <a:lnTo>
                  <a:pt x="32004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903976" y="5120640"/>
            <a:ext cx="73660" cy="76200"/>
          </a:xfrm>
          <a:custGeom>
            <a:avLst/>
            <a:gdLst/>
            <a:ahLst/>
            <a:cxnLst/>
            <a:rect l="l" t="t" r="r" b="b"/>
            <a:pathLst>
              <a:path w="73660" h="76200">
                <a:moveTo>
                  <a:pt x="48768" y="73152"/>
                </a:moveTo>
                <a:lnTo>
                  <a:pt x="24384" y="73152"/>
                </a:lnTo>
                <a:lnTo>
                  <a:pt x="33527" y="76200"/>
                </a:lnTo>
                <a:lnTo>
                  <a:pt x="36575" y="76200"/>
                </a:lnTo>
                <a:lnTo>
                  <a:pt x="48768" y="73152"/>
                </a:lnTo>
                <a:close/>
              </a:path>
              <a:path w="73660" h="76200">
                <a:moveTo>
                  <a:pt x="51815" y="3048"/>
                </a:moveTo>
                <a:lnTo>
                  <a:pt x="24384" y="3048"/>
                </a:lnTo>
                <a:lnTo>
                  <a:pt x="24384" y="6096"/>
                </a:lnTo>
                <a:lnTo>
                  <a:pt x="12191" y="12192"/>
                </a:lnTo>
                <a:lnTo>
                  <a:pt x="3048" y="24384"/>
                </a:lnTo>
                <a:lnTo>
                  <a:pt x="3048" y="27432"/>
                </a:lnTo>
                <a:lnTo>
                  <a:pt x="0" y="36576"/>
                </a:lnTo>
                <a:lnTo>
                  <a:pt x="0" y="39624"/>
                </a:lnTo>
                <a:lnTo>
                  <a:pt x="3048" y="51816"/>
                </a:lnTo>
                <a:lnTo>
                  <a:pt x="3048" y="54864"/>
                </a:lnTo>
                <a:lnTo>
                  <a:pt x="9144" y="64008"/>
                </a:lnTo>
                <a:lnTo>
                  <a:pt x="9144" y="67056"/>
                </a:lnTo>
                <a:lnTo>
                  <a:pt x="12191" y="67056"/>
                </a:lnTo>
                <a:lnTo>
                  <a:pt x="21336" y="73152"/>
                </a:lnTo>
                <a:lnTo>
                  <a:pt x="51815" y="73152"/>
                </a:lnTo>
                <a:lnTo>
                  <a:pt x="60960" y="67056"/>
                </a:lnTo>
                <a:lnTo>
                  <a:pt x="60960" y="64008"/>
                </a:lnTo>
                <a:lnTo>
                  <a:pt x="33527" y="64008"/>
                </a:lnTo>
                <a:lnTo>
                  <a:pt x="35051" y="63627"/>
                </a:lnTo>
                <a:lnTo>
                  <a:pt x="24384" y="60960"/>
                </a:lnTo>
                <a:lnTo>
                  <a:pt x="27432" y="60960"/>
                </a:lnTo>
                <a:lnTo>
                  <a:pt x="22860" y="57912"/>
                </a:lnTo>
                <a:lnTo>
                  <a:pt x="21336" y="57912"/>
                </a:lnTo>
                <a:lnTo>
                  <a:pt x="12191" y="48768"/>
                </a:lnTo>
                <a:lnTo>
                  <a:pt x="15239" y="48768"/>
                </a:lnTo>
                <a:lnTo>
                  <a:pt x="12191" y="39624"/>
                </a:lnTo>
                <a:lnTo>
                  <a:pt x="15239" y="27432"/>
                </a:lnTo>
                <a:lnTo>
                  <a:pt x="17271" y="27432"/>
                </a:lnTo>
                <a:lnTo>
                  <a:pt x="21336" y="21336"/>
                </a:lnTo>
                <a:lnTo>
                  <a:pt x="18287" y="21336"/>
                </a:lnTo>
                <a:lnTo>
                  <a:pt x="30479" y="15240"/>
                </a:lnTo>
                <a:lnTo>
                  <a:pt x="65532" y="15240"/>
                </a:lnTo>
                <a:lnTo>
                  <a:pt x="64008" y="12192"/>
                </a:lnTo>
                <a:lnTo>
                  <a:pt x="54863" y="6096"/>
                </a:lnTo>
                <a:lnTo>
                  <a:pt x="51815" y="3048"/>
                </a:lnTo>
                <a:close/>
              </a:path>
              <a:path w="73660" h="76200">
                <a:moveTo>
                  <a:pt x="35051" y="63627"/>
                </a:moveTo>
                <a:lnTo>
                  <a:pt x="33527" y="64008"/>
                </a:lnTo>
                <a:lnTo>
                  <a:pt x="36575" y="64008"/>
                </a:lnTo>
                <a:lnTo>
                  <a:pt x="35051" y="63627"/>
                </a:lnTo>
                <a:close/>
              </a:path>
              <a:path w="73660" h="76200">
                <a:moveTo>
                  <a:pt x="53339" y="55880"/>
                </a:moveTo>
                <a:lnTo>
                  <a:pt x="45720" y="60960"/>
                </a:lnTo>
                <a:lnTo>
                  <a:pt x="35051" y="63627"/>
                </a:lnTo>
                <a:lnTo>
                  <a:pt x="36575" y="64008"/>
                </a:lnTo>
                <a:lnTo>
                  <a:pt x="64008" y="64008"/>
                </a:lnTo>
                <a:lnTo>
                  <a:pt x="68072" y="57912"/>
                </a:lnTo>
                <a:lnTo>
                  <a:pt x="51815" y="57912"/>
                </a:lnTo>
                <a:lnTo>
                  <a:pt x="53339" y="55880"/>
                </a:lnTo>
                <a:close/>
              </a:path>
              <a:path w="73660" h="76200">
                <a:moveTo>
                  <a:pt x="18287" y="54864"/>
                </a:moveTo>
                <a:lnTo>
                  <a:pt x="21336" y="57912"/>
                </a:lnTo>
                <a:lnTo>
                  <a:pt x="22860" y="57912"/>
                </a:lnTo>
                <a:lnTo>
                  <a:pt x="18287" y="54864"/>
                </a:lnTo>
                <a:close/>
              </a:path>
              <a:path w="73660" h="76200">
                <a:moveTo>
                  <a:pt x="54863" y="54864"/>
                </a:moveTo>
                <a:lnTo>
                  <a:pt x="53339" y="55880"/>
                </a:lnTo>
                <a:lnTo>
                  <a:pt x="51815" y="57912"/>
                </a:lnTo>
                <a:lnTo>
                  <a:pt x="54863" y="54864"/>
                </a:lnTo>
                <a:close/>
              </a:path>
              <a:path w="73660" h="76200">
                <a:moveTo>
                  <a:pt x="70103" y="54864"/>
                </a:moveTo>
                <a:lnTo>
                  <a:pt x="54863" y="54864"/>
                </a:lnTo>
                <a:lnTo>
                  <a:pt x="51815" y="57912"/>
                </a:lnTo>
                <a:lnTo>
                  <a:pt x="68072" y="57912"/>
                </a:lnTo>
                <a:lnTo>
                  <a:pt x="70103" y="54864"/>
                </a:lnTo>
                <a:close/>
              </a:path>
              <a:path w="73660" h="76200">
                <a:moveTo>
                  <a:pt x="71627" y="45720"/>
                </a:moveTo>
                <a:lnTo>
                  <a:pt x="60960" y="45720"/>
                </a:lnTo>
                <a:lnTo>
                  <a:pt x="53339" y="55880"/>
                </a:lnTo>
                <a:lnTo>
                  <a:pt x="54863" y="54864"/>
                </a:lnTo>
                <a:lnTo>
                  <a:pt x="70103" y="54864"/>
                </a:lnTo>
                <a:lnTo>
                  <a:pt x="70103" y="51816"/>
                </a:lnTo>
                <a:lnTo>
                  <a:pt x="71627" y="45720"/>
                </a:lnTo>
                <a:close/>
              </a:path>
              <a:path w="73660" h="76200">
                <a:moveTo>
                  <a:pt x="60960" y="36576"/>
                </a:moveTo>
                <a:lnTo>
                  <a:pt x="57912" y="48768"/>
                </a:lnTo>
                <a:lnTo>
                  <a:pt x="60960" y="45720"/>
                </a:lnTo>
                <a:lnTo>
                  <a:pt x="71627" y="45720"/>
                </a:lnTo>
                <a:lnTo>
                  <a:pt x="73151" y="39624"/>
                </a:lnTo>
                <a:lnTo>
                  <a:pt x="60960" y="39624"/>
                </a:lnTo>
                <a:lnTo>
                  <a:pt x="60960" y="36576"/>
                </a:lnTo>
                <a:close/>
              </a:path>
              <a:path w="73660" h="76200">
                <a:moveTo>
                  <a:pt x="73151" y="27432"/>
                </a:moveTo>
                <a:lnTo>
                  <a:pt x="60960" y="27432"/>
                </a:lnTo>
                <a:lnTo>
                  <a:pt x="60960" y="39624"/>
                </a:lnTo>
                <a:lnTo>
                  <a:pt x="73151" y="39624"/>
                </a:lnTo>
                <a:lnTo>
                  <a:pt x="73151" y="27432"/>
                </a:lnTo>
                <a:close/>
              </a:path>
              <a:path w="73660" h="76200">
                <a:moveTo>
                  <a:pt x="17271" y="27432"/>
                </a:moveTo>
                <a:lnTo>
                  <a:pt x="15239" y="27432"/>
                </a:lnTo>
                <a:lnTo>
                  <a:pt x="15239" y="30480"/>
                </a:lnTo>
                <a:lnTo>
                  <a:pt x="17271" y="27432"/>
                </a:lnTo>
                <a:close/>
              </a:path>
              <a:path w="73660" h="76200">
                <a:moveTo>
                  <a:pt x="65532" y="15240"/>
                </a:moveTo>
                <a:lnTo>
                  <a:pt x="45720" y="15240"/>
                </a:lnTo>
                <a:lnTo>
                  <a:pt x="54863" y="21336"/>
                </a:lnTo>
                <a:lnTo>
                  <a:pt x="60960" y="30480"/>
                </a:lnTo>
                <a:lnTo>
                  <a:pt x="60960" y="27432"/>
                </a:lnTo>
                <a:lnTo>
                  <a:pt x="73151" y="27432"/>
                </a:lnTo>
                <a:lnTo>
                  <a:pt x="73151" y="24384"/>
                </a:lnTo>
                <a:lnTo>
                  <a:pt x="70103" y="24384"/>
                </a:lnTo>
                <a:lnTo>
                  <a:pt x="65532" y="15240"/>
                </a:lnTo>
                <a:close/>
              </a:path>
              <a:path w="73660" h="76200">
                <a:moveTo>
                  <a:pt x="39624" y="0"/>
                </a:moveTo>
                <a:lnTo>
                  <a:pt x="36575" y="0"/>
                </a:lnTo>
                <a:lnTo>
                  <a:pt x="36575" y="3048"/>
                </a:lnTo>
                <a:lnTo>
                  <a:pt x="39624" y="3048"/>
                </a:lnTo>
                <a:lnTo>
                  <a:pt x="39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449567" y="3922776"/>
            <a:ext cx="944880" cy="927100"/>
          </a:xfrm>
          <a:custGeom>
            <a:avLst/>
            <a:gdLst/>
            <a:ahLst/>
            <a:cxnLst/>
            <a:rect l="l" t="t" r="r" b="b"/>
            <a:pathLst>
              <a:path w="944879" h="927100">
                <a:moveTo>
                  <a:pt x="472439" y="0"/>
                </a:moveTo>
                <a:lnTo>
                  <a:pt x="0" y="353568"/>
                </a:lnTo>
                <a:lnTo>
                  <a:pt x="179832" y="926592"/>
                </a:lnTo>
                <a:lnTo>
                  <a:pt x="765048" y="926592"/>
                </a:lnTo>
                <a:lnTo>
                  <a:pt x="770787" y="908304"/>
                </a:lnTo>
                <a:lnTo>
                  <a:pt x="204215" y="908304"/>
                </a:lnTo>
                <a:lnTo>
                  <a:pt x="192024" y="896112"/>
                </a:lnTo>
                <a:lnTo>
                  <a:pt x="200376" y="896112"/>
                </a:lnTo>
                <a:lnTo>
                  <a:pt x="35279" y="371856"/>
                </a:lnTo>
                <a:lnTo>
                  <a:pt x="24384" y="371856"/>
                </a:lnTo>
                <a:lnTo>
                  <a:pt x="30480" y="356615"/>
                </a:lnTo>
                <a:lnTo>
                  <a:pt x="44794" y="356615"/>
                </a:lnTo>
                <a:lnTo>
                  <a:pt x="472409" y="37330"/>
                </a:lnTo>
                <a:lnTo>
                  <a:pt x="463296" y="30479"/>
                </a:lnTo>
                <a:lnTo>
                  <a:pt x="513167" y="30479"/>
                </a:lnTo>
                <a:lnTo>
                  <a:pt x="472439" y="0"/>
                </a:lnTo>
                <a:close/>
              </a:path>
              <a:path w="944879" h="927100">
                <a:moveTo>
                  <a:pt x="200376" y="896112"/>
                </a:moveTo>
                <a:lnTo>
                  <a:pt x="192024" y="896112"/>
                </a:lnTo>
                <a:lnTo>
                  <a:pt x="204215" y="908304"/>
                </a:lnTo>
                <a:lnTo>
                  <a:pt x="200376" y="896112"/>
                </a:lnTo>
                <a:close/>
              </a:path>
              <a:path w="944879" h="927100">
                <a:moveTo>
                  <a:pt x="744503" y="896112"/>
                </a:moveTo>
                <a:lnTo>
                  <a:pt x="200376" y="896112"/>
                </a:lnTo>
                <a:lnTo>
                  <a:pt x="204215" y="908304"/>
                </a:lnTo>
                <a:lnTo>
                  <a:pt x="740663" y="908304"/>
                </a:lnTo>
                <a:lnTo>
                  <a:pt x="744503" y="896112"/>
                </a:lnTo>
                <a:close/>
              </a:path>
              <a:path w="944879" h="927100">
                <a:moveTo>
                  <a:pt x="911102" y="367086"/>
                </a:moveTo>
                <a:lnTo>
                  <a:pt x="740663" y="908304"/>
                </a:lnTo>
                <a:lnTo>
                  <a:pt x="752856" y="896112"/>
                </a:lnTo>
                <a:lnTo>
                  <a:pt x="774613" y="896112"/>
                </a:lnTo>
                <a:lnTo>
                  <a:pt x="939140" y="371856"/>
                </a:lnTo>
                <a:lnTo>
                  <a:pt x="917448" y="371856"/>
                </a:lnTo>
                <a:lnTo>
                  <a:pt x="911102" y="367086"/>
                </a:lnTo>
                <a:close/>
              </a:path>
              <a:path w="944879" h="927100">
                <a:moveTo>
                  <a:pt x="774613" y="896112"/>
                </a:moveTo>
                <a:lnTo>
                  <a:pt x="752856" y="896112"/>
                </a:lnTo>
                <a:lnTo>
                  <a:pt x="740663" y="908304"/>
                </a:lnTo>
                <a:lnTo>
                  <a:pt x="770787" y="908304"/>
                </a:lnTo>
                <a:lnTo>
                  <a:pt x="774613" y="896112"/>
                </a:lnTo>
                <a:close/>
              </a:path>
              <a:path w="944879" h="927100">
                <a:moveTo>
                  <a:pt x="30480" y="356615"/>
                </a:moveTo>
                <a:lnTo>
                  <a:pt x="24384" y="371856"/>
                </a:lnTo>
                <a:lnTo>
                  <a:pt x="33205" y="365269"/>
                </a:lnTo>
                <a:lnTo>
                  <a:pt x="30480" y="356615"/>
                </a:lnTo>
                <a:close/>
              </a:path>
              <a:path w="944879" h="927100">
                <a:moveTo>
                  <a:pt x="33205" y="365269"/>
                </a:moveTo>
                <a:lnTo>
                  <a:pt x="24384" y="371856"/>
                </a:lnTo>
                <a:lnTo>
                  <a:pt x="35279" y="371856"/>
                </a:lnTo>
                <a:lnTo>
                  <a:pt x="33205" y="365269"/>
                </a:lnTo>
                <a:close/>
              </a:path>
              <a:path w="944879" h="927100">
                <a:moveTo>
                  <a:pt x="914400" y="356615"/>
                </a:moveTo>
                <a:lnTo>
                  <a:pt x="911102" y="367086"/>
                </a:lnTo>
                <a:lnTo>
                  <a:pt x="917448" y="371856"/>
                </a:lnTo>
                <a:lnTo>
                  <a:pt x="914400" y="356615"/>
                </a:lnTo>
                <a:close/>
              </a:path>
              <a:path w="944879" h="927100">
                <a:moveTo>
                  <a:pt x="943923" y="356615"/>
                </a:moveTo>
                <a:lnTo>
                  <a:pt x="914400" y="356615"/>
                </a:lnTo>
                <a:lnTo>
                  <a:pt x="917448" y="371856"/>
                </a:lnTo>
                <a:lnTo>
                  <a:pt x="939140" y="371856"/>
                </a:lnTo>
                <a:lnTo>
                  <a:pt x="943923" y="356615"/>
                </a:lnTo>
                <a:close/>
              </a:path>
              <a:path w="944879" h="927100">
                <a:moveTo>
                  <a:pt x="513167" y="30479"/>
                </a:moveTo>
                <a:lnTo>
                  <a:pt x="481584" y="30479"/>
                </a:lnTo>
                <a:lnTo>
                  <a:pt x="472409" y="37330"/>
                </a:lnTo>
                <a:lnTo>
                  <a:pt x="911102" y="367086"/>
                </a:lnTo>
                <a:lnTo>
                  <a:pt x="914400" y="356615"/>
                </a:lnTo>
                <a:lnTo>
                  <a:pt x="943923" y="356615"/>
                </a:lnTo>
                <a:lnTo>
                  <a:pt x="944880" y="353568"/>
                </a:lnTo>
                <a:lnTo>
                  <a:pt x="513167" y="30479"/>
                </a:lnTo>
                <a:close/>
              </a:path>
              <a:path w="944879" h="927100">
                <a:moveTo>
                  <a:pt x="44794" y="356615"/>
                </a:moveTo>
                <a:lnTo>
                  <a:pt x="30480" y="356615"/>
                </a:lnTo>
                <a:lnTo>
                  <a:pt x="33205" y="365269"/>
                </a:lnTo>
                <a:lnTo>
                  <a:pt x="44794" y="356615"/>
                </a:lnTo>
                <a:close/>
              </a:path>
              <a:path w="944879" h="927100">
                <a:moveTo>
                  <a:pt x="481584" y="30479"/>
                </a:moveTo>
                <a:lnTo>
                  <a:pt x="463296" y="30479"/>
                </a:lnTo>
                <a:lnTo>
                  <a:pt x="472409" y="37330"/>
                </a:lnTo>
                <a:lnTo>
                  <a:pt x="481584" y="3047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8570976" y="3856735"/>
            <a:ext cx="829056" cy="21234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159752" y="4334764"/>
            <a:ext cx="313944" cy="17017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098792" y="4379976"/>
            <a:ext cx="167640" cy="8534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336535" y="4285488"/>
            <a:ext cx="170688" cy="8534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958328" y="4066540"/>
            <a:ext cx="316992" cy="1701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897368" y="4096511"/>
            <a:ext cx="170687" cy="8534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8141207" y="4026408"/>
            <a:ext cx="170688" cy="8229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559040" y="4200652"/>
            <a:ext cx="316991" cy="17017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495031" y="4230623"/>
            <a:ext cx="167640" cy="853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735823" y="4151376"/>
            <a:ext cx="170687" cy="85344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8296656" y="3947159"/>
            <a:ext cx="76200" cy="14630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8482583" y="3883152"/>
            <a:ext cx="67055" cy="731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488680" y="3956303"/>
            <a:ext cx="70103" cy="7315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8418576" y="3913632"/>
            <a:ext cx="76200" cy="14630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354568" y="3922776"/>
            <a:ext cx="76200" cy="14630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546592" y="3986784"/>
            <a:ext cx="850392" cy="198119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8058911" y="4105655"/>
            <a:ext cx="100965" cy="67310"/>
          </a:xfrm>
          <a:custGeom>
            <a:avLst/>
            <a:gdLst/>
            <a:ahLst/>
            <a:cxnLst/>
            <a:rect l="l" t="t" r="r" b="b"/>
            <a:pathLst>
              <a:path w="100965" h="67310">
                <a:moveTo>
                  <a:pt x="88392" y="0"/>
                </a:moveTo>
                <a:lnTo>
                  <a:pt x="0" y="30480"/>
                </a:lnTo>
                <a:lnTo>
                  <a:pt x="12192" y="67056"/>
                </a:lnTo>
                <a:lnTo>
                  <a:pt x="100584" y="36576"/>
                </a:lnTo>
                <a:lnTo>
                  <a:pt x="883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266431" y="4379976"/>
            <a:ext cx="104139" cy="67310"/>
          </a:xfrm>
          <a:custGeom>
            <a:avLst/>
            <a:gdLst/>
            <a:ahLst/>
            <a:cxnLst/>
            <a:rect l="l" t="t" r="r" b="b"/>
            <a:pathLst>
              <a:path w="104140" h="67310">
                <a:moveTo>
                  <a:pt x="91440" y="0"/>
                </a:moveTo>
                <a:lnTo>
                  <a:pt x="0" y="30479"/>
                </a:lnTo>
                <a:lnTo>
                  <a:pt x="12192" y="67056"/>
                </a:lnTo>
                <a:lnTo>
                  <a:pt x="103632" y="36575"/>
                </a:lnTo>
                <a:lnTo>
                  <a:pt x="914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662671" y="4242815"/>
            <a:ext cx="104139" cy="67310"/>
          </a:xfrm>
          <a:custGeom>
            <a:avLst/>
            <a:gdLst/>
            <a:ahLst/>
            <a:cxnLst/>
            <a:rect l="l" t="t" r="r" b="b"/>
            <a:pathLst>
              <a:path w="104140" h="67310">
                <a:moveTo>
                  <a:pt x="91439" y="0"/>
                </a:moveTo>
                <a:lnTo>
                  <a:pt x="0" y="30480"/>
                </a:lnTo>
                <a:lnTo>
                  <a:pt x="12192" y="67056"/>
                </a:lnTo>
                <a:lnTo>
                  <a:pt x="103631" y="36575"/>
                </a:lnTo>
                <a:lnTo>
                  <a:pt x="914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8717280" y="4038600"/>
            <a:ext cx="97790" cy="52069"/>
          </a:xfrm>
          <a:custGeom>
            <a:avLst/>
            <a:gdLst/>
            <a:ahLst/>
            <a:cxnLst/>
            <a:rect l="l" t="t" r="r" b="b"/>
            <a:pathLst>
              <a:path w="97790" h="52070">
                <a:moveTo>
                  <a:pt x="3048" y="0"/>
                </a:moveTo>
                <a:lnTo>
                  <a:pt x="0" y="36575"/>
                </a:lnTo>
                <a:lnTo>
                  <a:pt x="91440" y="51815"/>
                </a:lnTo>
                <a:lnTo>
                  <a:pt x="97536" y="15239"/>
                </a:lnTo>
                <a:lnTo>
                  <a:pt x="304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9140952" y="4002023"/>
            <a:ext cx="100965" cy="48895"/>
          </a:xfrm>
          <a:custGeom>
            <a:avLst/>
            <a:gdLst/>
            <a:ahLst/>
            <a:cxnLst/>
            <a:rect l="l" t="t" r="r" b="b"/>
            <a:pathLst>
              <a:path w="100965" h="48895">
                <a:moveTo>
                  <a:pt x="6096" y="0"/>
                </a:moveTo>
                <a:lnTo>
                  <a:pt x="0" y="36575"/>
                </a:lnTo>
                <a:lnTo>
                  <a:pt x="94488" y="48767"/>
                </a:lnTo>
                <a:lnTo>
                  <a:pt x="100583" y="12191"/>
                </a:lnTo>
                <a:lnTo>
                  <a:pt x="60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729471" y="3956303"/>
            <a:ext cx="100965" cy="52069"/>
          </a:xfrm>
          <a:custGeom>
            <a:avLst/>
            <a:gdLst/>
            <a:ahLst/>
            <a:cxnLst/>
            <a:rect l="l" t="t" r="r" b="b"/>
            <a:pathLst>
              <a:path w="100965" h="52070">
                <a:moveTo>
                  <a:pt x="6096" y="0"/>
                </a:moveTo>
                <a:lnTo>
                  <a:pt x="0" y="36575"/>
                </a:lnTo>
                <a:lnTo>
                  <a:pt x="94487" y="51816"/>
                </a:lnTo>
                <a:lnTo>
                  <a:pt x="100583" y="12192"/>
                </a:lnTo>
                <a:lnTo>
                  <a:pt x="60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125711" y="4081271"/>
            <a:ext cx="100965" cy="52069"/>
          </a:xfrm>
          <a:custGeom>
            <a:avLst/>
            <a:gdLst/>
            <a:ahLst/>
            <a:cxnLst/>
            <a:rect l="l" t="t" r="r" b="b"/>
            <a:pathLst>
              <a:path w="100965" h="52070">
                <a:moveTo>
                  <a:pt x="6096" y="0"/>
                </a:moveTo>
                <a:lnTo>
                  <a:pt x="0" y="39624"/>
                </a:lnTo>
                <a:lnTo>
                  <a:pt x="94488" y="51815"/>
                </a:lnTo>
                <a:lnTo>
                  <a:pt x="100584" y="15239"/>
                </a:lnTo>
                <a:lnTo>
                  <a:pt x="60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549640" y="3965447"/>
            <a:ext cx="48895" cy="73660"/>
          </a:xfrm>
          <a:custGeom>
            <a:avLst/>
            <a:gdLst/>
            <a:ahLst/>
            <a:cxnLst/>
            <a:rect l="l" t="t" r="r" b="b"/>
            <a:pathLst>
              <a:path w="48895" h="73660">
                <a:moveTo>
                  <a:pt x="12191" y="0"/>
                </a:moveTo>
                <a:lnTo>
                  <a:pt x="0" y="67055"/>
                </a:lnTo>
                <a:lnTo>
                  <a:pt x="36575" y="73151"/>
                </a:lnTo>
                <a:lnTo>
                  <a:pt x="48767" y="609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136302" y="4251436"/>
            <a:ext cx="62230" cy="60325"/>
          </a:xfrm>
          <a:custGeom>
            <a:avLst/>
            <a:gdLst/>
            <a:ahLst/>
            <a:cxnLst/>
            <a:rect l="l" t="t" r="r" b="b"/>
            <a:pathLst>
              <a:path w="62229" h="60325">
                <a:moveTo>
                  <a:pt x="33623" y="0"/>
                </a:moveTo>
                <a:lnTo>
                  <a:pt x="20145" y="523"/>
                </a:lnTo>
                <a:lnTo>
                  <a:pt x="10001" y="7143"/>
                </a:lnTo>
                <a:lnTo>
                  <a:pt x="3000" y="16906"/>
                </a:lnTo>
                <a:lnTo>
                  <a:pt x="0" y="28384"/>
                </a:lnTo>
                <a:lnTo>
                  <a:pt x="1857" y="40147"/>
                </a:lnTo>
                <a:lnTo>
                  <a:pt x="6762" y="50292"/>
                </a:lnTo>
                <a:lnTo>
                  <a:pt x="15954" y="57292"/>
                </a:lnTo>
                <a:lnTo>
                  <a:pt x="28003" y="60293"/>
                </a:lnTo>
                <a:lnTo>
                  <a:pt x="41481" y="58435"/>
                </a:lnTo>
                <a:lnTo>
                  <a:pt x="51625" y="52292"/>
                </a:lnTo>
                <a:lnTo>
                  <a:pt x="58626" y="43576"/>
                </a:lnTo>
                <a:lnTo>
                  <a:pt x="61626" y="33147"/>
                </a:lnTo>
                <a:lnTo>
                  <a:pt x="59769" y="21859"/>
                </a:lnTo>
                <a:lnTo>
                  <a:pt x="54864" y="10382"/>
                </a:lnTo>
                <a:lnTo>
                  <a:pt x="45672" y="3190"/>
                </a:lnTo>
                <a:lnTo>
                  <a:pt x="33623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8129016" y="4245864"/>
            <a:ext cx="76200" cy="73660"/>
          </a:xfrm>
          <a:custGeom>
            <a:avLst/>
            <a:gdLst/>
            <a:ahLst/>
            <a:cxnLst/>
            <a:rect l="l" t="t" r="r" b="b"/>
            <a:pathLst>
              <a:path w="76200" h="73660">
                <a:moveTo>
                  <a:pt x="48767" y="70103"/>
                </a:moveTo>
                <a:lnTo>
                  <a:pt x="27431" y="70103"/>
                </a:lnTo>
                <a:lnTo>
                  <a:pt x="27431" y="73151"/>
                </a:lnTo>
                <a:lnTo>
                  <a:pt x="42672" y="73151"/>
                </a:lnTo>
                <a:lnTo>
                  <a:pt x="48767" y="70103"/>
                </a:lnTo>
                <a:close/>
              </a:path>
              <a:path w="76200" h="73660">
                <a:moveTo>
                  <a:pt x="48767" y="0"/>
                </a:moveTo>
                <a:lnTo>
                  <a:pt x="27431" y="0"/>
                </a:lnTo>
                <a:lnTo>
                  <a:pt x="24383" y="3048"/>
                </a:lnTo>
                <a:lnTo>
                  <a:pt x="15239" y="9144"/>
                </a:lnTo>
                <a:lnTo>
                  <a:pt x="12191" y="9144"/>
                </a:lnTo>
                <a:lnTo>
                  <a:pt x="6095" y="18287"/>
                </a:lnTo>
                <a:lnTo>
                  <a:pt x="3048" y="21336"/>
                </a:lnTo>
                <a:lnTo>
                  <a:pt x="3048" y="27432"/>
                </a:lnTo>
                <a:lnTo>
                  <a:pt x="0" y="27432"/>
                </a:lnTo>
                <a:lnTo>
                  <a:pt x="0" y="42672"/>
                </a:lnTo>
                <a:lnTo>
                  <a:pt x="9143" y="60960"/>
                </a:lnTo>
                <a:lnTo>
                  <a:pt x="18287" y="70103"/>
                </a:lnTo>
                <a:lnTo>
                  <a:pt x="51815" y="70103"/>
                </a:lnTo>
                <a:lnTo>
                  <a:pt x="60959" y="64008"/>
                </a:lnTo>
                <a:lnTo>
                  <a:pt x="64007" y="64008"/>
                </a:lnTo>
                <a:lnTo>
                  <a:pt x="66039" y="60960"/>
                </a:lnTo>
                <a:lnTo>
                  <a:pt x="30479" y="60960"/>
                </a:lnTo>
                <a:lnTo>
                  <a:pt x="24383" y="57912"/>
                </a:lnTo>
                <a:lnTo>
                  <a:pt x="27431" y="57912"/>
                </a:lnTo>
                <a:lnTo>
                  <a:pt x="18287" y="51815"/>
                </a:lnTo>
                <a:lnTo>
                  <a:pt x="15239" y="48768"/>
                </a:lnTo>
                <a:lnTo>
                  <a:pt x="12191" y="42672"/>
                </a:lnTo>
                <a:lnTo>
                  <a:pt x="13715" y="42672"/>
                </a:lnTo>
                <a:lnTo>
                  <a:pt x="12191" y="39624"/>
                </a:lnTo>
                <a:lnTo>
                  <a:pt x="12191" y="33527"/>
                </a:lnTo>
                <a:lnTo>
                  <a:pt x="13715" y="33527"/>
                </a:lnTo>
                <a:lnTo>
                  <a:pt x="15239" y="30480"/>
                </a:lnTo>
                <a:lnTo>
                  <a:pt x="12191" y="30480"/>
                </a:lnTo>
                <a:lnTo>
                  <a:pt x="15239" y="24384"/>
                </a:lnTo>
                <a:lnTo>
                  <a:pt x="17271" y="24384"/>
                </a:lnTo>
                <a:lnTo>
                  <a:pt x="21335" y="18287"/>
                </a:lnTo>
                <a:lnTo>
                  <a:pt x="30479" y="12191"/>
                </a:lnTo>
                <a:lnTo>
                  <a:pt x="67055" y="12191"/>
                </a:lnTo>
                <a:lnTo>
                  <a:pt x="54863" y="3048"/>
                </a:lnTo>
                <a:lnTo>
                  <a:pt x="48767" y="0"/>
                </a:lnTo>
                <a:close/>
              </a:path>
              <a:path w="76200" h="73660">
                <a:moveTo>
                  <a:pt x="30479" y="57912"/>
                </a:moveTo>
                <a:lnTo>
                  <a:pt x="30479" y="60960"/>
                </a:lnTo>
                <a:lnTo>
                  <a:pt x="36575" y="60960"/>
                </a:lnTo>
                <a:lnTo>
                  <a:pt x="30479" y="57912"/>
                </a:lnTo>
                <a:close/>
              </a:path>
              <a:path w="76200" h="73660">
                <a:moveTo>
                  <a:pt x="54863" y="51815"/>
                </a:moveTo>
                <a:lnTo>
                  <a:pt x="45719" y="57912"/>
                </a:lnTo>
                <a:lnTo>
                  <a:pt x="39624" y="60960"/>
                </a:lnTo>
                <a:lnTo>
                  <a:pt x="66039" y="60960"/>
                </a:lnTo>
                <a:lnTo>
                  <a:pt x="70103" y="54863"/>
                </a:lnTo>
                <a:lnTo>
                  <a:pt x="54863" y="54863"/>
                </a:lnTo>
                <a:lnTo>
                  <a:pt x="54863" y="51815"/>
                </a:lnTo>
                <a:close/>
              </a:path>
              <a:path w="76200" h="73660">
                <a:moveTo>
                  <a:pt x="64007" y="36575"/>
                </a:moveTo>
                <a:lnTo>
                  <a:pt x="60959" y="42672"/>
                </a:lnTo>
                <a:lnTo>
                  <a:pt x="60959" y="45720"/>
                </a:lnTo>
                <a:lnTo>
                  <a:pt x="54863" y="54863"/>
                </a:lnTo>
                <a:lnTo>
                  <a:pt x="70103" y="54863"/>
                </a:lnTo>
                <a:lnTo>
                  <a:pt x="70103" y="51815"/>
                </a:lnTo>
                <a:lnTo>
                  <a:pt x="73151" y="51815"/>
                </a:lnTo>
                <a:lnTo>
                  <a:pt x="73151" y="45720"/>
                </a:lnTo>
                <a:lnTo>
                  <a:pt x="76200" y="39624"/>
                </a:lnTo>
                <a:lnTo>
                  <a:pt x="64007" y="39624"/>
                </a:lnTo>
                <a:lnTo>
                  <a:pt x="64007" y="36575"/>
                </a:lnTo>
                <a:close/>
              </a:path>
              <a:path w="76200" h="73660">
                <a:moveTo>
                  <a:pt x="13715" y="42672"/>
                </a:moveTo>
                <a:lnTo>
                  <a:pt x="12191" y="42672"/>
                </a:lnTo>
                <a:lnTo>
                  <a:pt x="15239" y="45720"/>
                </a:lnTo>
                <a:lnTo>
                  <a:pt x="13715" y="42672"/>
                </a:lnTo>
                <a:close/>
              </a:path>
              <a:path w="76200" h="73660">
                <a:moveTo>
                  <a:pt x="70103" y="18287"/>
                </a:moveTo>
                <a:lnTo>
                  <a:pt x="57911" y="18287"/>
                </a:lnTo>
                <a:lnTo>
                  <a:pt x="60959" y="24384"/>
                </a:lnTo>
                <a:lnTo>
                  <a:pt x="60959" y="27432"/>
                </a:lnTo>
                <a:lnTo>
                  <a:pt x="64007" y="33527"/>
                </a:lnTo>
                <a:lnTo>
                  <a:pt x="64007" y="39624"/>
                </a:lnTo>
                <a:lnTo>
                  <a:pt x="76200" y="39624"/>
                </a:lnTo>
                <a:lnTo>
                  <a:pt x="76200" y="30480"/>
                </a:lnTo>
                <a:lnTo>
                  <a:pt x="70103" y="18287"/>
                </a:lnTo>
                <a:close/>
              </a:path>
              <a:path w="76200" h="73660">
                <a:moveTo>
                  <a:pt x="13715" y="33527"/>
                </a:moveTo>
                <a:lnTo>
                  <a:pt x="12191" y="33527"/>
                </a:lnTo>
                <a:lnTo>
                  <a:pt x="12191" y="36575"/>
                </a:lnTo>
                <a:lnTo>
                  <a:pt x="13715" y="33527"/>
                </a:lnTo>
                <a:close/>
              </a:path>
              <a:path w="76200" h="73660">
                <a:moveTo>
                  <a:pt x="17271" y="24384"/>
                </a:moveTo>
                <a:lnTo>
                  <a:pt x="15239" y="24384"/>
                </a:lnTo>
                <a:lnTo>
                  <a:pt x="15239" y="27432"/>
                </a:lnTo>
                <a:lnTo>
                  <a:pt x="17271" y="24384"/>
                </a:lnTo>
                <a:close/>
              </a:path>
              <a:path w="76200" h="73660">
                <a:moveTo>
                  <a:pt x="67055" y="12191"/>
                </a:moveTo>
                <a:lnTo>
                  <a:pt x="45719" y="12191"/>
                </a:lnTo>
                <a:lnTo>
                  <a:pt x="48767" y="15239"/>
                </a:lnTo>
                <a:lnTo>
                  <a:pt x="57911" y="21336"/>
                </a:lnTo>
                <a:lnTo>
                  <a:pt x="57911" y="18287"/>
                </a:lnTo>
                <a:lnTo>
                  <a:pt x="70103" y="18287"/>
                </a:lnTo>
                <a:lnTo>
                  <a:pt x="67055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8747759" y="3602735"/>
            <a:ext cx="106679" cy="3047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8598407" y="3634232"/>
            <a:ext cx="259079" cy="21843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711183" y="3532632"/>
            <a:ext cx="143255" cy="137160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046464" y="3316223"/>
            <a:ext cx="106679" cy="33527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900159" y="3350767"/>
            <a:ext cx="256031" cy="21843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9009888" y="3249167"/>
            <a:ext cx="143255" cy="13716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077456" y="4075684"/>
            <a:ext cx="313944" cy="17017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037831" y="4209288"/>
            <a:ext cx="170688" cy="82296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266431" y="4117847"/>
            <a:ext cx="170688" cy="85343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869935" y="3819652"/>
            <a:ext cx="313944" cy="170179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827264" y="3934967"/>
            <a:ext cx="170687" cy="85344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086343" y="3867911"/>
            <a:ext cx="167640" cy="85343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464552" y="3944620"/>
            <a:ext cx="316992" cy="17017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418831" y="4069079"/>
            <a:ext cx="170688" cy="8534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665719" y="3986784"/>
            <a:ext cx="170688" cy="85343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247888" y="3800855"/>
            <a:ext cx="76200" cy="14630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8424671" y="3742944"/>
            <a:ext cx="76200" cy="14325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357616" y="3742944"/>
            <a:ext cx="76200" cy="146303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293607" y="3761232"/>
            <a:ext cx="76200" cy="14630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756904" y="3167379"/>
            <a:ext cx="256031" cy="39573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756904" y="3355849"/>
            <a:ext cx="146303" cy="140206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948928" y="3188207"/>
            <a:ext cx="143255" cy="137160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452104" y="3456940"/>
            <a:ext cx="256031" cy="386588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452104" y="3636265"/>
            <a:ext cx="143255" cy="140206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641080" y="3465577"/>
            <a:ext cx="143255" cy="140206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208519" y="4175759"/>
            <a:ext cx="104139" cy="67310"/>
          </a:xfrm>
          <a:custGeom>
            <a:avLst/>
            <a:gdLst/>
            <a:ahLst/>
            <a:cxnLst/>
            <a:rect l="l" t="t" r="r" b="b"/>
            <a:pathLst>
              <a:path w="104140" h="67310">
                <a:moveTo>
                  <a:pt x="91439" y="0"/>
                </a:moveTo>
                <a:lnTo>
                  <a:pt x="0" y="30479"/>
                </a:lnTo>
                <a:lnTo>
                  <a:pt x="12191" y="67055"/>
                </a:lnTo>
                <a:lnTo>
                  <a:pt x="103631" y="36575"/>
                </a:lnTo>
                <a:lnTo>
                  <a:pt x="914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607807" y="4050791"/>
            <a:ext cx="100965" cy="64135"/>
          </a:xfrm>
          <a:custGeom>
            <a:avLst/>
            <a:gdLst/>
            <a:ahLst/>
            <a:cxnLst/>
            <a:rect l="l" t="t" r="r" b="b"/>
            <a:pathLst>
              <a:path w="100965" h="64135">
                <a:moveTo>
                  <a:pt x="88392" y="0"/>
                </a:moveTo>
                <a:lnTo>
                  <a:pt x="0" y="27432"/>
                </a:lnTo>
                <a:lnTo>
                  <a:pt x="12192" y="64008"/>
                </a:lnTo>
                <a:lnTo>
                  <a:pt x="100584" y="33528"/>
                </a:lnTo>
                <a:lnTo>
                  <a:pt x="883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8007095" y="3922776"/>
            <a:ext cx="100965" cy="64135"/>
          </a:xfrm>
          <a:custGeom>
            <a:avLst/>
            <a:gdLst/>
            <a:ahLst/>
            <a:cxnLst/>
            <a:rect l="l" t="t" r="r" b="b"/>
            <a:pathLst>
              <a:path w="100965" h="64135">
                <a:moveTo>
                  <a:pt x="88392" y="0"/>
                </a:moveTo>
                <a:lnTo>
                  <a:pt x="0" y="30479"/>
                </a:lnTo>
                <a:lnTo>
                  <a:pt x="12192" y="64008"/>
                </a:lnTo>
                <a:lnTo>
                  <a:pt x="100583" y="36575"/>
                </a:lnTo>
                <a:lnTo>
                  <a:pt x="883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641080" y="3636264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5" h="94614">
                <a:moveTo>
                  <a:pt x="67055" y="0"/>
                </a:moveTo>
                <a:lnTo>
                  <a:pt x="0" y="67056"/>
                </a:lnTo>
                <a:lnTo>
                  <a:pt x="27431" y="94487"/>
                </a:lnTo>
                <a:lnTo>
                  <a:pt x="94488" y="27432"/>
                </a:lnTo>
                <a:lnTo>
                  <a:pt x="670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881871" y="3297935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5" h="94614">
                <a:moveTo>
                  <a:pt x="67055" y="0"/>
                </a:moveTo>
                <a:lnTo>
                  <a:pt x="0" y="67055"/>
                </a:lnTo>
                <a:lnTo>
                  <a:pt x="27431" y="94487"/>
                </a:lnTo>
                <a:lnTo>
                  <a:pt x="94487" y="27431"/>
                </a:lnTo>
                <a:lnTo>
                  <a:pt x="670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942831" y="3355847"/>
            <a:ext cx="91440" cy="94615"/>
          </a:xfrm>
          <a:custGeom>
            <a:avLst/>
            <a:gdLst/>
            <a:ahLst/>
            <a:cxnLst/>
            <a:rect l="l" t="t" r="r" b="b"/>
            <a:pathLst>
              <a:path w="91440" h="94614">
                <a:moveTo>
                  <a:pt x="67056" y="0"/>
                </a:moveTo>
                <a:lnTo>
                  <a:pt x="0" y="67055"/>
                </a:lnTo>
                <a:lnTo>
                  <a:pt x="24384" y="94487"/>
                </a:lnTo>
                <a:lnTo>
                  <a:pt x="91440" y="27431"/>
                </a:lnTo>
                <a:lnTo>
                  <a:pt x="670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577071" y="3578352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5" h="94614">
                <a:moveTo>
                  <a:pt x="67055" y="0"/>
                </a:moveTo>
                <a:lnTo>
                  <a:pt x="0" y="67056"/>
                </a:lnTo>
                <a:lnTo>
                  <a:pt x="27431" y="94487"/>
                </a:lnTo>
                <a:lnTo>
                  <a:pt x="94487" y="27432"/>
                </a:lnTo>
                <a:lnTo>
                  <a:pt x="670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8345423" y="3916679"/>
            <a:ext cx="55244" cy="70485"/>
          </a:xfrm>
          <a:custGeom>
            <a:avLst/>
            <a:gdLst/>
            <a:ahLst/>
            <a:cxnLst/>
            <a:rect l="l" t="t" r="r" b="b"/>
            <a:pathLst>
              <a:path w="55245" h="70485">
                <a:moveTo>
                  <a:pt x="36575" y="0"/>
                </a:moveTo>
                <a:lnTo>
                  <a:pt x="0" y="12192"/>
                </a:lnTo>
                <a:lnTo>
                  <a:pt x="18287" y="70104"/>
                </a:lnTo>
                <a:lnTo>
                  <a:pt x="54864" y="5791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287511" y="3938015"/>
            <a:ext cx="55244" cy="70485"/>
          </a:xfrm>
          <a:custGeom>
            <a:avLst/>
            <a:gdLst/>
            <a:ahLst/>
            <a:cxnLst/>
            <a:rect l="l" t="t" r="r" b="b"/>
            <a:pathLst>
              <a:path w="55245" h="70485">
                <a:moveTo>
                  <a:pt x="36576" y="0"/>
                </a:moveTo>
                <a:lnTo>
                  <a:pt x="0" y="12192"/>
                </a:lnTo>
                <a:lnTo>
                  <a:pt x="21336" y="70104"/>
                </a:lnTo>
                <a:lnTo>
                  <a:pt x="54864" y="57912"/>
                </a:lnTo>
                <a:lnTo>
                  <a:pt x="3657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470392" y="3752088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24383" y="0"/>
                </a:moveTo>
                <a:lnTo>
                  <a:pt x="0" y="27432"/>
                </a:lnTo>
                <a:lnTo>
                  <a:pt x="48767" y="76200"/>
                </a:lnTo>
                <a:lnTo>
                  <a:pt x="76200" y="48767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983902" y="3780710"/>
            <a:ext cx="62230" cy="59055"/>
          </a:xfrm>
          <a:custGeom>
            <a:avLst/>
            <a:gdLst/>
            <a:ahLst/>
            <a:cxnLst/>
            <a:rect l="l" t="t" r="r" b="b"/>
            <a:pathLst>
              <a:path w="62229" h="59054">
                <a:moveTo>
                  <a:pt x="33623" y="0"/>
                </a:moveTo>
                <a:lnTo>
                  <a:pt x="20145" y="1857"/>
                </a:lnTo>
                <a:lnTo>
                  <a:pt x="10001" y="6715"/>
                </a:lnTo>
                <a:lnTo>
                  <a:pt x="3000" y="15573"/>
                </a:lnTo>
                <a:lnTo>
                  <a:pt x="0" y="26717"/>
                </a:lnTo>
                <a:lnTo>
                  <a:pt x="1857" y="38433"/>
                </a:lnTo>
                <a:lnTo>
                  <a:pt x="6762" y="49863"/>
                </a:lnTo>
                <a:lnTo>
                  <a:pt x="15954" y="56721"/>
                </a:lnTo>
                <a:lnTo>
                  <a:pt x="28003" y="59007"/>
                </a:lnTo>
                <a:lnTo>
                  <a:pt x="41481" y="56721"/>
                </a:lnTo>
                <a:lnTo>
                  <a:pt x="51625" y="51863"/>
                </a:lnTo>
                <a:lnTo>
                  <a:pt x="58626" y="43005"/>
                </a:lnTo>
                <a:lnTo>
                  <a:pt x="61626" y="31861"/>
                </a:lnTo>
                <a:lnTo>
                  <a:pt x="59769" y="20145"/>
                </a:lnTo>
                <a:lnTo>
                  <a:pt x="54864" y="10001"/>
                </a:lnTo>
                <a:lnTo>
                  <a:pt x="45672" y="3000"/>
                </a:lnTo>
                <a:lnTo>
                  <a:pt x="33623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976616" y="3773423"/>
            <a:ext cx="76200" cy="73660"/>
          </a:xfrm>
          <a:custGeom>
            <a:avLst/>
            <a:gdLst/>
            <a:ahLst/>
            <a:cxnLst/>
            <a:rect l="l" t="t" r="r" b="b"/>
            <a:pathLst>
              <a:path w="76200" h="73660">
                <a:moveTo>
                  <a:pt x="57911" y="3048"/>
                </a:moveTo>
                <a:lnTo>
                  <a:pt x="24383" y="3048"/>
                </a:lnTo>
                <a:lnTo>
                  <a:pt x="15239" y="9143"/>
                </a:lnTo>
                <a:lnTo>
                  <a:pt x="12191" y="9143"/>
                </a:lnTo>
                <a:lnTo>
                  <a:pt x="6095" y="18287"/>
                </a:lnTo>
                <a:lnTo>
                  <a:pt x="6095" y="21336"/>
                </a:lnTo>
                <a:lnTo>
                  <a:pt x="3048" y="21336"/>
                </a:lnTo>
                <a:lnTo>
                  <a:pt x="3048" y="27431"/>
                </a:lnTo>
                <a:lnTo>
                  <a:pt x="0" y="33527"/>
                </a:lnTo>
                <a:lnTo>
                  <a:pt x="0" y="42672"/>
                </a:lnTo>
                <a:lnTo>
                  <a:pt x="9143" y="60960"/>
                </a:lnTo>
                <a:lnTo>
                  <a:pt x="21335" y="70103"/>
                </a:lnTo>
                <a:lnTo>
                  <a:pt x="27431" y="73151"/>
                </a:lnTo>
                <a:lnTo>
                  <a:pt x="42672" y="73151"/>
                </a:lnTo>
                <a:lnTo>
                  <a:pt x="48767" y="70103"/>
                </a:lnTo>
                <a:lnTo>
                  <a:pt x="51815" y="70103"/>
                </a:lnTo>
                <a:lnTo>
                  <a:pt x="60959" y="64008"/>
                </a:lnTo>
                <a:lnTo>
                  <a:pt x="64007" y="64008"/>
                </a:lnTo>
                <a:lnTo>
                  <a:pt x="66039" y="60960"/>
                </a:lnTo>
                <a:lnTo>
                  <a:pt x="30479" y="60960"/>
                </a:lnTo>
                <a:lnTo>
                  <a:pt x="27431" y="57912"/>
                </a:lnTo>
                <a:lnTo>
                  <a:pt x="18287" y="51815"/>
                </a:lnTo>
                <a:lnTo>
                  <a:pt x="15239" y="48767"/>
                </a:lnTo>
                <a:lnTo>
                  <a:pt x="15239" y="45720"/>
                </a:lnTo>
                <a:lnTo>
                  <a:pt x="12191" y="39624"/>
                </a:lnTo>
                <a:lnTo>
                  <a:pt x="12191" y="33527"/>
                </a:lnTo>
                <a:lnTo>
                  <a:pt x="13715" y="33527"/>
                </a:lnTo>
                <a:lnTo>
                  <a:pt x="15239" y="30479"/>
                </a:lnTo>
                <a:lnTo>
                  <a:pt x="15239" y="24384"/>
                </a:lnTo>
                <a:lnTo>
                  <a:pt x="17271" y="24384"/>
                </a:lnTo>
                <a:lnTo>
                  <a:pt x="21335" y="18287"/>
                </a:lnTo>
                <a:lnTo>
                  <a:pt x="25907" y="18287"/>
                </a:lnTo>
                <a:lnTo>
                  <a:pt x="30479" y="15239"/>
                </a:lnTo>
                <a:lnTo>
                  <a:pt x="36575" y="12191"/>
                </a:lnTo>
                <a:lnTo>
                  <a:pt x="67055" y="12191"/>
                </a:lnTo>
                <a:lnTo>
                  <a:pt x="57911" y="3048"/>
                </a:lnTo>
                <a:close/>
              </a:path>
              <a:path w="76200" h="73660">
                <a:moveTo>
                  <a:pt x="45719" y="57912"/>
                </a:moveTo>
                <a:lnTo>
                  <a:pt x="39624" y="60960"/>
                </a:lnTo>
                <a:lnTo>
                  <a:pt x="45719" y="60960"/>
                </a:lnTo>
                <a:lnTo>
                  <a:pt x="45719" y="57912"/>
                </a:lnTo>
                <a:close/>
              </a:path>
              <a:path w="76200" h="73660">
                <a:moveTo>
                  <a:pt x="60959" y="45720"/>
                </a:moveTo>
                <a:lnTo>
                  <a:pt x="54863" y="54863"/>
                </a:lnTo>
                <a:lnTo>
                  <a:pt x="45719" y="60960"/>
                </a:lnTo>
                <a:lnTo>
                  <a:pt x="66039" y="60960"/>
                </a:lnTo>
                <a:lnTo>
                  <a:pt x="70103" y="54863"/>
                </a:lnTo>
                <a:lnTo>
                  <a:pt x="73151" y="51815"/>
                </a:lnTo>
                <a:lnTo>
                  <a:pt x="73151" y="48767"/>
                </a:lnTo>
                <a:lnTo>
                  <a:pt x="60959" y="48767"/>
                </a:lnTo>
                <a:lnTo>
                  <a:pt x="60959" y="45720"/>
                </a:lnTo>
                <a:close/>
              </a:path>
              <a:path w="76200" h="73660">
                <a:moveTo>
                  <a:pt x="64007" y="36575"/>
                </a:moveTo>
                <a:lnTo>
                  <a:pt x="60959" y="42672"/>
                </a:lnTo>
                <a:lnTo>
                  <a:pt x="64007" y="42672"/>
                </a:lnTo>
                <a:lnTo>
                  <a:pt x="60959" y="48767"/>
                </a:lnTo>
                <a:lnTo>
                  <a:pt x="73151" y="48767"/>
                </a:lnTo>
                <a:lnTo>
                  <a:pt x="73151" y="45720"/>
                </a:lnTo>
                <a:lnTo>
                  <a:pt x="76200" y="45720"/>
                </a:lnTo>
                <a:lnTo>
                  <a:pt x="76200" y="39624"/>
                </a:lnTo>
                <a:lnTo>
                  <a:pt x="64007" y="39624"/>
                </a:lnTo>
                <a:lnTo>
                  <a:pt x="64007" y="36575"/>
                </a:lnTo>
                <a:close/>
              </a:path>
              <a:path w="76200" h="73660">
                <a:moveTo>
                  <a:pt x="60959" y="27431"/>
                </a:moveTo>
                <a:lnTo>
                  <a:pt x="64007" y="33527"/>
                </a:lnTo>
                <a:lnTo>
                  <a:pt x="64007" y="39624"/>
                </a:lnTo>
                <a:lnTo>
                  <a:pt x="76200" y="39624"/>
                </a:lnTo>
                <a:lnTo>
                  <a:pt x="76200" y="30479"/>
                </a:lnTo>
                <a:lnTo>
                  <a:pt x="64007" y="30479"/>
                </a:lnTo>
                <a:lnTo>
                  <a:pt x="60959" y="27431"/>
                </a:lnTo>
                <a:close/>
              </a:path>
              <a:path w="76200" h="73660">
                <a:moveTo>
                  <a:pt x="13715" y="33527"/>
                </a:moveTo>
                <a:lnTo>
                  <a:pt x="12191" y="33527"/>
                </a:lnTo>
                <a:lnTo>
                  <a:pt x="12191" y="36575"/>
                </a:lnTo>
                <a:lnTo>
                  <a:pt x="13715" y="33527"/>
                </a:lnTo>
                <a:close/>
              </a:path>
              <a:path w="76200" h="73660">
                <a:moveTo>
                  <a:pt x="67055" y="12191"/>
                </a:moveTo>
                <a:lnTo>
                  <a:pt x="45719" y="12191"/>
                </a:lnTo>
                <a:lnTo>
                  <a:pt x="51815" y="15239"/>
                </a:lnTo>
                <a:lnTo>
                  <a:pt x="48767" y="15239"/>
                </a:lnTo>
                <a:lnTo>
                  <a:pt x="57911" y="21336"/>
                </a:lnTo>
                <a:lnTo>
                  <a:pt x="60959" y="24384"/>
                </a:lnTo>
                <a:lnTo>
                  <a:pt x="64007" y="30479"/>
                </a:lnTo>
                <a:lnTo>
                  <a:pt x="76200" y="30479"/>
                </a:lnTo>
                <a:lnTo>
                  <a:pt x="67055" y="12191"/>
                </a:lnTo>
                <a:close/>
              </a:path>
              <a:path w="76200" h="73660">
                <a:moveTo>
                  <a:pt x="17271" y="24384"/>
                </a:moveTo>
                <a:lnTo>
                  <a:pt x="15239" y="24384"/>
                </a:lnTo>
                <a:lnTo>
                  <a:pt x="15239" y="27431"/>
                </a:lnTo>
                <a:lnTo>
                  <a:pt x="17271" y="24384"/>
                </a:lnTo>
                <a:close/>
              </a:path>
              <a:path w="76200" h="73660">
                <a:moveTo>
                  <a:pt x="25907" y="18287"/>
                </a:moveTo>
                <a:lnTo>
                  <a:pt x="21335" y="18287"/>
                </a:lnTo>
                <a:lnTo>
                  <a:pt x="21335" y="21336"/>
                </a:lnTo>
                <a:lnTo>
                  <a:pt x="25907" y="18287"/>
                </a:lnTo>
                <a:close/>
              </a:path>
              <a:path w="76200" h="73660">
                <a:moveTo>
                  <a:pt x="45719" y="12191"/>
                </a:moveTo>
                <a:lnTo>
                  <a:pt x="39624" y="12191"/>
                </a:lnTo>
                <a:lnTo>
                  <a:pt x="45719" y="15239"/>
                </a:lnTo>
                <a:lnTo>
                  <a:pt x="45719" y="12191"/>
                </a:lnTo>
                <a:close/>
              </a:path>
              <a:path w="76200" h="73660">
                <a:moveTo>
                  <a:pt x="48767" y="0"/>
                </a:moveTo>
                <a:lnTo>
                  <a:pt x="33527" y="0"/>
                </a:lnTo>
                <a:lnTo>
                  <a:pt x="27431" y="3048"/>
                </a:lnTo>
                <a:lnTo>
                  <a:pt x="48767" y="3048"/>
                </a:lnTo>
                <a:lnTo>
                  <a:pt x="487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997952" y="5900928"/>
            <a:ext cx="67055" cy="21336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925056" y="4651249"/>
            <a:ext cx="112775" cy="11887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949440" y="4770373"/>
            <a:ext cx="216407" cy="161289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092695" y="4788408"/>
            <a:ext cx="88392" cy="76200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458456" y="5334001"/>
            <a:ext cx="109727" cy="33526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58456" y="5367528"/>
            <a:ext cx="112775" cy="76199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76743" y="5444235"/>
            <a:ext cx="219455" cy="170180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67600" y="5260847"/>
            <a:ext cx="134111" cy="149351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650480" y="5462015"/>
            <a:ext cx="131064" cy="15240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174992" y="4995673"/>
            <a:ext cx="112775" cy="134110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208519" y="5130038"/>
            <a:ext cx="204216" cy="146050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141464" y="4864608"/>
            <a:ext cx="106679" cy="85343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211568" y="4949952"/>
            <a:ext cx="118872" cy="121919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376159" y="5123688"/>
            <a:ext cx="131064" cy="149351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705343" y="5586984"/>
            <a:ext cx="121920" cy="10668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851647" y="5727191"/>
            <a:ext cx="121920" cy="10668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815071" y="5681471"/>
            <a:ext cx="121920" cy="103631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912607" y="5867400"/>
            <a:ext cx="332232" cy="82600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799831" y="5891784"/>
            <a:ext cx="118870" cy="173735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857743" y="5824728"/>
            <a:ext cx="70102" cy="173736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808976" y="6065520"/>
            <a:ext cx="207262" cy="176783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65135" y="5434584"/>
            <a:ext cx="91440" cy="100965"/>
          </a:xfrm>
          <a:custGeom>
            <a:avLst/>
            <a:gdLst/>
            <a:ahLst/>
            <a:cxnLst/>
            <a:rect l="l" t="t" r="r" b="b"/>
            <a:pathLst>
              <a:path w="91440" h="100964">
                <a:moveTo>
                  <a:pt x="30480" y="0"/>
                </a:moveTo>
                <a:lnTo>
                  <a:pt x="0" y="21336"/>
                </a:lnTo>
                <a:lnTo>
                  <a:pt x="60960" y="100584"/>
                </a:lnTo>
                <a:lnTo>
                  <a:pt x="91440" y="76200"/>
                </a:lnTo>
                <a:lnTo>
                  <a:pt x="304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019543" y="4764023"/>
            <a:ext cx="91440" cy="97790"/>
          </a:xfrm>
          <a:custGeom>
            <a:avLst/>
            <a:gdLst/>
            <a:ahLst/>
            <a:cxnLst/>
            <a:rect l="l" t="t" r="r" b="b"/>
            <a:pathLst>
              <a:path w="91440" h="97789">
                <a:moveTo>
                  <a:pt x="30479" y="0"/>
                </a:moveTo>
                <a:lnTo>
                  <a:pt x="0" y="21336"/>
                </a:lnTo>
                <a:lnTo>
                  <a:pt x="60959" y="97536"/>
                </a:lnTo>
                <a:lnTo>
                  <a:pt x="91439" y="76200"/>
                </a:lnTo>
                <a:lnTo>
                  <a:pt x="304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290816" y="5099303"/>
            <a:ext cx="91440" cy="100965"/>
          </a:xfrm>
          <a:custGeom>
            <a:avLst/>
            <a:gdLst/>
            <a:ahLst/>
            <a:cxnLst/>
            <a:rect l="l" t="t" r="r" b="b"/>
            <a:pathLst>
              <a:path w="91440" h="100964">
                <a:moveTo>
                  <a:pt x="30479" y="0"/>
                </a:moveTo>
                <a:lnTo>
                  <a:pt x="0" y="24384"/>
                </a:lnTo>
                <a:lnTo>
                  <a:pt x="60959" y="100584"/>
                </a:lnTo>
                <a:lnTo>
                  <a:pt x="91439" y="76200"/>
                </a:lnTo>
                <a:lnTo>
                  <a:pt x="304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894319" y="6035040"/>
            <a:ext cx="58419" cy="104139"/>
          </a:xfrm>
          <a:custGeom>
            <a:avLst/>
            <a:gdLst/>
            <a:ahLst/>
            <a:cxnLst/>
            <a:rect l="l" t="t" r="r" b="b"/>
            <a:pathLst>
              <a:path w="58420" h="104139">
                <a:moveTo>
                  <a:pt x="36575" y="0"/>
                </a:moveTo>
                <a:lnTo>
                  <a:pt x="0" y="9143"/>
                </a:lnTo>
                <a:lnTo>
                  <a:pt x="18287" y="103632"/>
                </a:lnTo>
                <a:lnTo>
                  <a:pt x="57911" y="97536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086343" y="6431279"/>
            <a:ext cx="55244" cy="104139"/>
          </a:xfrm>
          <a:custGeom>
            <a:avLst/>
            <a:gdLst/>
            <a:ahLst/>
            <a:cxnLst/>
            <a:rect l="l" t="t" r="r" b="b"/>
            <a:pathLst>
              <a:path w="55245" h="104140">
                <a:moveTo>
                  <a:pt x="36575" y="0"/>
                </a:moveTo>
                <a:lnTo>
                  <a:pt x="0" y="6096"/>
                </a:lnTo>
                <a:lnTo>
                  <a:pt x="18287" y="103632"/>
                </a:lnTo>
                <a:lnTo>
                  <a:pt x="54863" y="94488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976616" y="6022847"/>
            <a:ext cx="55244" cy="104139"/>
          </a:xfrm>
          <a:custGeom>
            <a:avLst/>
            <a:gdLst/>
            <a:ahLst/>
            <a:cxnLst/>
            <a:rect l="l" t="t" r="r" b="b"/>
            <a:pathLst>
              <a:path w="55245" h="104139">
                <a:moveTo>
                  <a:pt x="36575" y="0"/>
                </a:moveTo>
                <a:lnTo>
                  <a:pt x="0" y="9143"/>
                </a:lnTo>
                <a:lnTo>
                  <a:pt x="18287" y="103631"/>
                </a:lnTo>
                <a:lnTo>
                  <a:pt x="54863" y="97535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004047" y="6443471"/>
            <a:ext cx="58419" cy="104139"/>
          </a:xfrm>
          <a:custGeom>
            <a:avLst/>
            <a:gdLst/>
            <a:ahLst/>
            <a:cxnLst/>
            <a:rect l="l" t="t" r="r" b="b"/>
            <a:pathLst>
              <a:path w="58420" h="104140">
                <a:moveTo>
                  <a:pt x="36575" y="0"/>
                </a:moveTo>
                <a:lnTo>
                  <a:pt x="0" y="6095"/>
                </a:lnTo>
                <a:lnTo>
                  <a:pt x="21335" y="103631"/>
                </a:lnTo>
                <a:lnTo>
                  <a:pt x="57911" y="94487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872983" y="5861303"/>
            <a:ext cx="73660" cy="48895"/>
          </a:xfrm>
          <a:custGeom>
            <a:avLst/>
            <a:gdLst/>
            <a:ahLst/>
            <a:cxnLst/>
            <a:rect l="l" t="t" r="r" b="b"/>
            <a:pathLst>
              <a:path w="73659" h="48895">
                <a:moveTo>
                  <a:pt x="67056" y="0"/>
                </a:moveTo>
                <a:lnTo>
                  <a:pt x="0" y="9144"/>
                </a:lnTo>
                <a:lnTo>
                  <a:pt x="6096" y="48768"/>
                </a:lnTo>
                <a:lnTo>
                  <a:pt x="73151" y="36576"/>
                </a:lnTo>
                <a:lnTo>
                  <a:pt x="670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470267" y="5551932"/>
            <a:ext cx="60960" cy="62865"/>
          </a:xfrm>
          <a:custGeom>
            <a:avLst/>
            <a:gdLst/>
            <a:ahLst/>
            <a:cxnLst/>
            <a:rect l="l" t="t" r="r" b="b"/>
            <a:pathLst>
              <a:path w="60959" h="62864">
                <a:moveTo>
                  <a:pt x="32003" y="0"/>
                </a:moveTo>
                <a:lnTo>
                  <a:pt x="20050" y="0"/>
                </a:lnTo>
                <a:lnTo>
                  <a:pt x="9525" y="4571"/>
                </a:lnTo>
                <a:lnTo>
                  <a:pt x="2619" y="14716"/>
                </a:lnTo>
                <a:lnTo>
                  <a:pt x="0" y="26288"/>
                </a:lnTo>
                <a:lnTo>
                  <a:pt x="1381" y="38433"/>
                </a:lnTo>
                <a:lnTo>
                  <a:pt x="6476" y="50291"/>
                </a:lnTo>
                <a:lnTo>
                  <a:pt x="16573" y="58102"/>
                </a:lnTo>
                <a:lnTo>
                  <a:pt x="27812" y="62483"/>
                </a:lnTo>
                <a:lnTo>
                  <a:pt x="39052" y="62293"/>
                </a:lnTo>
                <a:lnTo>
                  <a:pt x="49149" y="56387"/>
                </a:lnTo>
                <a:lnTo>
                  <a:pt x="57769" y="48005"/>
                </a:lnTo>
                <a:lnTo>
                  <a:pt x="60959" y="37337"/>
                </a:lnTo>
                <a:lnTo>
                  <a:pt x="59007" y="25526"/>
                </a:lnTo>
                <a:lnTo>
                  <a:pt x="52197" y="13715"/>
                </a:lnTo>
                <a:lnTo>
                  <a:pt x="43386" y="4571"/>
                </a:lnTo>
                <a:lnTo>
                  <a:pt x="32003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464552" y="5547359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39624" y="0"/>
                </a:moveTo>
                <a:lnTo>
                  <a:pt x="24383" y="0"/>
                </a:lnTo>
                <a:lnTo>
                  <a:pt x="12192" y="6095"/>
                </a:lnTo>
                <a:lnTo>
                  <a:pt x="9144" y="6095"/>
                </a:lnTo>
                <a:lnTo>
                  <a:pt x="3048" y="15239"/>
                </a:lnTo>
                <a:lnTo>
                  <a:pt x="3048" y="18287"/>
                </a:lnTo>
                <a:lnTo>
                  <a:pt x="0" y="30479"/>
                </a:lnTo>
                <a:lnTo>
                  <a:pt x="0" y="45719"/>
                </a:lnTo>
                <a:lnTo>
                  <a:pt x="3048" y="51815"/>
                </a:lnTo>
                <a:lnTo>
                  <a:pt x="21336" y="70103"/>
                </a:lnTo>
                <a:lnTo>
                  <a:pt x="30479" y="73151"/>
                </a:lnTo>
                <a:lnTo>
                  <a:pt x="48768" y="73151"/>
                </a:lnTo>
                <a:lnTo>
                  <a:pt x="51816" y="70103"/>
                </a:lnTo>
                <a:lnTo>
                  <a:pt x="54864" y="70103"/>
                </a:lnTo>
                <a:lnTo>
                  <a:pt x="57912" y="67056"/>
                </a:lnTo>
                <a:lnTo>
                  <a:pt x="60959" y="67056"/>
                </a:lnTo>
                <a:lnTo>
                  <a:pt x="65024" y="60959"/>
                </a:lnTo>
                <a:lnTo>
                  <a:pt x="36575" y="60959"/>
                </a:lnTo>
                <a:lnTo>
                  <a:pt x="24383" y="57912"/>
                </a:lnTo>
                <a:lnTo>
                  <a:pt x="27431" y="57912"/>
                </a:lnTo>
                <a:lnTo>
                  <a:pt x="21336" y="51815"/>
                </a:lnTo>
                <a:lnTo>
                  <a:pt x="18288" y="51815"/>
                </a:lnTo>
                <a:lnTo>
                  <a:pt x="13716" y="42671"/>
                </a:lnTo>
                <a:lnTo>
                  <a:pt x="12192" y="42671"/>
                </a:lnTo>
                <a:lnTo>
                  <a:pt x="12192" y="30479"/>
                </a:lnTo>
                <a:lnTo>
                  <a:pt x="12954" y="30479"/>
                </a:lnTo>
                <a:lnTo>
                  <a:pt x="14478" y="24383"/>
                </a:lnTo>
                <a:lnTo>
                  <a:pt x="12192" y="24383"/>
                </a:lnTo>
                <a:lnTo>
                  <a:pt x="21336" y="15239"/>
                </a:lnTo>
                <a:lnTo>
                  <a:pt x="18288" y="15239"/>
                </a:lnTo>
                <a:lnTo>
                  <a:pt x="24383" y="12191"/>
                </a:lnTo>
                <a:lnTo>
                  <a:pt x="64007" y="12191"/>
                </a:lnTo>
                <a:lnTo>
                  <a:pt x="51816" y="6095"/>
                </a:lnTo>
                <a:lnTo>
                  <a:pt x="51816" y="3047"/>
                </a:lnTo>
                <a:lnTo>
                  <a:pt x="39624" y="0"/>
                </a:lnTo>
                <a:close/>
              </a:path>
              <a:path w="73659" h="73660">
                <a:moveTo>
                  <a:pt x="48768" y="57912"/>
                </a:moveTo>
                <a:lnTo>
                  <a:pt x="42672" y="60959"/>
                </a:lnTo>
                <a:lnTo>
                  <a:pt x="48768" y="60959"/>
                </a:lnTo>
                <a:lnTo>
                  <a:pt x="48768" y="57912"/>
                </a:lnTo>
                <a:close/>
              </a:path>
              <a:path w="73659" h="73660">
                <a:moveTo>
                  <a:pt x="57912" y="48767"/>
                </a:moveTo>
                <a:lnTo>
                  <a:pt x="51816" y="57912"/>
                </a:lnTo>
                <a:lnTo>
                  <a:pt x="48768" y="60959"/>
                </a:lnTo>
                <a:lnTo>
                  <a:pt x="65024" y="60959"/>
                </a:lnTo>
                <a:lnTo>
                  <a:pt x="67055" y="57912"/>
                </a:lnTo>
                <a:lnTo>
                  <a:pt x="70103" y="54863"/>
                </a:lnTo>
                <a:lnTo>
                  <a:pt x="70866" y="51815"/>
                </a:lnTo>
                <a:lnTo>
                  <a:pt x="57912" y="51815"/>
                </a:lnTo>
                <a:lnTo>
                  <a:pt x="57912" y="48767"/>
                </a:lnTo>
                <a:close/>
              </a:path>
              <a:path w="73659" h="73660">
                <a:moveTo>
                  <a:pt x="18288" y="48767"/>
                </a:moveTo>
                <a:lnTo>
                  <a:pt x="18288" y="51815"/>
                </a:lnTo>
                <a:lnTo>
                  <a:pt x="21336" y="51815"/>
                </a:lnTo>
                <a:lnTo>
                  <a:pt x="18288" y="48767"/>
                </a:lnTo>
                <a:close/>
              </a:path>
              <a:path w="73659" h="73660">
                <a:moveTo>
                  <a:pt x="60578" y="41147"/>
                </a:moveTo>
                <a:lnTo>
                  <a:pt x="57912" y="51815"/>
                </a:lnTo>
                <a:lnTo>
                  <a:pt x="70866" y="51815"/>
                </a:lnTo>
                <a:lnTo>
                  <a:pt x="73151" y="42671"/>
                </a:lnTo>
                <a:lnTo>
                  <a:pt x="60959" y="42671"/>
                </a:lnTo>
                <a:lnTo>
                  <a:pt x="60578" y="41147"/>
                </a:lnTo>
                <a:close/>
              </a:path>
              <a:path w="73659" h="73660">
                <a:moveTo>
                  <a:pt x="12192" y="39623"/>
                </a:moveTo>
                <a:lnTo>
                  <a:pt x="12192" y="42671"/>
                </a:lnTo>
                <a:lnTo>
                  <a:pt x="13716" y="42671"/>
                </a:lnTo>
                <a:lnTo>
                  <a:pt x="12192" y="39623"/>
                </a:lnTo>
                <a:close/>
              </a:path>
              <a:path w="73659" h="73660">
                <a:moveTo>
                  <a:pt x="60959" y="39623"/>
                </a:moveTo>
                <a:lnTo>
                  <a:pt x="60578" y="41147"/>
                </a:lnTo>
                <a:lnTo>
                  <a:pt x="60959" y="42671"/>
                </a:lnTo>
                <a:lnTo>
                  <a:pt x="60959" y="39623"/>
                </a:lnTo>
                <a:close/>
              </a:path>
              <a:path w="73659" h="73660">
                <a:moveTo>
                  <a:pt x="73151" y="39623"/>
                </a:moveTo>
                <a:lnTo>
                  <a:pt x="60959" y="39623"/>
                </a:lnTo>
                <a:lnTo>
                  <a:pt x="60959" y="42671"/>
                </a:lnTo>
                <a:lnTo>
                  <a:pt x="73151" y="42671"/>
                </a:lnTo>
                <a:lnTo>
                  <a:pt x="73151" y="39623"/>
                </a:lnTo>
                <a:close/>
              </a:path>
              <a:path w="73659" h="73660">
                <a:moveTo>
                  <a:pt x="64007" y="12191"/>
                </a:moveTo>
                <a:lnTo>
                  <a:pt x="36575" y="12191"/>
                </a:lnTo>
                <a:lnTo>
                  <a:pt x="45720" y="15239"/>
                </a:lnTo>
                <a:lnTo>
                  <a:pt x="54864" y="21335"/>
                </a:lnTo>
                <a:lnTo>
                  <a:pt x="57912" y="27431"/>
                </a:lnTo>
                <a:lnTo>
                  <a:pt x="57912" y="30479"/>
                </a:lnTo>
                <a:lnTo>
                  <a:pt x="60578" y="41147"/>
                </a:lnTo>
                <a:lnTo>
                  <a:pt x="60959" y="39623"/>
                </a:lnTo>
                <a:lnTo>
                  <a:pt x="73151" y="39623"/>
                </a:lnTo>
                <a:lnTo>
                  <a:pt x="70103" y="27431"/>
                </a:lnTo>
                <a:lnTo>
                  <a:pt x="64007" y="15239"/>
                </a:lnTo>
                <a:lnTo>
                  <a:pt x="64007" y="12191"/>
                </a:lnTo>
                <a:close/>
              </a:path>
              <a:path w="73659" h="73660">
                <a:moveTo>
                  <a:pt x="12954" y="30479"/>
                </a:moveTo>
                <a:lnTo>
                  <a:pt x="12192" y="30479"/>
                </a:lnTo>
                <a:lnTo>
                  <a:pt x="12192" y="33527"/>
                </a:lnTo>
                <a:lnTo>
                  <a:pt x="12954" y="30479"/>
                </a:lnTo>
                <a:close/>
              </a:path>
              <a:path w="73659" h="73660">
                <a:moveTo>
                  <a:pt x="15240" y="21335"/>
                </a:moveTo>
                <a:lnTo>
                  <a:pt x="12192" y="24383"/>
                </a:lnTo>
                <a:lnTo>
                  <a:pt x="14478" y="24383"/>
                </a:lnTo>
                <a:lnTo>
                  <a:pt x="15240" y="21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068056" y="5846064"/>
            <a:ext cx="124968" cy="5791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074152" y="5905246"/>
            <a:ext cx="304798" cy="13588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043671" y="5785103"/>
            <a:ext cx="170687" cy="100583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275319" y="5907023"/>
            <a:ext cx="475487" cy="329184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415528" y="5983223"/>
            <a:ext cx="167640" cy="103631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644128" y="6102096"/>
            <a:ext cx="167640" cy="10363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101840" y="4474717"/>
            <a:ext cx="225551" cy="188722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226807" y="4663440"/>
            <a:ext cx="112775" cy="94487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040880" y="4459223"/>
            <a:ext cx="82296" cy="70103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083552" y="4529328"/>
            <a:ext cx="88392" cy="82295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220711" y="4666488"/>
            <a:ext cx="131064" cy="152400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623047" y="5166361"/>
            <a:ext cx="216407" cy="164590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562088" y="5145023"/>
            <a:ext cx="137159" cy="155448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723631" y="5330952"/>
            <a:ext cx="137160" cy="11582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760207" y="5425440"/>
            <a:ext cx="94488" cy="9143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360919" y="4816602"/>
            <a:ext cx="222503" cy="17297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488935" y="4989576"/>
            <a:ext cx="112775" cy="106679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309104" y="4797552"/>
            <a:ext cx="131064" cy="152400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485888" y="5004815"/>
            <a:ext cx="82295" cy="7010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528559" y="5074920"/>
            <a:ext cx="88392" cy="82295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760207" y="5465064"/>
            <a:ext cx="301751" cy="274319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863840" y="5516879"/>
            <a:ext cx="121920" cy="106680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473440" y="5834634"/>
            <a:ext cx="304799" cy="133350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659368" y="5967984"/>
            <a:ext cx="128016" cy="64007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424671" y="5864352"/>
            <a:ext cx="167640" cy="103631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644128" y="5992367"/>
            <a:ext cx="167640" cy="103631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098535" y="5629783"/>
            <a:ext cx="313944" cy="194944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031480" y="5660135"/>
            <a:ext cx="167640" cy="103631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8275319" y="5785103"/>
            <a:ext cx="167640" cy="103631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187183" y="4642103"/>
            <a:ext cx="91440" cy="100965"/>
          </a:xfrm>
          <a:custGeom>
            <a:avLst/>
            <a:gdLst/>
            <a:ahLst/>
            <a:cxnLst/>
            <a:rect l="l" t="t" r="r" b="b"/>
            <a:pathLst>
              <a:path w="91440" h="100964">
                <a:moveTo>
                  <a:pt x="30480" y="0"/>
                </a:moveTo>
                <a:lnTo>
                  <a:pt x="0" y="24384"/>
                </a:lnTo>
                <a:lnTo>
                  <a:pt x="60960" y="100584"/>
                </a:lnTo>
                <a:lnTo>
                  <a:pt x="91440" y="79248"/>
                </a:lnTo>
                <a:lnTo>
                  <a:pt x="304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452359" y="4983479"/>
            <a:ext cx="88900" cy="100965"/>
          </a:xfrm>
          <a:custGeom>
            <a:avLst/>
            <a:gdLst/>
            <a:ahLst/>
            <a:cxnLst/>
            <a:rect l="l" t="t" r="r" b="b"/>
            <a:pathLst>
              <a:path w="88900" h="100964">
                <a:moveTo>
                  <a:pt x="27432" y="0"/>
                </a:moveTo>
                <a:lnTo>
                  <a:pt x="0" y="24384"/>
                </a:lnTo>
                <a:lnTo>
                  <a:pt x="60960" y="100584"/>
                </a:lnTo>
                <a:lnTo>
                  <a:pt x="88392" y="76200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717535" y="5324855"/>
            <a:ext cx="88900" cy="100965"/>
          </a:xfrm>
          <a:custGeom>
            <a:avLst/>
            <a:gdLst/>
            <a:ahLst/>
            <a:cxnLst/>
            <a:rect l="l" t="t" r="r" b="b"/>
            <a:pathLst>
              <a:path w="88900" h="100964">
                <a:moveTo>
                  <a:pt x="27432" y="0"/>
                </a:moveTo>
                <a:lnTo>
                  <a:pt x="0" y="24384"/>
                </a:lnTo>
                <a:lnTo>
                  <a:pt x="60960" y="100584"/>
                </a:lnTo>
                <a:lnTo>
                  <a:pt x="88392" y="76200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193023" y="5855208"/>
            <a:ext cx="104139" cy="76200"/>
          </a:xfrm>
          <a:custGeom>
            <a:avLst/>
            <a:gdLst/>
            <a:ahLst/>
            <a:cxnLst/>
            <a:rect l="l" t="t" r="r" b="b"/>
            <a:pathLst>
              <a:path w="104140" h="76200">
                <a:moveTo>
                  <a:pt x="15240" y="0"/>
                </a:moveTo>
                <a:lnTo>
                  <a:pt x="0" y="33528"/>
                </a:lnTo>
                <a:lnTo>
                  <a:pt x="88392" y="76200"/>
                </a:lnTo>
                <a:lnTo>
                  <a:pt x="103631" y="42672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8595359" y="5977128"/>
            <a:ext cx="104139" cy="76200"/>
          </a:xfrm>
          <a:custGeom>
            <a:avLst/>
            <a:gdLst/>
            <a:ahLst/>
            <a:cxnLst/>
            <a:rect l="l" t="t" r="r" b="b"/>
            <a:pathLst>
              <a:path w="104140" h="76200">
                <a:moveTo>
                  <a:pt x="15240" y="0"/>
                </a:moveTo>
                <a:lnTo>
                  <a:pt x="0" y="36576"/>
                </a:lnTo>
                <a:lnTo>
                  <a:pt x="88392" y="76200"/>
                </a:lnTo>
                <a:lnTo>
                  <a:pt x="103632" y="42672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8561831" y="6053328"/>
            <a:ext cx="106680" cy="76200"/>
          </a:xfrm>
          <a:custGeom>
            <a:avLst/>
            <a:gdLst/>
            <a:ahLst/>
            <a:cxnLst/>
            <a:rect l="l" t="t" r="r" b="b"/>
            <a:pathLst>
              <a:path w="106679" h="76200">
                <a:moveTo>
                  <a:pt x="15240" y="0"/>
                </a:moveTo>
                <a:lnTo>
                  <a:pt x="0" y="33528"/>
                </a:lnTo>
                <a:lnTo>
                  <a:pt x="88392" y="76200"/>
                </a:lnTo>
                <a:lnTo>
                  <a:pt x="106679" y="42672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8220456" y="5775959"/>
            <a:ext cx="106680" cy="76200"/>
          </a:xfrm>
          <a:custGeom>
            <a:avLst/>
            <a:gdLst/>
            <a:ahLst/>
            <a:cxnLst/>
            <a:rect l="l" t="t" r="r" b="b"/>
            <a:pathLst>
              <a:path w="106679" h="76200">
                <a:moveTo>
                  <a:pt x="15240" y="0"/>
                </a:moveTo>
                <a:lnTo>
                  <a:pt x="0" y="33527"/>
                </a:lnTo>
                <a:lnTo>
                  <a:pt x="88392" y="76200"/>
                </a:lnTo>
                <a:lnTo>
                  <a:pt x="106679" y="39623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845552" y="5641847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4" h="67310">
                <a:moveTo>
                  <a:pt x="45720" y="0"/>
                </a:moveTo>
                <a:lnTo>
                  <a:pt x="0" y="36575"/>
                </a:lnTo>
                <a:lnTo>
                  <a:pt x="24383" y="67056"/>
                </a:lnTo>
                <a:lnTo>
                  <a:pt x="70103" y="30479"/>
                </a:lnTo>
                <a:lnTo>
                  <a:pt x="4572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7805928" y="5596128"/>
            <a:ext cx="70485" cy="67310"/>
          </a:xfrm>
          <a:custGeom>
            <a:avLst/>
            <a:gdLst/>
            <a:ahLst/>
            <a:cxnLst/>
            <a:rect l="l" t="t" r="r" b="b"/>
            <a:pathLst>
              <a:path w="70484" h="67310">
                <a:moveTo>
                  <a:pt x="45720" y="0"/>
                </a:moveTo>
                <a:lnTo>
                  <a:pt x="0" y="36576"/>
                </a:lnTo>
                <a:lnTo>
                  <a:pt x="21336" y="67056"/>
                </a:lnTo>
                <a:lnTo>
                  <a:pt x="70103" y="30480"/>
                </a:lnTo>
                <a:lnTo>
                  <a:pt x="4572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049768" y="5715000"/>
            <a:ext cx="60960" cy="76200"/>
          </a:xfrm>
          <a:custGeom>
            <a:avLst/>
            <a:gdLst/>
            <a:ahLst/>
            <a:cxnLst/>
            <a:rect l="l" t="t" r="r" b="b"/>
            <a:pathLst>
              <a:path w="60959" h="76200">
                <a:moveTo>
                  <a:pt x="24383" y="0"/>
                </a:moveTo>
                <a:lnTo>
                  <a:pt x="0" y="60960"/>
                </a:lnTo>
                <a:lnTo>
                  <a:pt x="36575" y="76200"/>
                </a:lnTo>
                <a:lnTo>
                  <a:pt x="60959" y="15239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7848600" y="5256657"/>
            <a:ext cx="61594" cy="63500"/>
          </a:xfrm>
          <a:custGeom>
            <a:avLst/>
            <a:gdLst/>
            <a:ahLst/>
            <a:cxnLst/>
            <a:rect l="l" t="t" r="r" b="b"/>
            <a:pathLst>
              <a:path w="61595" h="63500">
                <a:moveTo>
                  <a:pt x="33147" y="0"/>
                </a:moveTo>
                <a:lnTo>
                  <a:pt x="21002" y="904"/>
                </a:lnTo>
                <a:lnTo>
                  <a:pt x="9144" y="7239"/>
                </a:lnTo>
                <a:lnTo>
                  <a:pt x="2286" y="15621"/>
                </a:lnTo>
                <a:lnTo>
                  <a:pt x="0" y="26289"/>
                </a:lnTo>
                <a:lnTo>
                  <a:pt x="2286" y="38100"/>
                </a:lnTo>
                <a:lnTo>
                  <a:pt x="9144" y="49911"/>
                </a:lnTo>
                <a:lnTo>
                  <a:pt x="17954" y="59007"/>
                </a:lnTo>
                <a:lnTo>
                  <a:pt x="29337" y="63246"/>
                </a:lnTo>
                <a:lnTo>
                  <a:pt x="41290" y="62341"/>
                </a:lnTo>
                <a:lnTo>
                  <a:pt x="51816" y="56007"/>
                </a:lnTo>
                <a:lnTo>
                  <a:pt x="58721" y="47625"/>
                </a:lnTo>
                <a:lnTo>
                  <a:pt x="61340" y="36957"/>
                </a:lnTo>
                <a:lnTo>
                  <a:pt x="59959" y="25146"/>
                </a:lnTo>
                <a:lnTo>
                  <a:pt x="54864" y="13335"/>
                </a:lnTo>
                <a:lnTo>
                  <a:pt x="44719" y="4238"/>
                </a:lnTo>
                <a:lnTo>
                  <a:pt x="33147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7842504" y="5251703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39624" y="0"/>
                </a:moveTo>
                <a:lnTo>
                  <a:pt x="24384" y="0"/>
                </a:lnTo>
                <a:lnTo>
                  <a:pt x="12192" y="6096"/>
                </a:lnTo>
                <a:lnTo>
                  <a:pt x="3048" y="15240"/>
                </a:lnTo>
                <a:lnTo>
                  <a:pt x="3048" y="18288"/>
                </a:lnTo>
                <a:lnTo>
                  <a:pt x="0" y="30480"/>
                </a:lnTo>
                <a:lnTo>
                  <a:pt x="0" y="33528"/>
                </a:lnTo>
                <a:lnTo>
                  <a:pt x="3048" y="45720"/>
                </a:lnTo>
                <a:lnTo>
                  <a:pt x="9144" y="57912"/>
                </a:lnTo>
                <a:lnTo>
                  <a:pt x="9144" y="60960"/>
                </a:lnTo>
                <a:lnTo>
                  <a:pt x="18288" y="67056"/>
                </a:lnTo>
                <a:lnTo>
                  <a:pt x="21336" y="70104"/>
                </a:lnTo>
                <a:lnTo>
                  <a:pt x="33527" y="73152"/>
                </a:lnTo>
                <a:lnTo>
                  <a:pt x="48768" y="73152"/>
                </a:lnTo>
                <a:lnTo>
                  <a:pt x="60960" y="67056"/>
                </a:lnTo>
                <a:lnTo>
                  <a:pt x="67055" y="60960"/>
                </a:lnTo>
                <a:lnTo>
                  <a:pt x="36575" y="60960"/>
                </a:lnTo>
                <a:lnTo>
                  <a:pt x="27431" y="57912"/>
                </a:lnTo>
                <a:lnTo>
                  <a:pt x="18288" y="51816"/>
                </a:lnTo>
                <a:lnTo>
                  <a:pt x="15240" y="45720"/>
                </a:lnTo>
                <a:lnTo>
                  <a:pt x="15240" y="42672"/>
                </a:lnTo>
                <a:lnTo>
                  <a:pt x="12953" y="33528"/>
                </a:lnTo>
                <a:lnTo>
                  <a:pt x="12192" y="33528"/>
                </a:lnTo>
                <a:lnTo>
                  <a:pt x="12192" y="30480"/>
                </a:lnTo>
                <a:lnTo>
                  <a:pt x="12953" y="30480"/>
                </a:lnTo>
                <a:lnTo>
                  <a:pt x="15240" y="21336"/>
                </a:lnTo>
                <a:lnTo>
                  <a:pt x="17272" y="21336"/>
                </a:lnTo>
                <a:lnTo>
                  <a:pt x="21336" y="15240"/>
                </a:lnTo>
                <a:lnTo>
                  <a:pt x="24384" y="12192"/>
                </a:lnTo>
                <a:lnTo>
                  <a:pt x="60959" y="12192"/>
                </a:lnTo>
                <a:lnTo>
                  <a:pt x="51816" y="3048"/>
                </a:lnTo>
                <a:lnTo>
                  <a:pt x="39624" y="0"/>
                </a:lnTo>
                <a:close/>
              </a:path>
              <a:path w="73659" h="73660">
                <a:moveTo>
                  <a:pt x="71627" y="48768"/>
                </a:moveTo>
                <a:lnTo>
                  <a:pt x="60960" y="48768"/>
                </a:lnTo>
                <a:lnTo>
                  <a:pt x="51816" y="57912"/>
                </a:lnTo>
                <a:lnTo>
                  <a:pt x="54864" y="57912"/>
                </a:lnTo>
                <a:lnTo>
                  <a:pt x="48768" y="60960"/>
                </a:lnTo>
                <a:lnTo>
                  <a:pt x="67055" y="60960"/>
                </a:lnTo>
                <a:lnTo>
                  <a:pt x="70103" y="57912"/>
                </a:lnTo>
                <a:lnTo>
                  <a:pt x="70103" y="54864"/>
                </a:lnTo>
                <a:lnTo>
                  <a:pt x="71627" y="48768"/>
                </a:lnTo>
                <a:close/>
              </a:path>
              <a:path w="73659" h="73660">
                <a:moveTo>
                  <a:pt x="60960" y="39624"/>
                </a:moveTo>
                <a:lnTo>
                  <a:pt x="57912" y="51816"/>
                </a:lnTo>
                <a:lnTo>
                  <a:pt x="60960" y="48768"/>
                </a:lnTo>
                <a:lnTo>
                  <a:pt x="71627" y="48768"/>
                </a:lnTo>
                <a:lnTo>
                  <a:pt x="73151" y="42672"/>
                </a:lnTo>
                <a:lnTo>
                  <a:pt x="60960" y="42672"/>
                </a:lnTo>
                <a:lnTo>
                  <a:pt x="60960" y="39624"/>
                </a:lnTo>
                <a:close/>
              </a:path>
              <a:path w="73659" h="73660">
                <a:moveTo>
                  <a:pt x="73151" y="30480"/>
                </a:moveTo>
                <a:lnTo>
                  <a:pt x="60960" y="30480"/>
                </a:lnTo>
                <a:lnTo>
                  <a:pt x="60960" y="42672"/>
                </a:lnTo>
                <a:lnTo>
                  <a:pt x="73151" y="42672"/>
                </a:lnTo>
                <a:lnTo>
                  <a:pt x="73151" y="30480"/>
                </a:lnTo>
                <a:close/>
              </a:path>
              <a:path w="73659" h="73660">
                <a:moveTo>
                  <a:pt x="12192" y="30480"/>
                </a:moveTo>
                <a:lnTo>
                  <a:pt x="12192" y="33528"/>
                </a:lnTo>
                <a:lnTo>
                  <a:pt x="12573" y="32004"/>
                </a:lnTo>
                <a:lnTo>
                  <a:pt x="12192" y="30480"/>
                </a:lnTo>
                <a:close/>
              </a:path>
              <a:path w="73659" h="73660">
                <a:moveTo>
                  <a:pt x="12573" y="32004"/>
                </a:moveTo>
                <a:lnTo>
                  <a:pt x="12192" y="33528"/>
                </a:lnTo>
                <a:lnTo>
                  <a:pt x="12953" y="33528"/>
                </a:lnTo>
                <a:lnTo>
                  <a:pt x="12573" y="32004"/>
                </a:lnTo>
                <a:close/>
              </a:path>
              <a:path w="73659" h="73660">
                <a:moveTo>
                  <a:pt x="70103" y="21336"/>
                </a:moveTo>
                <a:lnTo>
                  <a:pt x="54864" y="21336"/>
                </a:lnTo>
                <a:lnTo>
                  <a:pt x="60960" y="33528"/>
                </a:lnTo>
                <a:lnTo>
                  <a:pt x="60960" y="30480"/>
                </a:lnTo>
                <a:lnTo>
                  <a:pt x="73151" y="30480"/>
                </a:lnTo>
                <a:lnTo>
                  <a:pt x="73151" y="27432"/>
                </a:lnTo>
                <a:lnTo>
                  <a:pt x="70103" y="21336"/>
                </a:lnTo>
                <a:close/>
              </a:path>
              <a:path w="73659" h="73660">
                <a:moveTo>
                  <a:pt x="12953" y="30480"/>
                </a:moveTo>
                <a:lnTo>
                  <a:pt x="12192" y="30480"/>
                </a:lnTo>
                <a:lnTo>
                  <a:pt x="12573" y="32004"/>
                </a:lnTo>
                <a:lnTo>
                  <a:pt x="12953" y="30480"/>
                </a:lnTo>
                <a:close/>
              </a:path>
              <a:path w="73659" h="73660">
                <a:moveTo>
                  <a:pt x="17272" y="21336"/>
                </a:moveTo>
                <a:lnTo>
                  <a:pt x="15240" y="21336"/>
                </a:lnTo>
                <a:lnTo>
                  <a:pt x="15240" y="24384"/>
                </a:lnTo>
                <a:lnTo>
                  <a:pt x="17272" y="21336"/>
                </a:lnTo>
                <a:close/>
              </a:path>
              <a:path w="73659" h="73660">
                <a:moveTo>
                  <a:pt x="60959" y="12192"/>
                </a:moveTo>
                <a:lnTo>
                  <a:pt x="36575" y="12192"/>
                </a:lnTo>
                <a:lnTo>
                  <a:pt x="48768" y="15240"/>
                </a:lnTo>
                <a:lnTo>
                  <a:pt x="45720" y="15240"/>
                </a:lnTo>
                <a:lnTo>
                  <a:pt x="54864" y="24384"/>
                </a:lnTo>
                <a:lnTo>
                  <a:pt x="54864" y="21336"/>
                </a:lnTo>
                <a:lnTo>
                  <a:pt x="70103" y="21336"/>
                </a:lnTo>
                <a:lnTo>
                  <a:pt x="60959" y="12192"/>
                </a:lnTo>
                <a:close/>
              </a:path>
              <a:path w="73659" h="73660">
                <a:moveTo>
                  <a:pt x="30479" y="12192"/>
                </a:moveTo>
                <a:lnTo>
                  <a:pt x="24384" y="12192"/>
                </a:lnTo>
                <a:lnTo>
                  <a:pt x="24384" y="15240"/>
                </a:lnTo>
                <a:lnTo>
                  <a:pt x="30479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501896" y="3637026"/>
            <a:ext cx="829055" cy="14249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324600" y="4279646"/>
            <a:ext cx="304800" cy="191770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525768" y="4328159"/>
            <a:ext cx="164592" cy="100584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294120" y="4215384"/>
            <a:ext cx="167639" cy="100583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571744" y="3913885"/>
            <a:ext cx="307846" cy="191770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769864" y="3968496"/>
            <a:ext cx="161544" cy="100583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538215" y="3849623"/>
            <a:ext cx="167639" cy="100584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964935" y="4173728"/>
            <a:ext cx="286512" cy="111760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946647" y="4093717"/>
            <a:ext cx="124968" cy="85090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144767" y="4151376"/>
            <a:ext cx="167639" cy="100584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922264" y="4035552"/>
            <a:ext cx="164591" cy="100584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474208" y="3797808"/>
            <a:ext cx="85344" cy="137160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03520" y="3706367"/>
            <a:ext cx="85343" cy="137160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67528" y="3739896"/>
            <a:ext cx="85344" cy="13715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413247" y="3767328"/>
            <a:ext cx="85344" cy="134112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940808" y="3804158"/>
            <a:ext cx="326136" cy="130810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145023" y="3794759"/>
            <a:ext cx="161544" cy="79247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474464" y="3776471"/>
            <a:ext cx="579119" cy="158495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718047" y="3962400"/>
            <a:ext cx="104139" cy="73660"/>
          </a:xfrm>
          <a:custGeom>
            <a:avLst/>
            <a:gdLst/>
            <a:ahLst/>
            <a:cxnLst/>
            <a:rect l="l" t="t" r="r" b="b"/>
            <a:pathLst>
              <a:path w="104139" h="73660">
                <a:moveTo>
                  <a:pt x="18287" y="0"/>
                </a:moveTo>
                <a:lnTo>
                  <a:pt x="0" y="33527"/>
                </a:lnTo>
                <a:lnTo>
                  <a:pt x="85343" y="73151"/>
                </a:lnTo>
                <a:lnTo>
                  <a:pt x="103631" y="39624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470903" y="4325111"/>
            <a:ext cx="104139" cy="76200"/>
          </a:xfrm>
          <a:custGeom>
            <a:avLst/>
            <a:gdLst/>
            <a:ahLst/>
            <a:cxnLst/>
            <a:rect l="l" t="t" r="r" b="b"/>
            <a:pathLst>
              <a:path w="104140" h="76200">
                <a:moveTo>
                  <a:pt x="18287" y="0"/>
                </a:moveTo>
                <a:lnTo>
                  <a:pt x="0" y="36575"/>
                </a:lnTo>
                <a:lnTo>
                  <a:pt x="88392" y="76200"/>
                </a:lnTo>
                <a:lnTo>
                  <a:pt x="103631" y="42672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096000" y="4145279"/>
            <a:ext cx="100965" cy="73660"/>
          </a:xfrm>
          <a:custGeom>
            <a:avLst/>
            <a:gdLst/>
            <a:ahLst/>
            <a:cxnLst/>
            <a:rect l="l" t="t" r="r" b="b"/>
            <a:pathLst>
              <a:path w="100964" h="73660">
                <a:moveTo>
                  <a:pt x="15239" y="0"/>
                </a:moveTo>
                <a:lnTo>
                  <a:pt x="0" y="33528"/>
                </a:lnTo>
                <a:lnTo>
                  <a:pt x="85344" y="73152"/>
                </a:lnTo>
                <a:lnTo>
                  <a:pt x="100584" y="3962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077967" y="3825240"/>
            <a:ext cx="97790" cy="43180"/>
          </a:xfrm>
          <a:custGeom>
            <a:avLst/>
            <a:gdLst/>
            <a:ahLst/>
            <a:cxnLst/>
            <a:rect l="l" t="t" r="r" b="b"/>
            <a:pathLst>
              <a:path w="97789" h="43179">
                <a:moveTo>
                  <a:pt x="94487" y="0"/>
                </a:moveTo>
                <a:lnTo>
                  <a:pt x="0" y="3048"/>
                </a:lnTo>
                <a:lnTo>
                  <a:pt x="3048" y="42672"/>
                </a:lnTo>
                <a:lnTo>
                  <a:pt x="97536" y="39624"/>
                </a:lnTo>
                <a:lnTo>
                  <a:pt x="944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663440" y="3739896"/>
            <a:ext cx="94615" cy="40005"/>
          </a:xfrm>
          <a:custGeom>
            <a:avLst/>
            <a:gdLst/>
            <a:ahLst/>
            <a:cxnLst/>
            <a:rect l="l" t="t" r="r" b="b"/>
            <a:pathLst>
              <a:path w="94614" h="40004">
                <a:moveTo>
                  <a:pt x="94487" y="0"/>
                </a:moveTo>
                <a:lnTo>
                  <a:pt x="0" y="0"/>
                </a:lnTo>
                <a:lnTo>
                  <a:pt x="0" y="39624"/>
                </a:lnTo>
                <a:lnTo>
                  <a:pt x="94487" y="36575"/>
                </a:lnTo>
                <a:lnTo>
                  <a:pt x="944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074920" y="3742944"/>
            <a:ext cx="94615" cy="40005"/>
          </a:xfrm>
          <a:custGeom>
            <a:avLst/>
            <a:gdLst/>
            <a:ahLst/>
            <a:cxnLst/>
            <a:rect l="l" t="t" r="r" b="b"/>
            <a:pathLst>
              <a:path w="94614" h="40004">
                <a:moveTo>
                  <a:pt x="94487" y="0"/>
                </a:moveTo>
                <a:lnTo>
                  <a:pt x="0" y="3047"/>
                </a:lnTo>
                <a:lnTo>
                  <a:pt x="0" y="39623"/>
                </a:lnTo>
                <a:lnTo>
                  <a:pt x="94487" y="36575"/>
                </a:lnTo>
                <a:lnTo>
                  <a:pt x="944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666488" y="3822191"/>
            <a:ext cx="94615" cy="40005"/>
          </a:xfrm>
          <a:custGeom>
            <a:avLst/>
            <a:gdLst/>
            <a:ahLst/>
            <a:cxnLst/>
            <a:rect l="l" t="t" r="r" b="b"/>
            <a:pathLst>
              <a:path w="94614" h="40004">
                <a:moveTo>
                  <a:pt x="94487" y="0"/>
                </a:moveTo>
                <a:lnTo>
                  <a:pt x="0" y="3048"/>
                </a:lnTo>
                <a:lnTo>
                  <a:pt x="0" y="39624"/>
                </a:lnTo>
                <a:lnTo>
                  <a:pt x="94487" y="36575"/>
                </a:lnTo>
                <a:lnTo>
                  <a:pt x="944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03520" y="3770376"/>
            <a:ext cx="43180" cy="70485"/>
          </a:xfrm>
          <a:custGeom>
            <a:avLst/>
            <a:gdLst/>
            <a:ahLst/>
            <a:cxnLst/>
            <a:rect l="l" t="t" r="r" b="b"/>
            <a:pathLst>
              <a:path w="43179" h="70485">
                <a:moveTo>
                  <a:pt x="39624" y="0"/>
                </a:moveTo>
                <a:lnTo>
                  <a:pt x="0" y="3048"/>
                </a:lnTo>
                <a:lnTo>
                  <a:pt x="3047" y="70103"/>
                </a:lnTo>
                <a:lnTo>
                  <a:pt x="42671" y="70103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663946" y="4103322"/>
            <a:ext cx="62865" cy="60960"/>
          </a:xfrm>
          <a:custGeom>
            <a:avLst/>
            <a:gdLst/>
            <a:ahLst/>
            <a:cxnLst/>
            <a:rect l="l" t="t" r="r" b="b"/>
            <a:pathLst>
              <a:path w="62864" h="60960">
                <a:moveTo>
                  <a:pt x="33146" y="0"/>
                </a:moveTo>
                <a:lnTo>
                  <a:pt x="21335" y="1952"/>
                </a:lnTo>
                <a:lnTo>
                  <a:pt x="10667" y="7905"/>
                </a:lnTo>
                <a:lnTo>
                  <a:pt x="2286" y="17573"/>
                </a:lnTo>
                <a:lnTo>
                  <a:pt x="0" y="29337"/>
                </a:lnTo>
                <a:lnTo>
                  <a:pt x="2286" y="40814"/>
                </a:lnTo>
                <a:lnTo>
                  <a:pt x="9144" y="50577"/>
                </a:lnTo>
                <a:lnTo>
                  <a:pt x="20574" y="57197"/>
                </a:lnTo>
                <a:lnTo>
                  <a:pt x="32337" y="60864"/>
                </a:lnTo>
                <a:lnTo>
                  <a:pt x="43814" y="59102"/>
                </a:lnTo>
                <a:lnTo>
                  <a:pt x="53578" y="53339"/>
                </a:lnTo>
                <a:lnTo>
                  <a:pt x="60198" y="45005"/>
                </a:lnTo>
                <a:lnTo>
                  <a:pt x="62531" y="33194"/>
                </a:lnTo>
                <a:lnTo>
                  <a:pt x="60578" y="21383"/>
                </a:lnTo>
                <a:lnTo>
                  <a:pt x="54625" y="10715"/>
                </a:lnTo>
                <a:lnTo>
                  <a:pt x="44957" y="2333"/>
                </a:lnTo>
                <a:lnTo>
                  <a:pt x="33146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657088" y="4096511"/>
            <a:ext cx="76200" cy="73660"/>
          </a:xfrm>
          <a:custGeom>
            <a:avLst/>
            <a:gdLst/>
            <a:ahLst/>
            <a:cxnLst/>
            <a:rect l="l" t="t" r="r" b="b"/>
            <a:pathLst>
              <a:path w="76200" h="73660">
                <a:moveTo>
                  <a:pt x="48767" y="0"/>
                </a:moveTo>
                <a:lnTo>
                  <a:pt x="33527" y="0"/>
                </a:lnTo>
                <a:lnTo>
                  <a:pt x="27432" y="3048"/>
                </a:lnTo>
                <a:lnTo>
                  <a:pt x="24384" y="3048"/>
                </a:lnTo>
                <a:lnTo>
                  <a:pt x="15239" y="9143"/>
                </a:lnTo>
                <a:lnTo>
                  <a:pt x="12191" y="9143"/>
                </a:lnTo>
                <a:lnTo>
                  <a:pt x="6096" y="18287"/>
                </a:lnTo>
                <a:lnTo>
                  <a:pt x="6096" y="21336"/>
                </a:lnTo>
                <a:lnTo>
                  <a:pt x="3048" y="21336"/>
                </a:lnTo>
                <a:lnTo>
                  <a:pt x="3048" y="27432"/>
                </a:lnTo>
                <a:lnTo>
                  <a:pt x="0" y="33527"/>
                </a:lnTo>
                <a:lnTo>
                  <a:pt x="0" y="36575"/>
                </a:lnTo>
                <a:lnTo>
                  <a:pt x="3048" y="42672"/>
                </a:lnTo>
                <a:lnTo>
                  <a:pt x="3048" y="48767"/>
                </a:lnTo>
                <a:lnTo>
                  <a:pt x="12191" y="60960"/>
                </a:lnTo>
                <a:lnTo>
                  <a:pt x="21336" y="70103"/>
                </a:lnTo>
                <a:lnTo>
                  <a:pt x="24384" y="70103"/>
                </a:lnTo>
                <a:lnTo>
                  <a:pt x="30479" y="73151"/>
                </a:lnTo>
                <a:lnTo>
                  <a:pt x="51815" y="73151"/>
                </a:lnTo>
                <a:lnTo>
                  <a:pt x="51815" y="70103"/>
                </a:lnTo>
                <a:lnTo>
                  <a:pt x="64008" y="67055"/>
                </a:lnTo>
                <a:lnTo>
                  <a:pt x="64008" y="64008"/>
                </a:lnTo>
                <a:lnTo>
                  <a:pt x="67056" y="60960"/>
                </a:lnTo>
                <a:lnTo>
                  <a:pt x="33527" y="60960"/>
                </a:lnTo>
                <a:lnTo>
                  <a:pt x="27432" y="57912"/>
                </a:lnTo>
                <a:lnTo>
                  <a:pt x="30479" y="57912"/>
                </a:lnTo>
                <a:lnTo>
                  <a:pt x="25908" y="54863"/>
                </a:lnTo>
                <a:lnTo>
                  <a:pt x="21336" y="54863"/>
                </a:lnTo>
                <a:lnTo>
                  <a:pt x="16763" y="45720"/>
                </a:lnTo>
                <a:lnTo>
                  <a:pt x="15239" y="45720"/>
                </a:lnTo>
                <a:lnTo>
                  <a:pt x="15239" y="24384"/>
                </a:lnTo>
                <a:lnTo>
                  <a:pt x="17272" y="24384"/>
                </a:lnTo>
                <a:lnTo>
                  <a:pt x="21336" y="18287"/>
                </a:lnTo>
                <a:lnTo>
                  <a:pt x="30479" y="12191"/>
                </a:lnTo>
                <a:lnTo>
                  <a:pt x="67056" y="12191"/>
                </a:lnTo>
                <a:lnTo>
                  <a:pt x="54863" y="3048"/>
                </a:lnTo>
                <a:lnTo>
                  <a:pt x="48767" y="0"/>
                </a:lnTo>
                <a:close/>
              </a:path>
              <a:path w="76200" h="73660">
                <a:moveTo>
                  <a:pt x="60960" y="45720"/>
                </a:moveTo>
                <a:lnTo>
                  <a:pt x="54863" y="54863"/>
                </a:lnTo>
                <a:lnTo>
                  <a:pt x="57912" y="54863"/>
                </a:lnTo>
                <a:lnTo>
                  <a:pt x="45720" y="60960"/>
                </a:lnTo>
                <a:lnTo>
                  <a:pt x="67056" y="60960"/>
                </a:lnTo>
                <a:lnTo>
                  <a:pt x="73151" y="54863"/>
                </a:lnTo>
                <a:lnTo>
                  <a:pt x="73151" y="51815"/>
                </a:lnTo>
                <a:lnTo>
                  <a:pt x="74675" y="48767"/>
                </a:lnTo>
                <a:lnTo>
                  <a:pt x="60960" y="48767"/>
                </a:lnTo>
                <a:lnTo>
                  <a:pt x="60960" y="45720"/>
                </a:lnTo>
                <a:close/>
              </a:path>
              <a:path w="76200" h="73660">
                <a:moveTo>
                  <a:pt x="21336" y="51815"/>
                </a:moveTo>
                <a:lnTo>
                  <a:pt x="21336" y="54863"/>
                </a:lnTo>
                <a:lnTo>
                  <a:pt x="25908" y="54863"/>
                </a:lnTo>
                <a:lnTo>
                  <a:pt x="21336" y="51815"/>
                </a:lnTo>
                <a:close/>
              </a:path>
              <a:path w="76200" h="73660">
                <a:moveTo>
                  <a:pt x="67056" y="12191"/>
                </a:moveTo>
                <a:lnTo>
                  <a:pt x="42672" y="12191"/>
                </a:lnTo>
                <a:lnTo>
                  <a:pt x="48767" y="15239"/>
                </a:lnTo>
                <a:lnTo>
                  <a:pt x="57912" y="21336"/>
                </a:lnTo>
                <a:lnTo>
                  <a:pt x="64008" y="30479"/>
                </a:lnTo>
                <a:lnTo>
                  <a:pt x="60960" y="30479"/>
                </a:lnTo>
                <a:lnTo>
                  <a:pt x="64008" y="33527"/>
                </a:lnTo>
                <a:lnTo>
                  <a:pt x="64008" y="42672"/>
                </a:lnTo>
                <a:lnTo>
                  <a:pt x="60960" y="48767"/>
                </a:lnTo>
                <a:lnTo>
                  <a:pt x="74675" y="48767"/>
                </a:lnTo>
                <a:lnTo>
                  <a:pt x="76200" y="45720"/>
                </a:lnTo>
                <a:lnTo>
                  <a:pt x="76200" y="30479"/>
                </a:lnTo>
                <a:lnTo>
                  <a:pt x="67056" y="12191"/>
                </a:lnTo>
                <a:close/>
              </a:path>
              <a:path w="76200" h="73660">
                <a:moveTo>
                  <a:pt x="15239" y="42672"/>
                </a:moveTo>
                <a:lnTo>
                  <a:pt x="15239" y="45720"/>
                </a:lnTo>
                <a:lnTo>
                  <a:pt x="16763" y="45720"/>
                </a:lnTo>
                <a:lnTo>
                  <a:pt x="15239" y="42672"/>
                </a:lnTo>
                <a:close/>
              </a:path>
              <a:path w="76200" h="73660">
                <a:moveTo>
                  <a:pt x="17272" y="24384"/>
                </a:moveTo>
                <a:lnTo>
                  <a:pt x="15239" y="24384"/>
                </a:lnTo>
                <a:lnTo>
                  <a:pt x="15239" y="27432"/>
                </a:lnTo>
                <a:lnTo>
                  <a:pt x="17272" y="24384"/>
                </a:lnTo>
                <a:close/>
              </a:path>
              <a:path w="76200" h="73660">
                <a:moveTo>
                  <a:pt x="36575" y="12191"/>
                </a:moveTo>
                <a:lnTo>
                  <a:pt x="30479" y="12191"/>
                </a:lnTo>
                <a:lnTo>
                  <a:pt x="30479" y="15239"/>
                </a:lnTo>
                <a:lnTo>
                  <a:pt x="36575" y="12191"/>
                </a:lnTo>
                <a:close/>
              </a:path>
              <a:path w="76200" h="73660">
                <a:moveTo>
                  <a:pt x="42672" y="12191"/>
                </a:moveTo>
                <a:lnTo>
                  <a:pt x="39624" y="12191"/>
                </a:lnTo>
                <a:lnTo>
                  <a:pt x="45720" y="15239"/>
                </a:lnTo>
                <a:lnTo>
                  <a:pt x="42672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090159" y="3380994"/>
            <a:ext cx="234696" cy="270510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263896" y="3505200"/>
            <a:ext cx="131063" cy="146303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099303" y="3310128"/>
            <a:ext cx="131063" cy="146303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828032" y="3134614"/>
            <a:ext cx="234695" cy="196850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824984" y="3063494"/>
            <a:ext cx="115824" cy="80010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998720" y="3191255"/>
            <a:ext cx="131063" cy="146303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837176" y="2996183"/>
            <a:ext cx="131063" cy="146303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428232" y="3999229"/>
            <a:ext cx="304800" cy="191770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586728" y="4142232"/>
            <a:ext cx="167640" cy="100584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358128" y="4035552"/>
            <a:ext cx="167640" cy="100584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672328" y="3649217"/>
            <a:ext cx="304800" cy="194310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836920" y="3785615"/>
            <a:ext cx="161543" cy="100584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96128" y="3681984"/>
            <a:ext cx="164591" cy="100583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053328" y="3822446"/>
            <a:ext cx="301751" cy="191770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214871" y="3959352"/>
            <a:ext cx="167639" cy="100584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980176" y="3858767"/>
            <a:ext cx="164591" cy="100584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38215" y="3614928"/>
            <a:ext cx="88391" cy="137160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367528" y="3535679"/>
            <a:ext cx="85344" cy="137160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425440" y="3560064"/>
            <a:ext cx="88391" cy="137160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486400" y="3581400"/>
            <a:ext cx="85344" cy="137160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931664" y="2905505"/>
            <a:ext cx="237743" cy="270510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010911" y="3105911"/>
            <a:ext cx="131063" cy="146303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843271" y="2916935"/>
            <a:ext cx="131063" cy="146303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218176" y="3215894"/>
            <a:ext cx="237744" cy="267970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279135" y="3416808"/>
            <a:ext cx="131063" cy="146303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114544" y="3233927"/>
            <a:ext cx="131063" cy="146303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553200" y="4130040"/>
            <a:ext cx="100965" cy="76200"/>
          </a:xfrm>
          <a:custGeom>
            <a:avLst/>
            <a:gdLst/>
            <a:ahLst/>
            <a:cxnLst/>
            <a:rect l="l" t="t" r="r" b="b"/>
            <a:pathLst>
              <a:path w="100965" h="76200">
                <a:moveTo>
                  <a:pt x="15240" y="0"/>
                </a:moveTo>
                <a:lnTo>
                  <a:pt x="0" y="36575"/>
                </a:lnTo>
                <a:lnTo>
                  <a:pt x="85344" y="76200"/>
                </a:lnTo>
                <a:lnTo>
                  <a:pt x="100583" y="42672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175247" y="3959352"/>
            <a:ext cx="100965" cy="73660"/>
          </a:xfrm>
          <a:custGeom>
            <a:avLst/>
            <a:gdLst/>
            <a:ahLst/>
            <a:cxnLst/>
            <a:rect l="l" t="t" r="r" b="b"/>
            <a:pathLst>
              <a:path w="100964" h="73660">
                <a:moveTo>
                  <a:pt x="15239" y="0"/>
                </a:moveTo>
                <a:lnTo>
                  <a:pt x="0" y="33527"/>
                </a:lnTo>
                <a:lnTo>
                  <a:pt x="85343" y="73151"/>
                </a:lnTo>
                <a:lnTo>
                  <a:pt x="100584" y="3962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791200" y="3785615"/>
            <a:ext cx="104139" cy="73660"/>
          </a:xfrm>
          <a:custGeom>
            <a:avLst/>
            <a:gdLst/>
            <a:ahLst/>
            <a:cxnLst/>
            <a:rect l="l" t="t" r="r" b="b"/>
            <a:pathLst>
              <a:path w="104139" h="73660">
                <a:moveTo>
                  <a:pt x="15239" y="0"/>
                </a:moveTo>
                <a:lnTo>
                  <a:pt x="0" y="33528"/>
                </a:lnTo>
                <a:lnTo>
                  <a:pt x="85344" y="73151"/>
                </a:lnTo>
                <a:lnTo>
                  <a:pt x="103632" y="3962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205984" y="3429000"/>
            <a:ext cx="88900" cy="97790"/>
          </a:xfrm>
          <a:custGeom>
            <a:avLst/>
            <a:gdLst/>
            <a:ahLst/>
            <a:cxnLst/>
            <a:rect l="l" t="t" r="r" b="b"/>
            <a:pathLst>
              <a:path w="88900" h="97789">
                <a:moveTo>
                  <a:pt x="27431" y="0"/>
                </a:moveTo>
                <a:lnTo>
                  <a:pt x="0" y="24384"/>
                </a:lnTo>
                <a:lnTo>
                  <a:pt x="57912" y="97536"/>
                </a:lnTo>
                <a:lnTo>
                  <a:pt x="88391" y="76200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004815" y="3063239"/>
            <a:ext cx="88900" cy="97790"/>
          </a:xfrm>
          <a:custGeom>
            <a:avLst/>
            <a:gdLst/>
            <a:ahLst/>
            <a:cxnLst/>
            <a:rect l="l" t="t" r="r" b="b"/>
            <a:pathLst>
              <a:path w="88900" h="97789">
                <a:moveTo>
                  <a:pt x="30480" y="0"/>
                </a:moveTo>
                <a:lnTo>
                  <a:pt x="0" y="24384"/>
                </a:lnTo>
                <a:lnTo>
                  <a:pt x="60960" y="97536"/>
                </a:lnTo>
                <a:lnTo>
                  <a:pt x="88392" y="76200"/>
                </a:lnTo>
                <a:lnTo>
                  <a:pt x="304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940808" y="3115055"/>
            <a:ext cx="88900" cy="97790"/>
          </a:xfrm>
          <a:custGeom>
            <a:avLst/>
            <a:gdLst/>
            <a:ahLst/>
            <a:cxnLst/>
            <a:rect l="l" t="t" r="r" b="b"/>
            <a:pathLst>
              <a:path w="88900" h="97789">
                <a:moveTo>
                  <a:pt x="27431" y="0"/>
                </a:moveTo>
                <a:lnTo>
                  <a:pt x="0" y="24384"/>
                </a:lnTo>
                <a:lnTo>
                  <a:pt x="57912" y="97536"/>
                </a:lnTo>
                <a:lnTo>
                  <a:pt x="88391" y="73152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276088" y="3380232"/>
            <a:ext cx="88900" cy="97790"/>
          </a:xfrm>
          <a:custGeom>
            <a:avLst/>
            <a:gdLst/>
            <a:ahLst/>
            <a:cxnLst/>
            <a:rect l="l" t="t" r="r" b="b"/>
            <a:pathLst>
              <a:path w="88900" h="97789">
                <a:moveTo>
                  <a:pt x="30479" y="0"/>
                </a:moveTo>
                <a:lnTo>
                  <a:pt x="0" y="24383"/>
                </a:lnTo>
                <a:lnTo>
                  <a:pt x="57912" y="97535"/>
                </a:lnTo>
                <a:lnTo>
                  <a:pt x="88391" y="73151"/>
                </a:lnTo>
                <a:lnTo>
                  <a:pt x="304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501640" y="3745991"/>
            <a:ext cx="58419" cy="70485"/>
          </a:xfrm>
          <a:custGeom>
            <a:avLst/>
            <a:gdLst/>
            <a:ahLst/>
            <a:cxnLst/>
            <a:rect l="l" t="t" r="r" b="b"/>
            <a:pathLst>
              <a:path w="58420" h="70485">
                <a:moveTo>
                  <a:pt x="24384" y="0"/>
                </a:moveTo>
                <a:lnTo>
                  <a:pt x="0" y="54863"/>
                </a:lnTo>
                <a:lnTo>
                  <a:pt x="33527" y="70104"/>
                </a:lnTo>
                <a:lnTo>
                  <a:pt x="57912" y="15240"/>
                </a:lnTo>
                <a:lnTo>
                  <a:pt x="2438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553455" y="3773423"/>
            <a:ext cx="60960" cy="73660"/>
          </a:xfrm>
          <a:custGeom>
            <a:avLst/>
            <a:gdLst/>
            <a:ahLst/>
            <a:cxnLst/>
            <a:rect l="l" t="t" r="r" b="b"/>
            <a:pathLst>
              <a:path w="60960" h="73660">
                <a:moveTo>
                  <a:pt x="27432" y="0"/>
                </a:moveTo>
                <a:lnTo>
                  <a:pt x="0" y="54863"/>
                </a:lnTo>
                <a:lnTo>
                  <a:pt x="36576" y="73151"/>
                </a:lnTo>
                <a:lnTo>
                  <a:pt x="60960" y="18287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376671" y="3569208"/>
            <a:ext cx="79375" cy="70485"/>
          </a:xfrm>
          <a:custGeom>
            <a:avLst/>
            <a:gdLst/>
            <a:ahLst/>
            <a:cxnLst/>
            <a:rect l="l" t="t" r="r" b="b"/>
            <a:pathLst>
              <a:path w="79375" h="70485">
                <a:moveTo>
                  <a:pt x="54863" y="0"/>
                </a:moveTo>
                <a:lnTo>
                  <a:pt x="0" y="39624"/>
                </a:lnTo>
                <a:lnTo>
                  <a:pt x="24383" y="70103"/>
                </a:lnTo>
                <a:lnTo>
                  <a:pt x="79248" y="30479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71162" y="3652218"/>
            <a:ext cx="62865" cy="61594"/>
          </a:xfrm>
          <a:custGeom>
            <a:avLst/>
            <a:gdLst/>
            <a:ahLst/>
            <a:cxnLst/>
            <a:rect l="l" t="t" r="r" b="b"/>
            <a:pathLst>
              <a:path w="62864" h="61595">
                <a:moveTo>
                  <a:pt x="33194" y="0"/>
                </a:moveTo>
                <a:lnTo>
                  <a:pt x="21383" y="1952"/>
                </a:lnTo>
                <a:lnTo>
                  <a:pt x="10715" y="7905"/>
                </a:lnTo>
                <a:lnTo>
                  <a:pt x="2333" y="17573"/>
                </a:lnTo>
                <a:lnTo>
                  <a:pt x="0" y="29337"/>
                </a:lnTo>
                <a:lnTo>
                  <a:pt x="1952" y="40814"/>
                </a:lnTo>
                <a:lnTo>
                  <a:pt x="7905" y="50577"/>
                </a:lnTo>
                <a:lnTo>
                  <a:pt x="17573" y="57197"/>
                </a:lnTo>
                <a:lnTo>
                  <a:pt x="31099" y="61293"/>
                </a:lnTo>
                <a:lnTo>
                  <a:pt x="43481" y="60245"/>
                </a:lnTo>
                <a:lnTo>
                  <a:pt x="53578" y="54625"/>
                </a:lnTo>
                <a:lnTo>
                  <a:pt x="60245" y="45005"/>
                </a:lnTo>
                <a:lnTo>
                  <a:pt x="62579" y="33194"/>
                </a:lnTo>
                <a:lnTo>
                  <a:pt x="60626" y="21383"/>
                </a:lnTo>
                <a:lnTo>
                  <a:pt x="54673" y="10715"/>
                </a:lnTo>
                <a:lnTo>
                  <a:pt x="45005" y="2333"/>
                </a:lnTo>
                <a:lnTo>
                  <a:pt x="33194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864352" y="3645408"/>
            <a:ext cx="76200" cy="73660"/>
          </a:xfrm>
          <a:custGeom>
            <a:avLst/>
            <a:gdLst/>
            <a:ahLst/>
            <a:cxnLst/>
            <a:rect l="l" t="t" r="r" b="b"/>
            <a:pathLst>
              <a:path w="76200" h="73660">
                <a:moveTo>
                  <a:pt x="56387" y="55625"/>
                </a:moveTo>
                <a:lnTo>
                  <a:pt x="45720" y="60959"/>
                </a:lnTo>
                <a:lnTo>
                  <a:pt x="12192" y="60959"/>
                </a:lnTo>
                <a:lnTo>
                  <a:pt x="12192" y="64007"/>
                </a:lnTo>
                <a:lnTo>
                  <a:pt x="21336" y="70103"/>
                </a:lnTo>
                <a:lnTo>
                  <a:pt x="24384" y="70103"/>
                </a:lnTo>
                <a:lnTo>
                  <a:pt x="30480" y="73151"/>
                </a:lnTo>
                <a:lnTo>
                  <a:pt x="51815" y="73151"/>
                </a:lnTo>
                <a:lnTo>
                  <a:pt x="64008" y="67055"/>
                </a:lnTo>
                <a:lnTo>
                  <a:pt x="64008" y="64007"/>
                </a:lnTo>
                <a:lnTo>
                  <a:pt x="70103" y="57912"/>
                </a:lnTo>
                <a:lnTo>
                  <a:pt x="54863" y="57912"/>
                </a:lnTo>
                <a:lnTo>
                  <a:pt x="56387" y="55625"/>
                </a:lnTo>
                <a:close/>
              </a:path>
              <a:path w="76200" h="73660">
                <a:moveTo>
                  <a:pt x="54863" y="3047"/>
                </a:moveTo>
                <a:lnTo>
                  <a:pt x="24384" y="3047"/>
                </a:lnTo>
                <a:lnTo>
                  <a:pt x="15239" y="9143"/>
                </a:lnTo>
                <a:lnTo>
                  <a:pt x="12192" y="9143"/>
                </a:lnTo>
                <a:lnTo>
                  <a:pt x="12192" y="12191"/>
                </a:lnTo>
                <a:lnTo>
                  <a:pt x="6096" y="21336"/>
                </a:lnTo>
                <a:lnTo>
                  <a:pt x="3048" y="21336"/>
                </a:lnTo>
                <a:lnTo>
                  <a:pt x="3048" y="30479"/>
                </a:lnTo>
                <a:lnTo>
                  <a:pt x="0" y="36575"/>
                </a:lnTo>
                <a:lnTo>
                  <a:pt x="0" y="42671"/>
                </a:lnTo>
                <a:lnTo>
                  <a:pt x="3048" y="42671"/>
                </a:lnTo>
                <a:lnTo>
                  <a:pt x="3048" y="51815"/>
                </a:lnTo>
                <a:lnTo>
                  <a:pt x="9144" y="60959"/>
                </a:lnTo>
                <a:lnTo>
                  <a:pt x="30480" y="60959"/>
                </a:lnTo>
                <a:lnTo>
                  <a:pt x="22352" y="54863"/>
                </a:lnTo>
                <a:lnTo>
                  <a:pt x="21336" y="54863"/>
                </a:lnTo>
                <a:lnTo>
                  <a:pt x="18287" y="51815"/>
                </a:lnTo>
                <a:lnTo>
                  <a:pt x="19812" y="51815"/>
                </a:lnTo>
                <a:lnTo>
                  <a:pt x="16763" y="45719"/>
                </a:lnTo>
                <a:lnTo>
                  <a:pt x="15239" y="45719"/>
                </a:lnTo>
                <a:lnTo>
                  <a:pt x="15239" y="42671"/>
                </a:lnTo>
                <a:lnTo>
                  <a:pt x="12192" y="36575"/>
                </a:lnTo>
                <a:lnTo>
                  <a:pt x="15239" y="30479"/>
                </a:lnTo>
                <a:lnTo>
                  <a:pt x="15239" y="27431"/>
                </a:lnTo>
                <a:lnTo>
                  <a:pt x="21336" y="18287"/>
                </a:lnTo>
                <a:lnTo>
                  <a:pt x="25908" y="18287"/>
                </a:lnTo>
                <a:lnTo>
                  <a:pt x="30480" y="15239"/>
                </a:lnTo>
                <a:lnTo>
                  <a:pt x="33527" y="15239"/>
                </a:lnTo>
                <a:lnTo>
                  <a:pt x="39624" y="12191"/>
                </a:lnTo>
                <a:lnTo>
                  <a:pt x="64008" y="12191"/>
                </a:lnTo>
                <a:lnTo>
                  <a:pt x="54863" y="6095"/>
                </a:lnTo>
                <a:lnTo>
                  <a:pt x="54863" y="3047"/>
                </a:lnTo>
                <a:close/>
              </a:path>
              <a:path w="76200" h="73660">
                <a:moveTo>
                  <a:pt x="27432" y="57912"/>
                </a:moveTo>
                <a:lnTo>
                  <a:pt x="30480" y="60959"/>
                </a:lnTo>
                <a:lnTo>
                  <a:pt x="33527" y="60959"/>
                </a:lnTo>
                <a:lnTo>
                  <a:pt x="27432" y="57912"/>
                </a:lnTo>
                <a:close/>
              </a:path>
              <a:path w="76200" h="73660">
                <a:moveTo>
                  <a:pt x="57912" y="54863"/>
                </a:moveTo>
                <a:lnTo>
                  <a:pt x="56387" y="55625"/>
                </a:lnTo>
                <a:lnTo>
                  <a:pt x="54863" y="57912"/>
                </a:lnTo>
                <a:lnTo>
                  <a:pt x="57912" y="54863"/>
                </a:lnTo>
                <a:close/>
              </a:path>
              <a:path w="76200" h="73660">
                <a:moveTo>
                  <a:pt x="73151" y="54863"/>
                </a:moveTo>
                <a:lnTo>
                  <a:pt x="57912" y="54863"/>
                </a:lnTo>
                <a:lnTo>
                  <a:pt x="54863" y="57912"/>
                </a:lnTo>
                <a:lnTo>
                  <a:pt x="70103" y="57912"/>
                </a:lnTo>
                <a:lnTo>
                  <a:pt x="73151" y="54863"/>
                </a:lnTo>
                <a:close/>
              </a:path>
              <a:path w="76200" h="73660">
                <a:moveTo>
                  <a:pt x="64008" y="42671"/>
                </a:moveTo>
                <a:lnTo>
                  <a:pt x="60960" y="48767"/>
                </a:lnTo>
                <a:lnTo>
                  <a:pt x="56387" y="55625"/>
                </a:lnTo>
                <a:lnTo>
                  <a:pt x="57912" y="54863"/>
                </a:lnTo>
                <a:lnTo>
                  <a:pt x="73151" y="54863"/>
                </a:lnTo>
                <a:lnTo>
                  <a:pt x="73151" y="51815"/>
                </a:lnTo>
                <a:lnTo>
                  <a:pt x="76200" y="45719"/>
                </a:lnTo>
                <a:lnTo>
                  <a:pt x="64008" y="45719"/>
                </a:lnTo>
                <a:lnTo>
                  <a:pt x="64008" y="42671"/>
                </a:lnTo>
                <a:close/>
              </a:path>
              <a:path w="76200" h="73660">
                <a:moveTo>
                  <a:pt x="18287" y="51815"/>
                </a:moveTo>
                <a:lnTo>
                  <a:pt x="21336" y="54863"/>
                </a:lnTo>
                <a:lnTo>
                  <a:pt x="20726" y="53644"/>
                </a:lnTo>
                <a:lnTo>
                  <a:pt x="18287" y="51815"/>
                </a:lnTo>
                <a:close/>
              </a:path>
              <a:path w="76200" h="73660">
                <a:moveTo>
                  <a:pt x="20726" y="53644"/>
                </a:moveTo>
                <a:lnTo>
                  <a:pt x="21336" y="54863"/>
                </a:lnTo>
                <a:lnTo>
                  <a:pt x="22352" y="54863"/>
                </a:lnTo>
                <a:lnTo>
                  <a:pt x="20726" y="53644"/>
                </a:lnTo>
                <a:close/>
              </a:path>
              <a:path w="76200" h="73660">
                <a:moveTo>
                  <a:pt x="19812" y="51815"/>
                </a:moveTo>
                <a:lnTo>
                  <a:pt x="18287" y="51815"/>
                </a:lnTo>
                <a:lnTo>
                  <a:pt x="20726" y="53644"/>
                </a:lnTo>
                <a:lnTo>
                  <a:pt x="19812" y="51815"/>
                </a:lnTo>
                <a:close/>
              </a:path>
              <a:path w="76200" h="73660">
                <a:moveTo>
                  <a:pt x="15239" y="42671"/>
                </a:moveTo>
                <a:lnTo>
                  <a:pt x="15239" y="45719"/>
                </a:lnTo>
                <a:lnTo>
                  <a:pt x="16763" y="45719"/>
                </a:lnTo>
                <a:lnTo>
                  <a:pt x="15239" y="42671"/>
                </a:lnTo>
                <a:close/>
              </a:path>
              <a:path w="76200" h="73660">
                <a:moveTo>
                  <a:pt x="76200" y="33527"/>
                </a:moveTo>
                <a:lnTo>
                  <a:pt x="64008" y="33527"/>
                </a:lnTo>
                <a:lnTo>
                  <a:pt x="64008" y="45719"/>
                </a:lnTo>
                <a:lnTo>
                  <a:pt x="76200" y="45719"/>
                </a:lnTo>
                <a:lnTo>
                  <a:pt x="76200" y="33527"/>
                </a:lnTo>
                <a:close/>
              </a:path>
              <a:path w="76200" h="73660">
                <a:moveTo>
                  <a:pt x="67056" y="12191"/>
                </a:moveTo>
                <a:lnTo>
                  <a:pt x="39624" y="12191"/>
                </a:lnTo>
                <a:lnTo>
                  <a:pt x="45720" y="15239"/>
                </a:lnTo>
                <a:lnTo>
                  <a:pt x="48768" y="15239"/>
                </a:lnTo>
                <a:lnTo>
                  <a:pt x="64008" y="30479"/>
                </a:lnTo>
                <a:lnTo>
                  <a:pt x="60960" y="30479"/>
                </a:lnTo>
                <a:lnTo>
                  <a:pt x="64008" y="36575"/>
                </a:lnTo>
                <a:lnTo>
                  <a:pt x="64008" y="33527"/>
                </a:lnTo>
                <a:lnTo>
                  <a:pt x="76200" y="33527"/>
                </a:lnTo>
                <a:lnTo>
                  <a:pt x="76200" y="30479"/>
                </a:lnTo>
                <a:lnTo>
                  <a:pt x="73151" y="27431"/>
                </a:lnTo>
                <a:lnTo>
                  <a:pt x="73151" y="24383"/>
                </a:lnTo>
                <a:lnTo>
                  <a:pt x="67056" y="15239"/>
                </a:lnTo>
                <a:lnTo>
                  <a:pt x="67056" y="12191"/>
                </a:lnTo>
                <a:close/>
              </a:path>
              <a:path w="76200" h="73660">
                <a:moveTo>
                  <a:pt x="25908" y="18287"/>
                </a:moveTo>
                <a:lnTo>
                  <a:pt x="21336" y="18287"/>
                </a:lnTo>
                <a:lnTo>
                  <a:pt x="21336" y="21336"/>
                </a:lnTo>
                <a:lnTo>
                  <a:pt x="25908" y="18287"/>
                </a:lnTo>
                <a:close/>
              </a:path>
              <a:path w="76200" h="73660">
                <a:moveTo>
                  <a:pt x="39624" y="0"/>
                </a:moveTo>
                <a:lnTo>
                  <a:pt x="30480" y="0"/>
                </a:lnTo>
                <a:lnTo>
                  <a:pt x="27432" y="3047"/>
                </a:lnTo>
                <a:lnTo>
                  <a:pt x="45720" y="3047"/>
                </a:lnTo>
                <a:lnTo>
                  <a:pt x="39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736080" y="2323592"/>
            <a:ext cx="182879" cy="187960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815328" y="2511551"/>
            <a:ext cx="115824" cy="124967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681216" y="2304288"/>
            <a:ext cx="106679" cy="164591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565392" y="1938782"/>
            <a:ext cx="195072" cy="313689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617207" y="2154935"/>
            <a:ext cx="106679" cy="164591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513576" y="1917192"/>
            <a:ext cx="106679" cy="164591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687311" y="3907535"/>
            <a:ext cx="131064" cy="204215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690359" y="4111752"/>
            <a:ext cx="161544" cy="176783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693407" y="3041904"/>
            <a:ext cx="131064" cy="17068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687311" y="3212592"/>
            <a:ext cx="173736" cy="813815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766559" y="2929127"/>
            <a:ext cx="146303" cy="231648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766559" y="2538983"/>
            <a:ext cx="146303" cy="320039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766559" y="2862072"/>
            <a:ext cx="146303" cy="64007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376415" y="2026920"/>
            <a:ext cx="109727" cy="118872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385559" y="2146045"/>
            <a:ext cx="185927" cy="191770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541007" y="2194560"/>
            <a:ext cx="106679" cy="167639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443471" y="1953767"/>
            <a:ext cx="103631" cy="164591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541007" y="2417317"/>
            <a:ext cx="195072" cy="313689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708647" y="2587751"/>
            <a:ext cx="103631" cy="164591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608064" y="2346960"/>
            <a:ext cx="103631" cy="164591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844283" y="3163823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835140" y="4026408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838188" y="3596640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675119" y="2493264"/>
            <a:ext cx="76200" cy="104139"/>
          </a:xfrm>
          <a:custGeom>
            <a:avLst/>
            <a:gdLst/>
            <a:ahLst/>
            <a:cxnLst/>
            <a:rect l="l" t="t" r="r" b="b"/>
            <a:pathLst>
              <a:path w="76200" h="104139">
                <a:moveTo>
                  <a:pt x="33527" y="0"/>
                </a:moveTo>
                <a:lnTo>
                  <a:pt x="0" y="15239"/>
                </a:lnTo>
                <a:lnTo>
                  <a:pt x="42672" y="103632"/>
                </a:lnTo>
                <a:lnTo>
                  <a:pt x="76200" y="88391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577583" y="2063495"/>
            <a:ext cx="79375" cy="106680"/>
          </a:xfrm>
          <a:custGeom>
            <a:avLst/>
            <a:gdLst/>
            <a:ahLst/>
            <a:cxnLst/>
            <a:rect l="l" t="t" r="r" b="b"/>
            <a:pathLst>
              <a:path w="79375" h="106680">
                <a:moveTo>
                  <a:pt x="36575" y="0"/>
                </a:moveTo>
                <a:lnTo>
                  <a:pt x="0" y="18287"/>
                </a:lnTo>
                <a:lnTo>
                  <a:pt x="45720" y="106679"/>
                </a:lnTo>
                <a:lnTo>
                  <a:pt x="79248" y="88391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745223" y="2453639"/>
            <a:ext cx="79375" cy="104139"/>
          </a:xfrm>
          <a:custGeom>
            <a:avLst/>
            <a:gdLst/>
            <a:ahLst/>
            <a:cxnLst/>
            <a:rect l="l" t="t" r="r" b="b"/>
            <a:pathLst>
              <a:path w="79375" h="104139">
                <a:moveTo>
                  <a:pt x="33527" y="0"/>
                </a:moveTo>
                <a:lnTo>
                  <a:pt x="0" y="15239"/>
                </a:lnTo>
                <a:lnTo>
                  <a:pt x="45720" y="103632"/>
                </a:lnTo>
                <a:lnTo>
                  <a:pt x="79248" y="85344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507480" y="2106167"/>
            <a:ext cx="79375" cy="104139"/>
          </a:xfrm>
          <a:custGeom>
            <a:avLst/>
            <a:gdLst/>
            <a:ahLst/>
            <a:cxnLst/>
            <a:rect l="l" t="t" r="r" b="b"/>
            <a:pathLst>
              <a:path w="79375" h="104139">
                <a:moveTo>
                  <a:pt x="33527" y="0"/>
                </a:moveTo>
                <a:lnTo>
                  <a:pt x="0" y="15240"/>
                </a:lnTo>
                <a:lnTo>
                  <a:pt x="45720" y="103632"/>
                </a:lnTo>
                <a:lnTo>
                  <a:pt x="79248" y="88392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790943" y="2679192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10">
                <a:moveTo>
                  <a:pt x="57911" y="0"/>
                </a:moveTo>
                <a:lnTo>
                  <a:pt x="0" y="33528"/>
                </a:lnTo>
                <a:lnTo>
                  <a:pt x="18287" y="67056"/>
                </a:lnTo>
                <a:lnTo>
                  <a:pt x="76200" y="33528"/>
                </a:lnTo>
                <a:lnTo>
                  <a:pt x="579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665976" y="3169920"/>
            <a:ext cx="60960" cy="64135"/>
          </a:xfrm>
          <a:custGeom>
            <a:avLst/>
            <a:gdLst/>
            <a:ahLst/>
            <a:cxnLst/>
            <a:rect l="l" t="t" r="r" b="b"/>
            <a:pathLst>
              <a:path w="60959" h="64135">
                <a:moveTo>
                  <a:pt x="30479" y="0"/>
                </a:moveTo>
                <a:lnTo>
                  <a:pt x="19288" y="2667"/>
                </a:lnTo>
                <a:lnTo>
                  <a:pt x="9525" y="9906"/>
                </a:lnTo>
                <a:lnTo>
                  <a:pt x="2619" y="20574"/>
                </a:lnTo>
                <a:lnTo>
                  <a:pt x="0" y="33527"/>
                </a:lnTo>
                <a:lnTo>
                  <a:pt x="2619" y="46005"/>
                </a:lnTo>
                <a:lnTo>
                  <a:pt x="9525" y="55625"/>
                </a:lnTo>
                <a:lnTo>
                  <a:pt x="19288" y="61817"/>
                </a:lnTo>
                <a:lnTo>
                  <a:pt x="30479" y="64007"/>
                </a:lnTo>
                <a:lnTo>
                  <a:pt x="41671" y="61817"/>
                </a:lnTo>
                <a:lnTo>
                  <a:pt x="51435" y="55625"/>
                </a:lnTo>
                <a:lnTo>
                  <a:pt x="58340" y="46005"/>
                </a:lnTo>
                <a:lnTo>
                  <a:pt x="60959" y="33527"/>
                </a:lnTo>
                <a:lnTo>
                  <a:pt x="58340" y="20573"/>
                </a:lnTo>
                <a:lnTo>
                  <a:pt x="51434" y="9905"/>
                </a:lnTo>
                <a:lnTo>
                  <a:pt x="41671" y="2666"/>
                </a:lnTo>
                <a:lnTo>
                  <a:pt x="3047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659880" y="3163823"/>
            <a:ext cx="73660" cy="79375"/>
          </a:xfrm>
          <a:custGeom>
            <a:avLst/>
            <a:gdLst/>
            <a:ahLst/>
            <a:cxnLst/>
            <a:rect l="l" t="t" r="r" b="b"/>
            <a:pathLst>
              <a:path w="73659" h="79375">
                <a:moveTo>
                  <a:pt x="42672" y="76200"/>
                </a:moveTo>
                <a:lnTo>
                  <a:pt x="30479" y="76200"/>
                </a:lnTo>
                <a:lnTo>
                  <a:pt x="36575" y="79248"/>
                </a:lnTo>
                <a:lnTo>
                  <a:pt x="42672" y="76200"/>
                </a:lnTo>
                <a:close/>
              </a:path>
              <a:path w="73659" h="79375">
                <a:moveTo>
                  <a:pt x="33527" y="12191"/>
                </a:moveTo>
                <a:lnTo>
                  <a:pt x="9144" y="12191"/>
                </a:lnTo>
                <a:lnTo>
                  <a:pt x="3048" y="24384"/>
                </a:lnTo>
                <a:lnTo>
                  <a:pt x="3048" y="30479"/>
                </a:lnTo>
                <a:lnTo>
                  <a:pt x="0" y="30479"/>
                </a:lnTo>
                <a:lnTo>
                  <a:pt x="0" y="45720"/>
                </a:lnTo>
                <a:lnTo>
                  <a:pt x="3048" y="48767"/>
                </a:lnTo>
                <a:lnTo>
                  <a:pt x="3048" y="54863"/>
                </a:lnTo>
                <a:lnTo>
                  <a:pt x="9144" y="64008"/>
                </a:lnTo>
                <a:lnTo>
                  <a:pt x="12192" y="67055"/>
                </a:lnTo>
                <a:lnTo>
                  <a:pt x="21336" y="73151"/>
                </a:lnTo>
                <a:lnTo>
                  <a:pt x="21336" y="76200"/>
                </a:lnTo>
                <a:lnTo>
                  <a:pt x="51816" y="76200"/>
                </a:lnTo>
                <a:lnTo>
                  <a:pt x="51816" y="73151"/>
                </a:lnTo>
                <a:lnTo>
                  <a:pt x="60960" y="67055"/>
                </a:lnTo>
                <a:lnTo>
                  <a:pt x="64008" y="64008"/>
                </a:lnTo>
                <a:lnTo>
                  <a:pt x="27431" y="64008"/>
                </a:lnTo>
                <a:lnTo>
                  <a:pt x="18288" y="57912"/>
                </a:lnTo>
                <a:lnTo>
                  <a:pt x="21336" y="57912"/>
                </a:lnTo>
                <a:lnTo>
                  <a:pt x="15240" y="48767"/>
                </a:lnTo>
                <a:lnTo>
                  <a:pt x="15240" y="45720"/>
                </a:lnTo>
                <a:lnTo>
                  <a:pt x="12192" y="39624"/>
                </a:lnTo>
                <a:lnTo>
                  <a:pt x="15240" y="33527"/>
                </a:lnTo>
                <a:lnTo>
                  <a:pt x="15240" y="27431"/>
                </a:lnTo>
                <a:lnTo>
                  <a:pt x="16764" y="27431"/>
                </a:lnTo>
                <a:lnTo>
                  <a:pt x="19812" y="21336"/>
                </a:lnTo>
                <a:lnTo>
                  <a:pt x="18288" y="21336"/>
                </a:lnTo>
                <a:lnTo>
                  <a:pt x="21336" y="18287"/>
                </a:lnTo>
                <a:lnTo>
                  <a:pt x="22860" y="18287"/>
                </a:lnTo>
                <a:lnTo>
                  <a:pt x="27431" y="15239"/>
                </a:lnTo>
                <a:lnTo>
                  <a:pt x="33527" y="12191"/>
                </a:lnTo>
                <a:close/>
              </a:path>
              <a:path w="73659" h="79375">
                <a:moveTo>
                  <a:pt x="70103" y="27431"/>
                </a:moveTo>
                <a:lnTo>
                  <a:pt x="57912" y="27431"/>
                </a:lnTo>
                <a:lnTo>
                  <a:pt x="57912" y="33527"/>
                </a:lnTo>
                <a:lnTo>
                  <a:pt x="60960" y="39624"/>
                </a:lnTo>
                <a:lnTo>
                  <a:pt x="57912" y="45720"/>
                </a:lnTo>
                <a:lnTo>
                  <a:pt x="57912" y="48767"/>
                </a:lnTo>
                <a:lnTo>
                  <a:pt x="51816" y="57912"/>
                </a:lnTo>
                <a:lnTo>
                  <a:pt x="54864" y="57912"/>
                </a:lnTo>
                <a:lnTo>
                  <a:pt x="42672" y="64008"/>
                </a:lnTo>
                <a:lnTo>
                  <a:pt x="64008" y="64008"/>
                </a:lnTo>
                <a:lnTo>
                  <a:pt x="70103" y="54863"/>
                </a:lnTo>
                <a:lnTo>
                  <a:pt x="70103" y="45720"/>
                </a:lnTo>
                <a:lnTo>
                  <a:pt x="73151" y="39624"/>
                </a:lnTo>
                <a:lnTo>
                  <a:pt x="70103" y="30479"/>
                </a:lnTo>
                <a:lnTo>
                  <a:pt x="70103" y="27431"/>
                </a:lnTo>
                <a:close/>
              </a:path>
              <a:path w="73659" h="79375">
                <a:moveTo>
                  <a:pt x="16764" y="27431"/>
                </a:moveTo>
                <a:lnTo>
                  <a:pt x="15240" y="27431"/>
                </a:lnTo>
                <a:lnTo>
                  <a:pt x="15240" y="30479"/>
                </a:lnTo>
                <a:lnTo>
                  <a:pt x="16764" y="27431"/>
                </a:lnTo>
                <a:close/>
              </a:path>
              <a:path w="73659" h="79375">
                <a:moveTo>
                  <a:pt x="52832" y="20320"/>
                </a:moveTo>
                <a:lnTo>
                  <a:pt x="57912" y="30479"/>
                </a:lnTo>
                <a:lnTo>
                  <a:pt x="57912" y="27431"/>
                </a:lnTo>
                <a:lnTo>
                  <a:pt x="70103" y="27431"/>
                </a:lnTo>
                <a:lnTo>
                  <a:pt x="70103" y="24384"/>
                </a:lnTo>
                <a:lnTo>
                  <a:pt x="68579" y="21336"/>
                </a:lnTo>
                <a:lnTo>
                  <a:pt x="54864" y="21336"/>
                </a:lnTo>
                <a:lnTo>
                  <a:pt x="52832" y="20320"/>
                </a:lnTo>
                <a:close/>
              </a:path>
              <a:path w="73659" h="79375">
                <a:moveTo>
                  <a:pt x="21336" y="18287"/>
                </a:moveTo>
                <a:lnTo>
                  <a:pt x="18288" y="21336"/>
                </a:lnTo>
                <a:lnTo>
                  <a:pt x="20574" y="19812"/>
                </a:lnTo>
                <a:lnTo>
                  <a:pt x="21336" y="18287"/>
                </a:lnTo>
                <a:close/>
              </a:path>
              <a:path w="73659" h="79375">
                <a:moveTo>
                  <a:pt x="20574" y="19812"/>
                </a:moveTo>
                <a:lnTo>
                  <a:pt x="18288" y="21336"/>
                </a:lnTo>
                <a:lnTo>
                  <a:pt x="19812" y="21336"/>
                </a:lnTo>
                <a:lnTo>
                  <a:pt x="20574" y="19812"/>
                </a:lnTo>
                <a:close/>
              </a:path>
              <a:path w="73659" h="79375">
                <a:moveTo>
                  <a:pt x="51816" y="18287"/>
                </a:moveTo>
                <a:lnTo>
                  <a:pt x="52832" y="20320"/>
                </a:lnTo>
                <a:lnTo>
                  <a:pt x="54864" y="21336"/>
                </a:lnTo>
                <a:lnTo>
                  <a:pt x="51816" y="18287"/>
                </a:lnTo>
                <a:close/>
              </a:path>
              <a:path w="73659" h="79375">
                <a:moveTo>
                  <a:pt x="67056" y="18287"/>
                </a:moveTo>
                <a:lnTo>
                  <a:pt x="51816" y="18287"/>
                </a:lnTo>
                <a:lnTo>
                  <a:pt x="54864" y="21336"/>
                </a:lnTo>
                <a:lnTo>
                  <a:pt x="68579" y="21336"/>
                </a:lnTo>
                <a:lnTo>
                  <a:pt x="67056" y="18287"/>
                </a:lnTo>
                <a:close/>
              </a:path>
              <a:path w="73659" h="79375">
                <a:moveTo>
                  <a:pt x="64008" y="12191"/>
                </a:moveTo>
                <a:lnTo>
                  <a:pt x="39624" y="12191"/>
                </a:lnTo>
                <a:lnTo>
                  <a:pt x="45720" y="15239"/>
                </a:lnTo>
                <a:lnTo>
                  <a:pt x="42672" y="15239"/>
                </a:lnTo>
                <a:lnTo>
                  <a:pt x="52832" y="20320"/>
                </a:lnTo>
                <a:lnTo>
                  <a:pt x="51816" y="18287"/>
                </a:lnTo>
                <a:lnTo>
                  <a:pt x="67056" y="18287"/>
                </a:lnTo>
                <a:lnTo>
                  <a:pt x="64008" y="12191"/>
                </a:lnTo>
                <a:close/>
              </a:path>
              <a:path w="73659" h="79375">
                <a:moveTo>
                  <a:pt x="22860" y="18287"/>
                </a:moveTo>
                <a:lnTo>
                  <a:pt x="21336" y="18287"/>
                </a:lnTo>
                <a:lnTo>
                  <a:pt x="20574" y="19812"/>
                </a:lnTo>
                <a:lnTo>
                  <a:pt x="22860" y="18287"/>
                </a:lnTo>
                <a:close/>
              </a:path>
              <a:path w="73659" h="79375">
                <a:moveTo>
                  <a:pt x="45720" y="0"/>
                </a:moveTo>
                <a:lnTo>
                  <a:pt x="27431" y="0"/>
                </a:lnTo>
                <a:lnTo>
                  <a:pt x="21336" y="3048"/>
                </a:lnTo>
                <a:lnTo>
                  <a:pt x="12192" y="12191"/>
                </a:lnTo>
                <a:lnTo>
                  <a:pt x="60960" y="12191"/>
                </a:lnTo>
                <a:lnTo>
                  <a:pt x="51816" y="3048"/>
                </a:lnTo>
                <a:lnTo>
                  <a:pt x="48768" y="3048"/>
                </a:lnTo>
                <a:lnTo>
                  <a:pt x="457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952488" y="2319782"/>
            <a:ext cx="182879" cy="191770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943343" y="2511551"/>
            <a:ext cx="109727" cy="118871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979919" y="2535935"/>
            <a:ext cx="106679" cy="164591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083552" y="2295144"/>
            <a:ext cx="103631" cy="164591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110983" y="1932685"/>
            <a:ext cx="195072" cy="313689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147559" y="2148839"/>
            <a:ext cx="103631" cy="164591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251192" y="1911095"/>
            <a:ext cx="106679" cy="164591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107935" y="3591814"/>
            <a:ext cx="42672" cy="13970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016495" y="3472434"/>
            <a:ext cx="131064" cy="121920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010400" y="2987039"/>
            <a:ext cx="143255" cy="1298448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955535" y="2727960"/>
            <a:ext cx="149351" cy="259079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266431" y="2021077"/>
            <a:ext cx="198120" cy="313689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223759" y="2191511"/>
            <a:ext cx="106679" cy="164591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21295" y="1950720"/>
            <a:ext cx="103631" cy="164591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101840" y="2411222"/>
            <a:ext cx="195072" cy="313689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056119" y="2581655"/>
            <a:ext cx="103631" cy="164591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159752" y="2340864"/>
            <a:ext cx="106679" cy="167639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039356" y="4017264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034783" y="3587496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30211" y="3154679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6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046976" y="2444495"/>
            <a:ext cx="79375" cy="106680"/>
          </a:xfrm>
          <a:custGeom>
            <a:avLst/>
            <a:gdLst/>
            <a:ahLst/>
            <a:cxnLst/>
            <a:rect l="l" t="t" r="r" b="b"/>
            <a:pathLst>
              <a:path w="79375" h="106680">
                <a:moveTo>
                  <a:pt x="42672" y="0"/>
                </a:moveTo>
                <a:lnTo>
                  <a:pt x="0" y="88391"/>
                </a:lnTo>
                <a:lnTo>
                  <a:pt x="33527" y="106679"/>
                </a:lnTo>
                <a:lnTo>
                  <a:pt x="79248" y="18287"/>
                </a:lnTo>
                <a:lnTo>
                  <a:pt x="4267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284719" y="2100072"/>
            <a:ext cx="79375" cy="104139"/>
          </a:xfrm>
          <a:custGeom>
            <a:avLst/>
            <a:gdLst/>
            <a:ahLst/>
            <a:cxnLst/>
            <a:rect l="l" t="t" r="r" b="b"/>
            <a:pathLst>
              <a:path w="79375" h="104139">
                <a:moveTo>
                  <a:pt x="45720" y="0"/>
                </a:moveTo>
                <a:lnTo>
                  <a:pt x="0" y="85343"/>
                </a:lnTo>
                <a:lnTo>
                  <a:pt x="36575" y="103631"/>
                </a:lnTo>
                <a:lnTo>
                  <a:pt x="79248" y="15239"/>
                </a:lnTo>
                <a:lnTo>
                  <a:pt x="4572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214616" y="2060448"/>
            <a:ext cx="76200" cy="104139"/>
          </a:xfrm>
          <a:custGeom>
            <a:avLst/>
            <a:gdLst/>
            <a:ahLst/>
            <a:cxnLst/>
            <a:rect l="l" t="t" r="r" b="b"/>
            <a:pathLst>
              <a:path w="76200" h="104139">
                <a:moveTo>
                  <a:pt x="42672" y="0"/>
                </a:moveTo>
                <a:lnTo>
                  <a:pt x="0" y="85343"/>
                </a:lnTo>
                <a:lnTo>
                  <a:pt x="33527" y="103631"/>
                </a:lnTo>
                <a:lnTo>
                  <a:pt x="76200" y="15239"/>
                </a:lnTo>
                <a:lnTo>
                  <a:pt x="4267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120128" y="2490216"/>
            <a:ext cx="79375" cy="104139"/>
          </a:xfrm>
          <a:custGeom>
            <a:avLst/>
            <a:gdLst/>
            <a:ahLst/>
            <a:cxnLst/>
            <a:rect l="l" t="t" r="r" b="b"/>
            <a:pathLst>
              <a:path w="79375" h="104139">
                <a:moveTo>
                  <a:pt x="42672" y="0"/>
                </a:moveTo>
                <a:lnTo>
                  <a:pt x="0" y="88392"/>
                </a:lnTo>
                <a:lnTo>
                  <a:pt x="33527" y="103632"/>
                </a:lnTo>
                <a:lnTo>
                  <a:pt x="79248" y="18287"/>
                </a:lnTo>
                <a:lnTo>
                  <a:pt x="4267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906768" y="289407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903719" y="29565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007352" y="2676144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10">
                <a:moveTo>
                  <a:pt x="18288" y="0"/>
                </a:moveTo>
                <a:lnTo>
                  <a:pt x="0" y="33527"/>
                </a:lnTo>
                <a:lnTo>
                  <a:pt x="57912" y="67055"/>
                </a:lnTo>
                <a:lnTo>
                  <a:pt x="76200" y="33527"/>
                </a:lnTo>
                <a:lnTo>
                  <a:pt x="1828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147559" y="3166872"/>
            <a:ext cx="58419" cy="64135"/>
          </a:xfrm>
          <a:custGeom>
            <a:avLst/>
            <a:gdLst/>
            <a:ahLst/>
            <a:cxnLst/>
            <a:rect l="l" t="t" r="r" b="b"/>
            <a:pathLst>
              <a:path w="58420" h="64135">
                <a:moveTo>
                  <a:pt x="30480" y="0"/>
                </a:moveTo>
                <a:lnTo>
                  <a:pt x="18002" y="2190"/>
                </a:lnTo>
                <a:lnTo>
                  <a:pt x="8382" y="8381"/>
                </a:lnTo>
                <a:lnTo>
                  <a:pt x="2190" y="18002"/>
                </a:lnTo>
                <a:lnTo>
                  <a:pt x="0" y="30479"/>
                </a:lnTo>
                <a:lnTo>
                  <a:pt x="2190" y="43434"/>
                </a:lnTo>
                <a:lnTo>
                  <a:pt x="8381" y="54101"/>
                </a:lnTo>
                <a:lnTo>
                  <a:pt x="18002" y="61340"/>
                </a:lnTo>
                <a:lnTo>
                  <a:pt x="30480" y="64007"/>
                </a:lnTo>
                <a:lnTo>
                  <a:pt x="41195" y="61340"/>
                </a:lnTo>
                <a:lnTo>
                  <a:pt x="49911" y="54101"/>
                </a:lnTo>
                <a:lnTo>
                  <a:pt x="55768" y="43433"/>
                </a:lnTo>
                <a:lnTo>
                  <a:pt x="57912" y="30479"/>
                </a:lnTo>
                <a:lnTo>
                  <a:pt x="55768" y="18002"/>
                </a:lnTo>
                <a:lnTo>
                  <a:pt x="49911" y="8382"/>
                </a:lnTo>
                <a:lnTo>
                  <a:pt x="41195" y="2190"/>
                </a:lnTo>
                <a:lnTo>
                  <a:pt x="3048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141464" y="3157727"/>
            <a:ext cx="70485" cy="79375"/>
          </a:xfrm>
          <a:custGeom>
            <a:avLst/>
            <a:gdLst/>
            <a:ahLst/>
            <a:cxnLst/>
            <a:rect l="l" t="t" r="r" b="b"/>
            <a:pathLst>
              <a:path w="70484" h="79375">
                <a:moveTo>
                  <a:pt x="51815" y="57912"/>
                </a:moveTo>
                <a:lnTo>
                  <a:pt x="42671" y="64008"/>
                </a:lnTo>
                <a:lnTo>
                  <a:pt x="45719" y="64008"/>
                </a:lnTo>
                <a:lnTo>
                  <a:pt x="39624" y="67056"/>
                </a:lnTo>
                <a:lnTo>
                  <a:pt x="12191" y="67056"/>
                </a:lnTo>
                <a:lnTo>
                  <a:pt x="21335" y="76200"/>
                </a:lnTo>
                <a:lnTo>
                  <a:pt x="27431" y="79248"/>
                </a:lnTo>
                <a:lnTo>
                  <a:pt x="42671" y="79248"/>
                </a:lnTo>
                <a:lnTo>
                  <a:pt x="48767" y="76200"/>
                </a:lnTo>
                <a:lnTo>
                  <a:pt x="51815" y="76200"/>
                </a:lnTo>
                <a:lnTo>
                  <a:pt x="60959" y="67056"/>
                </a:lnTo>
                <a:lnTo>
                  <a:pt x="64007" y="60960"/>
                </a:lnTo>
                <a:lnTo>
                  <a:pt x="51815" y="60960"/>
                </a:lnTo>
                <a:lnTo>
                  <a:pt x="51815" y="57912"/>
                </a:lnTo>
                <a:close/>
              </a:path>
              <a:path w="70484" h="79375">
                <a:moveTo>
                  <a:pt x="48767" y="3048"/>
                </a:moveTo>
                <a:lnTo>
                  <a:pt x="21335" y="3048"/>
                </a:lnTo>
                <a:lnTo>
                  <a:pt x="21335" y="6096"/>
                </a:lnTo>
                <a:lnTo>
                  <a:pt x="12191" y="12192"/>
                </a:lnTo>
                <a:lnTo>
                  <a:pt x="9143" y="12192"/>
                </a:lnTo>
                <a:lnTo>
                  <a:pt x="9143" y="15239"/>
                </a:lnTo>
                <a:lnTo>
                  <a:pt x="3047" y="24384"/>
                </a:lnTo>
                <a:lnTo>
                  <a:pt x="3047" y="27432"/>
                </a:lnTo>
                <a:lnTo>
                  <a:pt x="0" y="33527"/>
                </a:lnTo>
                <a:lnTo>
                  <a:pt x="0" y="48768"/>
                </a:lnTo>
                <a:lnTo>
                  <a:pt x="9143" y="67056"/>
                </a:lnTo>
                <a:lnTo>
                  <a:pt x="30479" y="67056"/>
                </a:lnTo>
                <a:lnTo>
                  <a:pt x="24383" y="64008"/>
                </a:lnTo>
                <a:lnTo>
                  <a:pt x="27431" y="64008"/>
                </a:lnTo>
                <a:lnTo>
                  <a:pt x="22859" y="60960"/>
                </a:lnTo>
                <a:lnTo>
                  <a:pt x="21335" y="60960"/>
                </a:lnTo>
                <a:lnTo>
                  <a:pt x="18287" y="57912"/>
                </a:lnTo>
                <a:lnTo>
                  <a:pt x="19050" y="57912"/>
                </a:lnTo>
                <a:lnTo>
                  <a:pt x="12191" y="48768"/>
                </a:lnTo>
                <a:lnTo>
                  <a:pt x="13715" y="48768"/>
                </a:lnTo>
                <a:lnTo>
                  <a:pt x="12191" y="45720"/>
                </a:lnTo>
                <a:lnTo>
                  <a:pt x="12191" y="33527"/>
                </a:lnTo>
                <a:lnTo>
                  <a:pt x="13715" y="33527"/>
                </a:lnTo>
                <a:lnTo>
                  <a:pt x="15239" y="30480"/>
                </a:lnTo>
                <a:lnTo>
                  <a:pt x="21335" y="21336"/>
                </a:lnTo>
                <a:lnTo>
                  <a:pt x="18287" y="21336"/>
                </a:lnTo>
                <a:lnTo>
                  <a:pt x="27431" y="15239"/>
                </a:lnTo>
                <a:lnTo>
                  <a:pt x="60959" y="15239"/>
                </a:lnTo>
                <a:lnTo>
                  <a:pt x="60959" y="12192"/>
                </a:lnTo>
                <a:lnTo>
                  <a:pt x="51815" y="6096"/>
                </a:lnTo>
                <a:lnTo>
                  <a:pt x="48767" y="6096"/>
                </a:lnTo>
                <a:lnTo>
                  <a:pt x="48767" y="3048"/>
                </a:lnTo>
                <a:close/>
              </a:path>
              <a:path w="70484" h="79375">
                <a:moveTo>
                  <a:pt x="18287" y="57912"/>
                </a:moveTo>
                <a:lnTo>
                  <a:pt x="21335" y="60960"/>
                </a:lnTo>
                <a:lnTo>
                  <a:pt x="19811" y="58927"/>
                </a:lnTo>
                <a:lnTo>
                  <a:pt x="18287" y="57912"/>
                </a:lnTo>
                <a:close/>
              </a:path>
              <a:path w="70484" h="79375">
                <a:moveTo>
                  <a:pt x="19811" y="58927"/>
                </a:moveTo>
                <a:lnTo>
                  <a:pt x="21335" y="60960"/>
                </a:lnTo>
                <a:lnTo>
                  <a:pt x="22859" y="60960"/>
                </a:lnTo>
                <a:lnTo>
                  <a:pt x="19811" y="58927"/>
                </a:lnTo>
                <a:close/>
              </a:path>
              <a:path w="70484" h="79375">
                <a:moveTo>
                  <a:pt x="70103" y="48768"/>
                </a:moveTo>
                <a:lnTo>
                  <a:pt x="57911" y="48768"/>
                </a:lnTo>
                <a:lnTo>
                  <a:pt x="51815" y="60960"/>
                </a:lnTo>
                <a:lnTo>
                  <a:pt x="64007" y="60960"/>
                </a:lnTo>
                <a:lnTo>
                  <a:pt x="70103" y="48768"/>
                </a:lnTo>
                <a:close/>
              </a:path>
              <a:path w="70484" h="79375">
                <a:moveTo>
                  <a:pt x="19050" y="57912"/>
                </a:moveTo>
                <a:lnTo>
                  <a:pt x="18287" y="57912"/>
                </a:lnTo>
                <a:lnTo>
                  <a:pt x="19811" y="58927"/>
                </a:lnTo>
                <a:lnTo>
                  <a:pt x="19050" y="57912"/>
                </a:lnTo>
                <a:close/>
              </a:path>
              <a:path w="70484" h="79375">
                <a:moveTo>
                  <a:pt x="13715" y="48768"/>
                </a:moveTo>
                <a:lnTo>
                  <a:pt x="12191" y="48768"/>
                </a:lnTo>
                <a:lnTo>
                  <a:pt x="15239" y="51816"/>
                </a:lnTo>
                <a:lnTo>
                  <a:pt x="13715" y="48768"/>
                </a:lnTo>
                <a:close/>
              </a:path>
              <a:path w="70484" h="79375">
                <a:moveTo>
                  <a:pt x="70103" y="33527"/>
                </a:moveTo>
                <a:lnTo>
                  <a:pt x="57911" y="33527"/>
                </a:lnTo>
                <a:lnTo>
                  <a:pt x="57911" y="45720"/>
                </a:lnTo>
                <a:lnTo>
                  <a:pt x="54863" y="51816"/>
                </a:lnTo>
                <a:lnTo>
                  <a:pt x="57911" y="48768"/>
                </a:lnTo>
                <a:lnTo>
                  <a:pt x="70103" y="48768"/>
                </a:lnTo>
                <a:lnTo>
                  <a:pt x="70103" y="33527"/>
                </a:lnTo>
                <a:close/>
              </a:path>
              <a:path w="70484" h="79375">
                <a:moveTo>
                  <a:pt x="13715" y="33527"/>
                </a:moveTo>
                <a:lnTo>
                  <a:pt x="12191" y="33527"/>
                </a:lnTo>
                <a:lnTo>
                  <a:pt x="12191" y="36575"/>
                </a:lnTo>
                <a:lnTo>
                  <a:pt x="13715" y="33527"/>
                </a:lnTo>
                <a:close/>
              </a:path>
              <a:path w="70484" h="79375">
                <a:moveTo>
                  <a:pt x="60959" y="15239"/>
                </a:moveTo>
                <a:lnTo>
                  <a:pt x="42671" y="15239"/>
                </a:lnTo>
                <a:lnTo>
                  <a:pt x="51815" y="21336"/>
                </a:lnTo>
                <a:lnTo>
                  <a:pt x="57911" y="30480"/>
                </a:lnTo>
                <a:lnTo>
                  <a:pt x="54863" y="30480"/>
                </a:lnTo>
                <a:lnTo>
                  <a:pt x="57911" y="36575"/>
                </a:lnTo>
                <a:lnTo>
                  <a:pt x="57911" y="33527"/>
                </a:lnTo>
                <a:lnTo>
                  <a:pt x="70103" y="33527"/>
                </a:lnTo>
                <a:lnTo>
                  <a:pt x="67055" y="27432"/>
                </a:lnTo>
                <a:lnTo>
                  <a:pt x="67055" y="24384"/>
                </a:lnTo>
                <a:lnTo>
                  <a:pt x="60959" y="15239"/>
                </a:lnTo>
                <a:close/>
              </a:path>
              <a:path w="70484" h="79375">
                <a:moveTo>
                  <a:pt x="36575" y="0"/>
                </a:moveTo>
                <a:lnTo>
                  <a:pt x="33527" y="0"/>
                </a:lnTo>
                <a:lnTo>
                  <a:pt x="27431" y="3048"/>
                </a:lnTo>
                <a:lnTo>
                  <a:pt x="42671" y="3048"/>
                </a:lnTo>
                <a:lnTo>
                  <a:pt x="365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690359" y="4242815"/>
            <a:ext cx="420624" cy="188975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84264" y="4431791"/>
            <a:ext cx="429767" cy="298703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17792" y="4578096"/>
            <a:ext cx="365759" cy="106679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78168" y="4233671"/>
            <a:ext cx="445134" cy="457200"/>
          </a:xfrm>
          <a:custGeom>
            <a:avLst/>
            <a:gdLst/>
            <a:ahLst/>
            <a:cxnLst/>
            <a:rect l="l" t="t" r="r" b="b"/>
            <a:pathLst>
              <a:path w="445134" h="457200">
                <a:moveTo>
                  <a:pt x="243839" y="0"/>
                </a:moveTo>
                <a:lnTo>
                  <a:pt x="198120" y="0"/>
                </a:lnTo>
                <a:lnTo>
                  <a:pt x="176783" y="3048"/>
                </a:lnTo>
                <a:lnTo>
                  <a:pt x="134111" y="18287"/>
                </a:lnTo>
                <a:lnTo>
                  <a:pt x="79248" y="51815"/>
                </a:lnTo>
                <a:lnTo>
                  <a:pt x="48767" y="82295"/>
                </a:lnTo>
                <a:lnTo>
                  <a:pt x="24383" y="118872"/>
                </a:lnTo>
                <a:lnTo>
                  <a:pt x="3048" y="182879"/>
                </a:lnTo>
                <a:lnTo>
                  <a:pt x="0" y="204215"/>
                </a:lnTo>
                <a:lnTo>
                  <a:pt x="0" y="252983"/>
                </a:lnTo>
                <a:lnTo>
                  <a:pt x="9143" y="298703"/>
                </a:lnTo>
                <a:lnTo>
                  <a:pt x="24383" y="338327"/>
                </a:lnTo>
                <a:lnTo>
                  <a:pt x="48767" y="374903"/>
                </a:lnTo>
                <a:lnTo>
                  <a:pt x="79248" y="405383"/>
                </a:lnTo>
                <a:lnTo>
                  <a:pt x="115824" y="429767"/>
                </a:lnTo>
                <a:lnTo>
                  <a:pt x="134111" y="441959"/>
                </a:lnTo>
                <a:lnTo>
                  <a:pt x="176783" y="454151"/>
                </a:lnTo>
                <a:lnTo>
                  <a:pt x="198120" y="457200"/>
                </a:lnTo>
                <a:lnTo>
                  <a:pt x="243839" y="457200"/>
                </a:lnTo>
                <a:lnTo>
                  <a:pt x="265175" y="454151"/>
                </a:lnTo>
                <a:lnTo>
                  <a:pt x="286511" y="448055"/>
                </a:lnTo>
                <a:lnTo>
                  <a:pt x="293623" y="445007"/>
                </a:lnTo>
                <a:lnTo>
                  <a:pt x="198120" y="445007"/>
                </a:lnTo>
                <a:lnTo>
                  <a:pt x="179831" y="441959"/>
                </a:lnTo>
                <a:lnTo>
                  <a:pt x="140207" y="429767"/>
                </a:lnTo>
                <a:lnTo>
                  <a:pt x="103631" y="408431"/>
                </a:lnTo>
                <a:lnTo>
                  <a:pt x="57911" y="365759"/>
                </a:lnTo>
                <a:lnTo>
                  <a:pt x="27431" y="313944"/>
                </a:lnTo>
                <a:lnTo>
                  <a:pt x="15239" y="271272"/>
                </a:lnTo>
                <a:lnTo>
                  <a:pt x="12191" y="249936"/>
                </a:lnTo>
                <a:lnTo>
                  <a:pt x="12191" y="207263"/>
                </a:lnTo>
                <a:lnTo>
                  <a:pt x="15239" y="185927"/>
                </a:lnTo>
                <a:lnTo>
                  <a:pt x="27431" y="143255"/>
                </a:lnTo>
                <a:lnTo>
                  <a:pt x="36575" y="124967"/>
                </a:lnTo>
                <a:lnTo>
                  <a:pt x="48767" y="106679"/>
                </a:lnTo>
                <a:lnTo>
                  <a:pt x="57911" y="91439"/>
                </a:lnTo>
                <a:lnTo>
                  <a:pt x="88391" y="60960"/>
                </a:lnTo>
                <a:lnTo>
                  <a:pt x="103631" y="48767"/>
                </a:lnTo>
                <a:lnTo>
                  <a:pt x="121920" y="36575"/>
                </a:lnTo>
                <a:lnTo>
                  <a:pt x="140207" y="30479"/>
                </a:lnTo>
                <a:lnTo>
                  <a:pt x="158496" y="21336"/>
                </a:lnTo>
                <a:lnTo>
                  <a:pt x="179831" y="15239"/>
                </a:lnTo>
                <a:lnTo>
                  <a:pt x="201167" y="12191"/>
                </a:lnTo>
                <a:lnTo>
                  <a:pt x="293624" y="12191"/>
                </a:lnTo>
                <a:lnTo>
                  <a:pt x="286511" y="9143"/>
                </a:lnTo>
                <a:lnTo>
                  <a:pt x="265175" y="3048"/>
                </a:lnTo>
                <a:lnTo>
                  <a:pt x="243839" y="0"/>
                </a:lnTo>
                <a:close/>
              </a:path>
              <a:path w="445134" h="457200">
                <a:moveTo>
                  <a:pt x="293624" y="12191"/>
                </a:moveTo>
                <a:lnTo>
                  <a:pt x="243839" y="12191"/>
                </a:lnTo>
                <a:lnTo>
                  <a:pt x="265175" y="15239"/>
                </a:lnTo>
                <a:lnTo>
                  <a:pt x="283463" y="21336"/>
                </a:lnTo>
                <a:lnTo>
                  <a:pt x="338327" y="48767"/>
                </a:lnTo>
                <a:lnTo>
                  <a:pt x="384048" y="91439"/>
                </a:lnTo>
                <a:lnTo>
                  <a:pt x="414527" y="143255"/>
                </a:lnTo>
                <a:lnTo>
                  <a:pt x="426720" y="185927"/>
                </a:lnTo>
                <a:lnTo>
                  <a:pt x="429767" y="207263"/>
                </a:lnTo>
                <a:lnTo>
                  <a:pt x="429767" y="249936"/>
                </a:lnTo>
                <a:lnTo>
                  <a:pt x="426720" y="274319"/>
                </a:lnTo>
                <a:lnTo>
                  <a:pt x="420624" y="292607"/>
                </a:lnTo>
                <a:lnTo>
                  <a:pt x="414527" y="313944"/>
                </a:lnTo>
                <a:lnTo>
                  <a:pt x="396239" y="350519"/>
                </a:lnTo>
                <a:lnTo>
                  <a:pt x="368807" y="384047"/>
                </a:lnTo>
                <a:lnTo>
                  <a:pt x="338327" y="408431"/>
                </a:lnTo>
                <a:lnTo>
                  <a:pt x="301751" y="429767"/>
                </a:lnTo>
                <a:lnTo>
                  <a:pt x="262127" y="441959"/>
                </a:lnTo>
                <a:lnTo>
                  <a:pt x="240791" y="445007"/>
                </a:lnTo>
                <a:lnTo>
                  <a:pt x="293623" y="445007"/>
                </a:lnTo>
                <a:lnTo>
                  <a:pt x="347472" y="417575"/>
                </a:lnTo>
                <a:lnTo>
                  <a:pt x="393191" y="374903"/>
                </a:lnTo>
                <a:lnTo>
                  <a:pt x="417575" y="338327"/>
                </a:lnTo>
                <a:lnTo>
                  <a:pt x="438911" y="274319"/>
                </a:lnTo>
                <a:lnTo>
                  <a:pt x="445007" y="228600"/>
                </a:lnTo>
                <a:lnTo>
                  <a:pt x="441959" y="204215"/>
                </a:lnTo>
                <a:lnTo>
                  <a:pt x="426720" y="140207"/>
                </a:lnTo>
                <a:lnTo>
                  <a:pt x="393191" y="82295"/>
                </a:lnTo>
                <a:lnTo>
                  <a:pt x="362711" y="51815"/>
                </a:lnTo>
                <a:lnTo>
                  <a:pt x="326135" y="27431"/>
                </a:lnTo>
                <a:lnTo>
                  <a:pt x="307848" y="18287"/>
                </a:lnTo>
                <a:lnTo>
                  <a:pt x="2936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354823" y="4674108"/>
            <a:ext cx="866140" cy="0"/>
          </a:xfrm>
          <a:custGeom>
            <a:avLst/>
            <a:gdLst/>
            <a:ahLst/>
            <a:cxnLst/>
            <a:rect l="l" t="t" r="r" b="b"/>
            <a:pathLst>
              <a:path w="866140">
                <a:moveTo>
                  <a:pt x="0" y="0"/>
                </a:moveTo>
                <a:lnTo>
                  <a:pt x="865631" y="0"/>
                </a:lnTo>
              </a:path>
            </a:pathLst>
          </a:custGeom>
          <a:ln w="274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186928" y="4416552"/>
            <a:ext cx="1183005" cy="429895"/>
          </a:xfrm>
          <a:custGeom>
            <a:avLst/>
            <a:gdLst/>
            <a:ahLst/>
            <a:cxnLst/>
            <a:rect l="l" t="t" r="r" b="b"/>
            <a:pathLst>
              <a:path w="1183004" h="429895">
                <a:moveTo>
                  <a:pt x="1182624" y="0"/>
                </a:moveTo>
                <a:lnTo>
                  <a:pt x="0" y="0"/>
                </a:lnTo>
                <a:lnTo>
                  <a:pt x="0" y="429768"/>
                </a:lnTo>
                <a:lnTo>
                  <a:pt x="1182624" y="429768"/>
                </a:lnTo>
                <a:lnTo>
                  <a:pt x="1182624" y="414528"/>
                </a:lnTo>
                <a:lnTo>
                  <a:pt x="27431" y="414528"/>
                </a:lnTo>
                <a:lnTo>
                  <a:pt x="15240" y="399288"/>
                </a:lnTo>
                <a:lnTo>
                  <a:pt x="27431" y="399288"/>
                </a:lnTo>
                <a:lnTo>
                  <a:pt x="27431" y="30480"/>
                </a:lnTo>
                <a:lnTo>
                  <a:pt x="15240" y="30480"/>
                </a:lnTo>
                <a:lnTo>
                  <a:pt x="27431" y="15239"/>
                </a:lnTo>
                <a:lnTo>
                  <a:pt x="1182624" y="15239"/>
                </a:lnTo>
                <a:lnTo>
                  <a:pt x="1182624" y="0"/>
                </a:lnTo>
                <a:close/>
              </a:path>
              <a:path w="1183004" h="429895">
                <a:moveTo>
                  <a:pt x="27431" y="399288"/>
                </a:moveTo>
                <a:lnTo>
                  <a:pt x="15240" y="399288"/>
                </a:lnTo>
                <a:lnTo>
                  <a:pt x="27431" y="414528"/>
                </a:lnTo>
                <a:lnTo>
                  <a:pt x="27431" y="399288"/>
                </a:lnTo>
                <a:close/>
              </a:path>
              <a:path w="1183004" h="429895">
                <a:moveTo>
                  <a:pt x="1155192" y="399288"/>
                </a:moveTo>
                <a:lnTo>
                  <a:pt x="27431" y="399288"/>
                </a:lnTo>
                <a:lnTo>
                  <a:pt x="27431" y="414528"/>
                </a:lnTo>
                <a:lnTo>
                  <a:pt x="1155192" y="414528"/>
                </a:lnTo>
                <a:lnTo>
                  <a:pt x="1155192" y="399288"/>
                </a:lnTo>
                <a:close/>
              </a:path>
              <a:path w="1183004" h="429895">
                <a:moveTo>
                  <a:pt x="1155192" y="15239"/>
                </a:moveTo>
                <a:lnTo>
                  <a:pt x="1155192" y="414528"/>
                </a:lnTo>
                <a:lnTo>
                  <a:pt x="1167383" y="399288"/>
                </a:lnTo>
                <a:lnTo>
                  <a:pt x="1182624" y="399288"/>
                </a:lnTo>
                <a:lnTo>
                  <a:pt x="1182624" y="30480"/>
                </a:lnTo>
                <a:lnTo>
                  <a:pt x="1167383" y="30480"/>
                </a:lnTo>
                <a:lnTo>
                  <a:pt x="1155192" y="15239"/>
                </a:lnTo>
                <a:close/>
              </a:path>
              <a:path w="1183004" h="429895">
                <a:moveTo>
                  <a:pt x="1182624" y="399288"/>
                </a:moveTo>
                <a:lnTo>
                  <a:pt x="1167383" y="399288"/>
                </a:lnTo>
                <a:lnTo>
                  <a:pt x="1155192" y="414528"/>
                </a:lnTo>
                <a:lnTo>
                  <a:pt x="1182624" y="414528"/>
                </a:lnTo>
                <a:lnTo>
                  <a:pt x="1182624" y="399288"/>
                </a:lnTo>
                <a:close/>
              </a:path>
              <a:path w="1183004" h="429895">
                <a:moveTo>
                  <a:pt x="27431" y="15239"/>
                </a:moveTo>
                <a:lnTo>
                  <a:pt x="15240" y="30480"/>
                </a:lnTo>
                <a:lnTo>
                  <a:pt x="27431" y="30480"/>
                </a:lnTo>
                <a:lnTo>
                  <a:pt x="27431" y="15239"/>
                </a:lnTo>
                <a:close/>
              </a:path>
              <a:path w="1183004" h="429895">
                <a:moveTo>
                  <a:pt x="1155192" y="15239"/>
                </a:moveTo>
                <a:lnTo>
                  <a:pt x="27431" y="15239"/>
                </a:lnTo>
                <a:lnTo>
                  <a:pt x="27431" y="30480"/>
                </a:lnTo>
                <a:lnTo>
                  <a:pt x="1155192" y="30480"/>
                </a:lnTo>
                <a:lnTo>
                  <a:pt x="1155192" y="15239"/>
                </a:lnTo>
                <a:close/>
              </a:path>
              <a:path w="1183004" h="429895">
                <a:moveTo>
                  <a:pt x="1182624" y="15239"/>
                </a:moveTo>
                <a:lnTo>
                  <a:pt x="1155192" y="15239"/>
                </a:lnTo>
                <a:lnTo>
                  <a:pt x="1167383" y="30480"/>
                </a:lnTo>
                <a:lnTo>
                  <a:pt x="1182624" y="30480"/>
                </a:lnTo>
                <a:lnTo>
                  <a:pt x="1182624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 txBox="1"/>
          <p:nvPr/>
        </p:nvSpPr>
        <p:spPr>
          <a:xfrm>
            <a:off x="8277859" y="4464304"/>
            <a:ext cx="46609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µ4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6888480" y="2743200"/>
            <a:ext cx="1247140" cy="1728470"/>
          </a:xfrm>
          <a:custGeom>
            <a:avLst/>
            <a:gdLst/>
            <a:ahLst/>
            <a:cxnLst/>
            <a:rect l="l" t="t" r="r" b="b"/>
            <a:pathLst>
              <a:path w="1247140" h="1728470">
                <a:moveTo>
                  <a:pt x="1225296" y="0"/>
                </a:moveTo>
                <a:lnTo>
                  <a:pt x="0" y="1709927"/>
                </a:lnTo>
                <a:lnTo>
                  <a:pt x="21336" y="1728215"/>
                </a:lnTo>
                <a:lnTo>
                  <a:pt x="1246631" y="15239"/>
                </a:lnTo>
                <a:lnTo>
                  <a:pt x="1225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8089392" y="2282951"/>
            <a:ext cx="1252855" cy="429895"/>
          </a:xfrm>
          <a:custGeom>
            <a:avLst/>
            <a:gdLst/>
            <a:ahLst/>
            <a:cxnLst/>
            <a:rect l="l" t="t" r="r" b="b"/>
            <a:pathLst>
              <a:path w="1252854" h="429894">
                <a:moveTo>
                  <a:pt x="1252727" y="0"/>
                </a:moveTo>
                <a:lnTo>
                  <a:pt x="0" y="0"/>
                </a:lnTo>
                <a:lnTo>
                  <a:pt x="0" y="429768"/>
                </a:lnTo>
                <a:lnTo>
                  <a:pt x="1252727" y="429768"/>
                </a:lnTo>
                <a:lnTo>
                  <a:pt x="1252727" y="414527"/>
                </a:lnTo>
                <a:lnTo>
                  <a:pt x="27431" y="414527"/>
                </a:lnTo>
                <a:lnTo>
                  <a:pt x="12191" y="399288"/>
                </a:lnTo>
                <a:lnTo>
                  <a:pt x="27431" y="399288"/>
                </a:lnTo>
                <a:lnTo>
                  <a:pt x="27431" y="27432"/>
                </a:lnTo>
                <a:lnTo>
                  <a:pt x="12191" y="27432"/>
                </a:lnTo>
                <a:lnTo>
                  <a:pt x="27431" y="15239"/>
                </a:lnTo>
                <a:lnTo>
                  <a:pt x="1252727" y="15239"/>
                </a:lnTo>
                <a:lnTo>
                  <a:pt x="1252727" y="0"/>
                </a:lnTo>
                <a:close/>
              </a:path>
              <a:path w="1252854" h="429894">
                <a:moveTo>
                  <a:pt x="27431" y="399288"/>
                </a:moveTo>
                <a:lnTo>
                  <a:pt x="12191" y="399288"/>
                </a:lnTo>
                <a:lnTo>
                  <a:pt x="27431" y="414527"/>
                </a:lnTo>
                <a:lnTo>
                  <a:pt x="27431" y="399288"/>
                </a:lnTo>
                <a:close/>
              </a:path>
              <a:path w="1252854" h="429894">
                <a:moveTo>
                  <a:pt x="1225296" y="399288"/>
                </a:moveTo>
                <a:lnTo>
                  <a:pt x="27431" y="399288"/>
                </a:lnTo>
                <a:lnTo>
                  <a:pt x="27431" y="414527"/>
                </a:lnTo>
                <a:lnTo>
                  <a:pt x="1225296" y="414527"/>
                </a:lnTo>
                <a:lnTo>
                  <a:pt x="1225296" y="399288"/>
                </a:lnTo>
                <a:close/>
              </a:path>
              <a:path w="1252854" h="429894">
                <a:moveTo>
                  <a:pt x="1225296" y="15239"/>
                </a:moveTo>
                <a:lnTo>
                  <a:pt x="1225296" y="414527"/>
                </a:lnTo>
                <a:lnTo>
                  <a:pt x="1237487" y="399288"/>
                </a:lnTo>
                <a:lnTo>
                  <a:pt x="1252727" y="399288"/>
                </a:lnTo>
                <a:lnTo>
                  <a:pt x="1252727" y="27432"/>
                </a:lnTo>
                <a:lnTo>
                  <a:pt x="1237487" y="27432"/>
                </a:lnTo>
                <a:lnTo>
                  <a:pt x="1225296" y="15239"/>
                </a:lnTo>
                <a:close/>
              </a:path>
              <a:path w="1252854" h="429894">
                <a:moveTo>
                  <a:pt x="1252727" y="399288"/>
                </a:moveTo>
                <a:lnTo>
                  <a:pt x="1237487" y="399288"/>
                </a:lnTo>
                <a:lnTo>
                  <a:pt x="1225296" y="414527"/>
                </a:lnTo>
                <a:lnTo>
                  <a:pt x="1252727" y="414527"/>
                </a:lnTo>
                <a:lnTo>
                  <a:pt x="1252727" y="399288"/>
                </a:lnTo>
                <a:close/>
              </a:path>
              <a:path w="1252854" h="429894">
                <a:moveTo>
                  <a:pt x="27431" y="15239"/>
                </a:moveTo>
                <a:lnTo>
                  <a:pt x="12191" y="27432"/>
                </a:lnTo>
                <a:lnTo>
                  <a:pt x="27431" y="27432"/>
                </a:lnTo>
                <a:lnTo>
                  <a:pt x="27431" y="15239"/>
                </a:lnTo>
                <a:close/>
              </a:path>
              <a:path w="1252854" h="429894">
                <a:moveTo>
                  <a:pt x="1225296" y="15239"/>
                </a:moveTo>
                <a:lnTo>
                  <a:pt x="27431" y="15239"/>
                </a:lnTo>
                <a:lnTo>
                  <a:pt x="27431" y="27432"/>
                </a:lnTo>
                <a:lnTo>
                  <a:pt x="1225296" y="27432"/>
                </a:lnTo>
                <a:lnTo>
                  <a:pt x="1225296" y="15239"/>
                </a:lnTo>
                <a:close/>
              </a:path>
              <a:path w="1252854" h="429894">
                <a:moveTo>
                  <a:pt x="1252727" y="15239"/>
                </a:moveTo>
                <a:lnTo>
                  <a:pt x="1225296" y="15239"/>
                </a:lnTo>
                <a:lnTo>
                  <a:pt x="1237487" y="27432"/>
                </a:lnTo>
                <a:lnTo>
                  <a:pt x="1252727" y="27432"/>
                </a:lnTo>
                <a:lnTo>
                  <a:pt x="1252727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 txBox="1"/>
          <p:nvPr/>
        </p:nvSpPr>
        <p:spPr>
          <a:xfrm>
            <a:off x="8180323" y="2330703"/>
            <a:ext cx="78613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J</a:t>
            </a:r>
            <a:r>
              <a:rPr sz="2000" spc="-1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2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2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2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66800" y="2438400"/>
            <a:ext cx="3767328" cy="34107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5168900" y="1706879"/>
            <a:ext cx="2408555" cy="669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875"/>
              </a:lnSpc>
            </a:pPr>
            <a:r>
              <a:rPr b="0" spc="-5" dirty="0">
                <a:solidFill>
                  <a:srgbClr val="FFFFFF"/>
                </a:solidFill>
                <a:latin typeface="Times New Roman"/>
                <a:cs typeface="Times New Roman"/>
              </a:rPr>
              <a:t>Properties</a:t>
            </a:r>
          </a:p>
          <a:p>
            <a:pPr marL="457200">
              <a:lnSpc>
                <a:spcPts val="2395"/>
              </a:lnSpc>
            </a:pPr>
            <a:r>
              <a:rPr sz="2000" b="0" spc="-20" dirty="0">
                <a:solidFill>
                  <a:srgbClr val="FFFFFF"/>
                </a:solidFill>
                <a:latin typeface="Times New Roman"/>
                <a:cs typeface="Times New Roman"/>
              </a:rPr>
              <a:t>1-2mg/ml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b="0" spc="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5613908" y="2681223"/>
            <a:ext cx="3550285" cy="3547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Primary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response</a:t>
            </a:r>
            <a:endParaRPr sz="2000">
              <a:latin typeface="Times New Roman"/>
              <a:cs typeface="Times New Roman"/>
            </a:endParaRPr>
          </a:p>
          <a:p>
            <a:pPr marL="24765" marR="106045">
              <a:lnSpc>
                <a:spcPct val="2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3rd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highest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(5-10%)  First Ig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made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fetus and 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Fixes</a:t>
            </a:r>
            <a:r>
              <a:rPr sz="2000" spc="-6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  <a:p>
            <a:pPr marL="24765" marR="5080">
              <a:lnSpc>
                <a:spcPts val="5760"/>
              </a:lnSpc>
              <a:spcBef>
                <a:spcPts val="270"/>
              </a:spcBef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Agglutinating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as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higher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valency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</a:t>
            </a:r>
            <a:r>
              <a:rPr sz="20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623308" y="844296"/>
            <a:ext cx="812800" cy="548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600" spc="-5" dirty="0">
                <a:solidFill>
                  <a:srgbClr val="FFFF00"/>
                </a:solidFill>
                <a:latin typeface="Times New Roman"/>
                <a:cs typeface="Times New Roman"/>
              </a:rPr>
              <a:t>IgM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87571" y="6643623"/>
            <a:ext cx="3629660" cy="548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5072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surface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990600" y="3602735"/>
            <a:ext cx="6757416" cy="33924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404103" y="4712715"/>
            <a:ext cx="1036319" cy="886460"/>
          </a:xfrm>
          <a:custGeom>
            <a:avLst/>
            <a:gdLst/>
            <a:ahLst/>
            <a:cxnLst/>
            <a:rect l="l" t="t" r="r" b="b"/>
            <a:pathLst>
              <a:path w="1036320" h="886460">
                <a:moveTo>
                  <a:pt x="530351" y="0"/>
                </a:moveTo>
                <a:lnTo>
                  <a:pt x="475488" y="0"/>
                </a:lnTo>
                <a:lnTo>
                  <a:pt x="451104" y="2540"/>
                </a:lnTo>
                <a:lnTo>
                  <a:pt x="429768" y="8890"/>
                </a:lnTo>
                <a:lnTo>
                  <a:pt x="405384" y="17780"/>
                </a:lnTo>
                <a:lnTo>
                  <a:pt x="384048" y="24130"/>
                </a:lnTo>
                <a:lnTo>
                  <a:pt x="365760" y="36830"/>
                </a:lnTo>
                <a:lnTo>
                  <a:pt x="326136" y="58420"/>
                </a:lnTo>
                <a:lnTo>
                  <a:pt x="262128" y="93980"/>
                </a:lnTo>
                <a:lnTo>
                  <a:pt x="234696" y="110490"/>
                </a:lnTo>
                <a:lnTo>
                  <a:pt x="182880" y="140970"/>
                </a:lnTo>
                <a:lnTo>
                  <a:pt x="158496" y="158750"/>
                </a:lnTo>
                <a:lnTo>
                  <a:pt x="109728" y="191770"/>
                </a:lnTo>
                <a:lnTo>
                  <a:pt x="73151" y="228600"/>
                </a:lnTo>
                <a:lnTo>
                  <a:pt x="42672" y="265430"/>
                </a:lnTo>
                <a:lnTo>
                  <a:pt x="18287" y="304800"/>
                </a:lnTo>
                <a:lnTo>
                  <a:pt x="3048" y="347980"/>
                </a:lnTo>
                <a:lnTo>
                  <a:pt x="0" y="369570"/>
                </a:lnTo>
                <a:lnTo>
                  <a:pt x="0" y="396240"/>
                </a:lnTo>
                <a:lnTo>
                  <a:pt x="6096" y="426720"/>
                </a:lnTo>
                <a:lnTo>
                  <a:pt x="12192" y="463550"/>
                </a:lnTo>
                <a:lnTo>
                  <a:pt x="24384" y="496570"/>
                </a:lnTo>
                <a:lnTo>
                  <a:pt x="27432" y="511810"/>
                </a:lnTo>
                <a:lnTo>
                  <a:pt x="33528" y="527050"/>
                </a:lnTo>
                <a:lnTo>
                  <a:pt x="36575" y="539750"/>
                </a:lnTo>
                <a:lnTo>
                  <a:pt x="42672" y="551180"/>
                </a:lnTo>
                <a:lnTo>
                  <a:pt x="48768" y="570230"/>
                </a:lnTo>
                <a:lnTo>
                  <a:pt x="51816" y="572770"/>
                </a:lnTo>
                <a:lnTo>
                  <a:pt x="51816" y="734060"/>
                </a:lnTo>
                <a:lnTo>
                  <a:pt x="54863" y="740410"/>
                </a:lnTo>
                <a:lnTo>
                  <a:pt x="60960" y="759460"/>
                </a:lnTo>
                <a:lnTo>
                  <a:pt x="64008" y="770890"/>
                </a:lnTo>
                <a:lnTo>
                  <a:pt x="70104" y="798830"/>
                </a:lnTo>
                <a:lnTo>
                  <a:pt x="79248" y="835660"/>
                </a:lnTo>
                <a:lnTo>
                  <a:pt x="88392" y="862330"/>
                </a:lnTo>
                <a:lnTo>
                  <a:pt x="88392" y="868680"/>
                </a:lnTo>
                <a:lnTo>
                  <a:pt x="94487" y="875030"/>
                </a:lnTo>
                <a:lnTo>
                  <a:pt x="103632" y="875030"/>
                </a:lnTo>
                <a:lnTo>
                  <a:pt x="131063" y="883920"/>
                </a:lnTo>
                <a:lnTo>
                  <a:pt x="140208" y="883920"/>
                </a:lnTo>
                <a:lnTo>
                  <a:pt x="143256" y="886460"/>
                </a:lnTo>
                <a:lnTo>
                  <a:pt x="152400" y="886460"/>
                </a:lnTo>
                <a:lnTo>
                  <a:pt x="205313" y="868680"/>
                </a:lnTo>
                <a:lnTo>
                  <a:pt x="146304" y="868680"/>
                </a:lnTo>
                <a:lnTo>
                  <a:pt x="147991" y="868113"/>
                </a:lnTo>
                <a:lnTo>
                  <a:pt x="143256" y="866140"/>
                </a:lnTo>
                <a:lnTo>
                  <a:pt x="134112" y="866140"/>
                </a:lnTo>
                <a:lnTo>
                  <a:pt x="123139" y="862330"/>
                </a:lnTo>
                <a:lnTo>
                  <a:pt x="106680" y="862330"/>
                </a:lnTo>
                <a:lnTo>
                  <a:pt x="100584" y="855980"/>
                </a:lnTo>
                <a:lnTo>
                  <a:pt x="106680" y="855980"/>
                </a:lnTo>
                <a:lnTo>
                  <a:pt x="103632" y="850900"/>
                </a:lnTo>
                <a:lnTo>
                  <a:pt x="100584" y="842010"/>
                </a:lnTo>
                <a:lnTo>
                  <a:pt x="76200" y="744220"/>
                </a:lnTo>
                <a:lnTo>
                  <a:pt x="73151" y="734060"/>
                </a:lnTo>
                <a:lnTo>
                  <a:pt x="70104" y="728980"/>
                </a:lnTo>
                <a:lnTo>
                  <a:pt x="70104" y="570230"/>
                </a:lnTo>
                <a:lnTo>
                  <a:pt x="67056" y="567690"/>
                </a:lnTo>
                <a:lnTo>
                  <a:pt x="67056" y="563880"/>
                </a:lnTo>
                <a:lnTo>
                  <a:pt x="60960" y="546100"/>
                </a:lnTo>
                <a:lnTo>
                  <a:pt x="54863" y="533400"/>
                </a:lnTo>
                <a:lnTo>
                  <a:pt x="51816" y="521970"/>
                </a:lnTo>
                <a:lnTo>
                  <a:pt x="45720" y="505460"/>
                </a:lnTo>
                <a:lnTo>
                  <a:pt x="42672" y="491490"/>
                </a:lnTo>
                <a:lnTo>
                  <a:pt x="30480" y="457200"/>
                </a:lnTo>
                <a:lnTo>
                  <a:pt x="24384" y="424180"/>
                </a:lnTo>
                <a:lnTo>
                  <a:pt x="18287" y="393700"/>
                </a:lnTo>
                <a:lnTo>
                  <a:pt x="18287" y="369570"/>
                </a:lnTo>
                <a:lnTo>
                  <a:pt x="27432" y="328930"/>
                </a:lnTo>
                <a:lnTo>
                  <a:pt x="45720" y="293370"/>
                </a:lnTo>
                <a:lnTo>
                  <a:pt x="73151" y="259080"/>
                </a:lnTo>
                <a:lnTo>
                  <a:pt x="103632" y="222250"/>
                </a:lnTo>
                <a:lnTo>
                  <a:pt x="124968" y="207010"/>
                </a:lnTo>
                <a:lnTo>
                  <a:pt x="146304" y="189230"/>
                </a:lnTo>
                <a:lnTo>
                  <a:pt x="167640" y="173990"/>
                </a:lnTo>
                <a:lnTo>
                  <a:pt x="246887" y="124460"/>
                </a:lnTo>
                <a:lnTo>
                  <a:pt x="335280" y="73660"/>
                </a:lnTo>
                <a:lnTo>
                  <a:pt x="374904" y="52070"/>
                </a:lnTo>
                <a:lnTo>
                  <a:pt x="414528" y="34290"/>
                </a:lnTo>
                <a:lnTo>
                  <a:pt x="457200" y="24130"/>
                </a:lnTo>
                <a:lnTo>
                  <a:pt x="478536" y="21590"/>
                </a:lnTo>
                <a:lnTo>
                  <a:pt x="502920" y="17780"/>
                </a:lnTo>
                <a:lnTo>
                  <a:pt x="658368" y="17780"/>
                </a:lnTo>
                <a:lnTo>
                  <a:pt x="637032" y="15240"/>
                </a:lnTo>
                <a:lnTo>
                  <a:pt x="609600" y="8890"/>
                </a:lnTo>
                <a:lnTo>
                  <a:pt x="585216" y="6350"/>
                </a:lnTo>
                <a:lnTo>
                  <a:pt x="530351" y="0"/>
                </a:lnTo>
                <a:close/>
              </a:path>
              <a:path w="1036320" h="886460">
                <a:moveTo>
                  <a:pt x="147991" y="868113"/>
                </a:moveTo>
                <a:lnTo>
                  <a:pt x="146304" y="868680"/>
                </a:lnTo>
                <a:lnTo>
                  <a:pt x="149351" y="868680"/>
                </a:lnTo>
                <a:lnTo>
                  <a:pt x="147991" y="868113"/>
                </a:lnTo>
                <a:close/>
              </a:path>
              <a:path w="1036320" h="886460">
                <a:moveTo>
                  <a:pt x="327770" y="807703"/>
                </a:moveTo>
                <a:lnTo>
                  <a:pt x="147991" y="868113"/>
                </a:lnTo>
                <a:lnTo>
                  <a:pt x="149351" y="868680"/>
                </a:lnTo>
                <a:lnTo>
                  <a:pt x="205313" y="868680"/>
                </a:lnTo>
                <a:lnTo>
                  <a:pt x="341375" y="822960"/>
                </a:lnTo>
                <a:lnTo>
                  <a:pt x="344424" y="822960"/>
                </a:lnTo>
                <a:lnTo>
                  <a:pt x="347472" y="820420"/>
                </a:lnTo>
                <a:lnTo>
                  <a:pt x="347472" y="816610"/>
                </a:lnTo>
                <a:lnTo>
                  <a:pt x="332232" y="816610"/>
                </a:lnTo>
                <a:lnTo>
                  <a:pt x="327770" y="807703"/>
                </a:lnTo>
                <a:close/>
              </a:path>
              <a:path w="1036320" h="886460">
                <a:moveTo>
                  <a:pt x="106680" y="855980"/>
                </a:moveTo>
                <a:lnTo>
                  <a:pt x="100584" y="855980"/>
                </a:lnTo>
                <a:lnTo>
                  <a:pt x="106680" y="862330"/>
                </a:lnTo>
                <a:lnTo>
                  <a:pt x="106680" y="855980"/>
                </a:lnTo>
                <a:close/>
              </a:path>
              <a:path w="1036320" h="886460">
                <a:moveTo>
                  <a:pt x="109728" y="855980"/>
                </a:moveTo>
                <a:lnTo>
                  <a:pt x="106680" y="855980"/>
                </a:lnTo>
                <a:lnTo>
                  <a:pt x="106680" y="862330"/>
                </a:lnTo>
                <a:lnTo>
                  <a:pt x="123139" y="862330"/>
                </a:lnTo>
                <a:lnTo>
                  <a:pt x="115824" y="859790"/>
                </a:lnTo>
                <a:lnTo>
                  <a:pt x="109728" y="855980"/>
                </a:lnTo>
                <a:close/>
              </a:path>
              <a:path w="1036320" h="886460">
                <a:moveTo>
                  <a:pt x="335280" y="805180"/>
                </a:moveTo>
                <a:lnTo>
                  <a:pt x="327770" y="807703"/>
                </a:lnTo>
                <a:lnTo>
                  <a:pt x="332232" y="816610"/>
                </a:lnTo>
                <a:lnTo>
                  <a:pt x="335280" y="805180"/>
                </a:lnTo>
                <a:close/>
              </a:path>
              <a:path w="1036320" h="886460">
                <a:moveTo>
                  <a:pt x="344911" y="805180"/>
                </a:moveTo>
                <a:lnTo>
                  <a:pt x="335280" y="805180"/>
                </a:lnTo>
                <a:lnTo>
                  <a:pt x="332232" y="816610"/>
                </a:lnTo>
                <a:lnTo>
                  <a:pt x="347472" y="816610"/>
                </a:lnTo>
                <a:lnTo>
                  <a:pt x="350520" y="814070"/>
                </a:lnTo>
                <a:lnTo>
                  <a:pt x="350520" y="810260"/>
                </a:lnTo>
                <a:lnTo>
                  <a:pt x="347472" y="810260"/>
                </a:lnTo>
                <a:lnTo>
                  <a:pt x="344911" y="805180"/>
                </a:lnTo>
                <a:close/>
              </a:path>
              <a:path w="1036320" h="886460">
                <a:moveTo>
                  <a:pt x="368808" y="359410"/>
                </a:moveTo>
                <a:lnTo>
                  <a:pt x="362712" y="359410"/>
                </a:lnTo>
                <a:lnTo>
                  <a:pt x="262128" y="384810"/>
                </a:lnTo>
                <a:lnTo>
                  <a:pt x="259080" y="387350"/>
                </a:lnTo>
                <a:lnTo>
                  <a:pt x="256032" y="387350"/>
                </a:lnTo>
                <a:lnTo>
                  <a:pt x="256032" y="389890"/>
                </a:lnTo>
                <a:lnTo>
                  <a:pt x="246887" y="398780"/>
                </a:lnTo>
                <a:lnTo>
                  <a:pt x="237744" y="415290"/>
                </a:lnTo>
                <a:lnTo>
                  <a:pt x="225551" y="445770"/>
                </a:lnTo>
                <a:lnTo>
                  <a:pt x="222504" y="463550"/>
                </a:lnTo>
                <a:lnTo>
                  <a:pt x="216408" y="481330"/>
                </a:lnTo>
                <a:lnTo>
                  <a:pt x="216408" y="542290"/>
                </a:lnTo>
                <a:lnTo>
                  <a:pt x="234696" y="607060"/>
                </a:lnTo>
                <a:lnTo>
                  <a:pt x="249936" y="648970"/>
                </a:lnTo>
                <a:lnTo>
                  <a:pt x="259080" y="670560"/>
                </a:lnTo>
                <a:lnTo>
                  <a:pt x="327770" y="807703"/>
                </a:lnTo>
                <a:lnTo>
                  <a:pt x="335280" y="805180"/>
                </a:lnTo>
                <a:lnTo>
                  <a:pt x="344911" y="805180"/>
                </a:lnTo>
                <a:lnTo>
                  <a:pt x="283463" y="683260"/>
                </a:lnTo>
                <a:lnTo>
                  <a:pt x="277368" y="664210"/>
                </a:lnTo>
                <a:lnTo>
                  <a:pt x="268224" y="643890"/>
                </a:lnTo>
                <a:lnTo>
                  <a:pt x="252984" y="600710"/>
                </a:lnTo>
                <a:lnTo>
                  <a:pt x="246887" y="579120"/>
                </a:lnTo>
                <a:lnTo>
                  <a:pt x="240792" y="561340"/>
                </a:lnTo>
                <a:lnTo>
                  <a:pt x="237744" y="539750"/>
                </a:lnTo>
                <a:lnTo>
                  <a:pt x="234696" y="521970"/>
                </a:lnTo>
                <a:lnTo>
                  <a:pt x="234696" y="502920"/>
                </a:lnTo>
                <a:lnTo>
                  <a:pt x="237744" y="487680"/>
                </a:lnTo>
                <a:lnTo>
                  <a:pt x="243840" y="450850"/>
                </a:lnTo>
                <a:lnTo>
                  <a:pt x="249936" y="435610"/>
                </a:lnTo>
                <a:lnTo>
                  <a:pt x="262128" y="411480"/>
                </a:lnTo>
                <a:lnTo>
                  <a:pt x="266700" y="405130"/>
                </a:lnTo>
                <a:lnTo>
                  <a:pt x="265175" y="405130"/>
                </a:lnTo>
                <a:lnTo>
                  <a:pt x="271272" y="398780"/>
                </a:lnTo>
                <a:lnTo>
                  <a:pt x="289124" y="398780"/>
                </a:lnTo>
                <a:lnTo>
                  <a:pt x="362034" y="379447"/>
                </a:lnTo>
                <a:lnTo>
                  <a:pt x="359663" y="378460"/>
                </a:lnTo>
                <a:lnTo>
                  <a:pt x="387858" y="378460"/>
                </a:lnTo>
                <a:lnTo>
                  <a:pt x="384048" y="372110"/>
                </a:lnTo>
                <a:lnTo>
                  <a:pt x="381000" y="372110"/>
                </a:lnTo>
                <a:lnTo>
                  <a:pt x="377951" y="365760"/>
                </a:lnTo>
                <a:lnTo>
                  <a:pt x="374904" y="365760"/>
                </a:lnTo>
                <a:lnTo>
                  <a:pt x="368808" y="363220"/>
                </a:lnTo>
                <a:lnTo>
                  <a:pt x="368808" y="359410"/>
                </a:lnTo>
                <a:close/>
              </a:path>
              <a:path w="1036320" h="886460">
                <a:moveTo>
                  <a:pt x="387858" y="378460"/>
                </a:moveTo>
                <a:lnTo>
                  <a:pt x="365760" y="378460"/>
                </a:lnTo>
                <a:lnTo>
                  <a:pt x="362034" y="379447"/>
                </a:lnTo>
                <a:lnTo>
                  <a:pt x="365760" y="381000"/>
                </a:lnTo>
                <a:lnTo>
                  <a:pt x="362712" y="381000"/>
                </a:lnTo>
                <a:lnTo>
                  <a:pt x="368808" y="384810"/>
                </a:lnTo>
                <a:lnTo>
                  <a:pt x="374904" y="396240"/>
                </a:lnTo>
                <a:lnTo>
                  <a:pt x="384048" y="411480"/>
                </a:lnTo>
                <a:lnTo>
                  <a:pt x="393192" y="429260"/>
                </a:lnTo>
                <a:lnTo>
                  <a:pt x="402336" y="450850"/>
                </a:lnTo>
                <a:lnTo>
                  <a:pt x="420624" y="487680"/>
                </a:lnTo>
                <a:lnTo>
                  <a:pt x="432816" y="502920"/>
                </a:lnTo>
                <a:lnTo>
                  <a:pt x="448056" y="515620"/>
                </a:lnTo>
                <a:lnTo>
                  <a:pt x="463296" y="530860"/>
                </a:lnTo>
                <a:lnTo>
                  <a:pt x="496824" y="554990"/>
                </a:lnTo>
                <a:lnTo>
                  <a:pt x="548640" y="579120"/>
                </a:lnTo>
                <a:lnTo>
                  <a:pt x="566928" y="581660"/>
                </a:lnTo>
                <a:lnTo>
                  <a:pt x="609600" y="581660"/>
                </a:lnTo>
                <a:lnTo>
                  <a:pt x="630936" y="579120"/>
                </a:lnTo>
                <a:lnTo>
                  <a:pt x="655320" y="572770"/>
                </a:lnTo>
                <a:lnTo>
                  <a:pt x="676656" y="563880"/>
                </a:lnTo>
                <a:lnTo>
                  <a:pt x="569976" y="563880"/>
                </a:lnTo>
                <a:lnTo>
                  <a:pt x="551688" y="561340"/>
                </a:lnTo>
                <a:lnTo>
                  <a:pt x="490728" y="527050"/>
                </a:lnTo>
                <a:lnTo>
                  <a:pt x="460248" y="502920"/>
                </a:lnTo>
                <a:lnTo>
                  <a:pt x="435863" y="474980"/>
                </a:lnTo>
                <a:lnTo>
                  <a:pt x="436299" y="474980"/>
                </a:lnTo>
                <a:lnTo>
                  <a:pt x="426720" y="461010"/>
                </a:lnTo>
                <a:lnTo>
                  <a:pt x="417575" y="441960"/>
                </a:lnTo>
                <a:lnTo>
                  <a:pt x="411480" y="424180"/>
                </a:lnTo>
                <a:lnTo>
                  <a:pt x="393192" y="387350"/>
                </a:lnTo>
                <a:lnTo>
                  <a:pt x="387858" y="378460"/>
                </a:lnTo>
                <a:close/>
              </a:path>
              <a:path w="1036320" h="886460">
                <a:moveTo>
                  <a:pt x="694944" y="527050"/>
                </a:moveTo>
                <a:lnTo>
                  <a:pt x="682751" y="539750"/>
                </a:lnTo>
                <a:lnTo>
                  <a:pt x="676656" y="542290"/>
                </a:lnTo>
                <a:lnTo>
                  <a:pt x="667512" y="548640"/>
                </a:lnTo>
                <a:lnTo>
                  <a:pt x="649224" y="554990"/>
                </a:lnTo>
                <a:lnTo>
                  <a:pt x="627888" y="557530"/>
                </a:lnTo>
                <a:lnTo>
                  <a:pt x="606551" y="563880"/>
                </a:lnTo>
                <a:lnTo>
                  <a:pt x="676656" y="563880"/>
                </a:lnTo>
                <a:lnTo>
                  <a:pt x="685800" y="561340"/>
                </a:lnTo>
                <a:lnTo>
                  <a:pt x="704088" y="548640"/>
                </a:lnTo>
                <a:lnTo>
                  <a:pt x="710184" y="542290"/>
                </a:lnTo>
                <a:lnTo>
                  <a:pt x="710184" y="539750"/>
                </a:lnTo>
                <a:lnTo>
                  <a:pt x="713232" y="533400"/>
                </a:lnTo>
                <a:lnTo>
                  <a:pt x="713232" y="530860"/>
                </a:lnTo>
                <a:lnTo>
                  <a:pt x="694944" y="530860"/>
                </a:lnTo>
                <a:lnTo>
                  <a:pt x="694944" y="527050"/>
                </a:lnTo>
                <a:close/>
              </a:path>
              <a:path w="1036320" h="886460">
                <a:moveTo>
                  <a:pt x="697992" y="518160"/>
                </a:moveTo>
                <a:lnTo>
                  <a:pt x="694944" y="524510"/>
                </a:lnTo>
                <a:lnTo>
                  <a:pt x="697992" y="524510"/>
                </a:lnTo>
                <a:lnTo>
                  <a:pt x="694944" y="530860"/>
                </a:lnTo>
                <a:lnTo>
                  <a:pt x="713232" y="530860"/>
                </a:lnTo>
                <a:lnTo>
                  <a:pt x="716280" y="524510"/>
                </a:lnTo>
                <a:lnTo>
                  <a:pt x="716280" y="521970"/>
                </a:lnTo>
                <a:lnTo>
                  <a:pt x="697992" y="521970"/>
                </a:lnTo>
                <a:lnTo>
                  <a:pt x="697992" y="518160"/>
                </a:lnTo>
                <a:close/>
              </a:path>
              <a:path w="1036320" h="886460">
                <a:moveTo>
                  <a:pt x="716280" y="505460"/>
                </a:moveTo>
                <a:lnTo>
                  <a:pt x="697992" y="505460"/>
                </a:lnTo>
                <a:lnTo>
                  <a:pt x="697992" y="521970"/>
                </a:lnTo>
                <a:lnTo>
                  <a:pt x="716280" y="521970"/>
                </a:lnTo>
                <a:lnTo>
                  <a:pt x="716280" y="505460"/>
                </a:lnTo>
                <a:close/>
              </a:path>
              <a:path w="1036320" h="886460">
                <a:moveTo>
                  <a:pt x="640080" y="130810"/>
                </a:moveTo>
                <a:lnTo>
                  <a:pt x="621792" y="130810"/>
                </a:lnTo>
                <a:lnTo>
                  <a:pt x="615696" y="134620"/>
                </a:lnTo>
                <a:lnTo>
                  <a:pt x="600456" y="140970"/>
                </a:lnTo>
                <a:lnTo>
                  <a:pt x="569976" y="165100"/>
                </a:lnTo>
                <a:lnTo>
                  <a:pt x="545592" y="195580"/>
                </a:lnTo>
                <a:lnTo>
                  <a:pt x="539496" y="210820"/>
                </a:lnTo>
                <a:lnTo>
                  <a:pt x="536448" y="213360"/>
                </a:lnTo>
                <a:lnTo>
                  <a:pt x="533400" y="226060"/>
                </a:lnTo>
                <a:lnTo>
                  <a:pt x="533400" y="243840"/>
                </a:lnTo>
                <a:lnTo>
                  <a:pt x="536448" y="256540"/>
                </a:lnTo>
                <a:lnTo>
                  <a:pt x="536448" y="259080"/>
                </a:lnTo>
                <a:lnTo>
                  <a:pt x="539496" y="259080"/>
                </a:lnTo>
                <a:lnTo>
                  <a:pt x="545592" y="271780"/>
                </a:lnTo>
                <a:lnTo>
                  <a:pt x="563880" y="302260"/>
                </a:lnTo>
                <a:lnTo>
                  <a:pt x="588263" y="332740"/>
                </a:lnTo>
                <a:lnTo>
                  <a:pt x="597408" y="347980"/>
                </a:lnTo>
                <a:lnTo>
                  <a:pt x="603504" y="359410"/>
                </a:lnTo>
                <a:lnTo>
                  <a:pt x="609600" y="369570"/>
                </a:lnTo>
                <a:lnTo>
                  <a:pt x="627888" y="393700"/>
                </a:lnTo>
                <a:lnTo>
                  <a:pt x="643128" y="417830"/>
                </a:lnTo>
                <a:lnTo>
                  <a:pt x="661416" y="441960"/>
                </a:lnTo>
                <a:lnTo>
                  <a:pt x="676656" y="466090"/>
                </a:lnTo>
                <a:lnTo>
                  <a:pt x="682751" y="478790"/>
                </a:lnTo>
                <a:lnTo>
                  <a:pt x="688848" y="487680"/>
                </a:lnTo>
                <a:lnTo>
                  <a:pt x="694944" y="500380"/>
                </a:lnTo>
                <a:lnTo>
                  <a:pt x="697992" y="509270"/>
                </a:lnTo>
                <a:lnTo>
                  <a:pt x="697992" y="505460"/>
                </a:lnTo>
                <a:lnTo>
                  <a:pt x="716280" y="505460"/>
                </a:lnTo>
                <a:lnTo>
                  <a:pt x="716280" y="502920"/>
                </a:lnTo>
                <a:lnTo>
                  <a:pt x="713232" y="491490"/>
                </a:lnTo>
                <a:lnTo>
                  <a:pt x="707136" y="481330"/>
                </a:lnTo>
                <a:lnTo>
                  <a:pt x="694944" y="457200"/>
                </a:lnTo>
                <a:lnTo>
                  <a:pt x="676656" y="433070"/>
                </a:lnTo>
                <a:lnTo>
                  <a:pt x="658368" y="405130"/>
                </a:lnTo>
                <a:lnTo>
                  <a:pt x="643128" y="381000"/>
                </a:lnTo>
                <a:lnTo>
                  <a:pt x="627888" y="359410"/>
                </a:lnTo>
                <a:lnTo>
                  <a:pt x="618744" y="347980"/>
                </a:lnTo>
                <a:lnTo>
                  <a:pt x="615696" y="339090"/>
                </a:lnTo>
                <a:lnTo>
                  <a:pt x="603504" y="320040"/>
                </a:lnTo>
                <a:lnTo>
                  <a:pt x="579120" y="289560"/>
                </a:lnTo>
                <a:lnTo>
                  <a:pt x="569976" y="274320"/>
                </a:lnTo>
                <a:lnTo>
                  <a:pt x="560832" y="262890"/>
                </a:lnTo>
                <a:lnTo>
                  <a:pt x="555955" y="252730"/>
                </a:lnTo>
                <a:lnTo>
                  <a:pt x="554736" y="252730"/>
                </a:lnTo>
                <a:lnTo>
                  <a:pt x="552450" y="241300"/>
                </a:lnTo>
                <a:lnTo>
                  <a:pt x="551688" y="241300"/>
                </a:lnTo>
                <a:lnTo>
                  <a:pt x="551688" y="228600"/>
                </a:lnTo>
                <a:lnTo>
                  <a:pt x="552365" y="228600"/>
                </a:lnTo>
                <a:lnTo>
                  <a:pt x="554736" y="219710"/>
                </a:lnTo>
                <a:lnTo>
                  <a:pt x="582168" y="180340"/>
                </a:lnTo>
                <a:lnTo>
                  <a:pt x="627888" y="149860"/>
                </a:lnTo>
                <a:lnTo>
                  <a:pt x="665073" y="149860"/>
                </a:lnTo>
                <a:lnTo>
                  <a:pt x="661416" y="146050"/>
                </a:lnTo>
                <a:lnTo>
                  <a:pt x="661416" y="143510"/>
                </a:lnTo>
                <a:lnTo>
                  <a:pt x="649224" y="137160"/>
                </a:lnTo>
                <a:lnTo>
                  <a:pt x="649224" y="134620"/>
                </a:lnTo>
                <a:lnTo>
                  <a:pt x="640080" y="134620"/>
                </a:lnTo>
                <a:lnTo>
                  <a:pt x="640080" y="130810"/>
                </a:lnTo>
                <a:close/>
              </a:path>
              <a:path w="1036320" h="886460">
                <a:moveTo>
                  <a:pt x="436299" y="474980"/>
                </a:moveTo>
                <a:lnTo>
                  <a:pt x="435863" y="474980"/>
                </a:lnTo>
                <a:lnTo>
                  <a:pt x="438912" y="478790"/>
                </a:lnTo>
                <a:lnTo>
                  <a:pt x="436299" y="474980"/>
                </a:lnTo>
                <a:close/>
              </a:path>
              <a:path w="1036320" h="886460">
                <a:moveTo>
                  <a:pt x="271272" y="398780"/>
                </a:moveTo>
                <a:lnTo>
                  <a:pt x="265175" y="405130"/>
                </a:lnTo>
                <a:lnTo>
                  <a:pt x="267059" y="404630"/>
                </a:lnTo>
                <a:lnTo>
                  <a:pt x="271272" y="398780"/>
                </a:lnTo>
                <a:close/>
              </a:path>
              <a:path w="1036320" h="886460">
                <a:moveTo>
                  <a:pt x="267059" y="404630"/>
                </a:moveTo>
                <a:lnTo>
                  <a:pt x="265175" y="405130"/>
                </a:lnTo>
                <a:lnTo>
                  <a:pt x="266700" y="405130"/>
                </a:lnTo>
                <a:lnTo>
                  <a:pt x="267059" y="404630"/>
                </a:lnTo>
                <a:close/>
              </a:path>
              <a:path w="1036320" h="886460">
                <a:moveTo>
                  <a:pt x="289124" y="398780"/>
                </a:moveTo>
                <a:lnTo>
                  <a:pt x="271272" y="398780"/>
                </a:lnTo>
                <a:lnTo>
                  <a:pt x="267059" y="404630"/>
                </a:lnTo>
                <a:lnTo>
                  <a:pt x="289124" y="398780"/>
                </a:lnTo>
                <a:close/>
              </a:path>
              <a:path w="1036320" h="886460">
                <a:moveTo>
                  <a:pt x="365760" y="378460"/>
                </a:moveTo>
                <a:lnTo>
                  <a:pt x="359663" y="378460"/>
                </a:lnTo>
                <a:lnTo>
                  <a:pt x="362034" y="379447"/>
                </a:lnTo>
                <a:lnTo>
                  <a:pt x="365760" y="378460"/>
                </a:lnTo>
                <a:close/>
              </a:path>
              <a:path w="1036320" h="886460">
                <a:moveTo>
                  <a:pt x="665073" y="149860"/>
                </a:moveTo>
                <a:lnTo>
                  <a:pt x="633984" y="149860"/>
                </a:lnTo>
                <a:lnTo>
                  <a:pt x="640080" y="152400"/>
                </a:lnTo>
                <a:lnTo>
                  <a:pt x="637032" y="152400"/>
                </a:lnTo>
                <a:lnTo>
                  <a:pt x="649224" y="158750"/>
                </a:lnTo>
                <a:lnTo>
                  <a:pt x="658368" y="170180"/>
                </a:lnTo>
                <a:lnTo>
                  <a:pt x="670560" y="182880"/>
                </a:lnTo>
                <a:lnTo>
                  <a:pt x="685800" y="200660"/>
                </a:lnTo>
                <a:lnTo>
                  <a:pt x="697992" y="217170"/>
                </a:lnTo>
                <a:lnTo>
                  <a:pt x="713232" y="234950"/>
                </a:lnTo>
                <a:lnTo>
                  <a:pt x="725424" y="250190"/>
                </a:lnTo>
                <a:lnTo>
                  <a:pt x="740663" y="265430"/>
                </a:lnTo>
                <a:lnTo>
                  <a:pt x="758951" y="280670"/>
                </a:lnTo>
                <a:lnTo>
                  <a:pt x="774192" y="298450"/>
                </a:lnTo>
                <a:lnTo>
                  <a:pt x="810768" y="335280"/>
                </a:lnTo>
                <a:lnTo>
                  <a:pt x="832104" y="347980"/>
                </a:lnTo>
                <a:lnTo>
                  <a:pt x="850392" y="359410"/>
                </a:lnTo>
                <a:lnTo>
                  <a:pt x="859536" y="363220"/>
                </a:lnTo>
                <a:lnTo>
                  <a:pt x="862584" y="363220"/>
                </a:lnTo>
                <a:lnTo>
                  <a:pt x="871728" y="365760"/>
                </a:lnTo>
                <a:lnTo>
                  <a:pt x="880872" y="365760"/>
                </a:lnTo>
                <a:lnTo>
                  <a:pt x="893063" y="369570"/>
                </a:lnTo>
                <a:lnTo>
                  <a:pt x="947928" y="363220"/>
                </a:lnTo>
                <a:lnTo>
                  <a:pt x="975360" y="356870"/>
                </a:lnTo>
                <a:lnTo>
                  <a:pt x="993648" y="347980"/>
                </a:lnTo>
                <a:lnTo>
                  <a:pt x="874776" y="347980"/>
                </a:lnTo>
                <a:lnTo>
                  <a:pt x="856488" y="341630"/>
                </a:lnTo>
                <a:lnTo>
                  <a:pt x="850392" y="339090"/>
                </a:lnTo>
                <a:lnTo>
                  <a:pt x="822960" y="320040"/>
                </a:lnTo>
                <a:lnTo>
                  <a:pt x="771144" y="267970"/>
                </a:lnTo>
                <a:lnTo>
                  <a:pt x="755904" y="250190"/>
                </a:lnTo>
                <a:lnTo>
                  <a:pt x="725424" y="219710"/>
                </a:lnTo>
                <a:lnTo>
                  <a:pt x="713232" y="204470"/>
                </a:lnTo>
                <a:lnTo>
                  <a:pt x="697992" y="189230"/>
                </a:lnTo>
                <a:lnTo>
                  <a:pt x="673608" y="158750"/>
                </a:lnTo>
                <a:lnTo>
                  <a:pt x="665073" y="149860"/>
                </a:lnTo>
                <a:close/>
              </a:path>
              <a:path w="1036320" h="886460">
                <a:moveTo>
                  <a:pt x="1006602" y="318928"/>
                </a:moveTo>
                <a:lnTo>
                  <a:pt x="990600" y="328930"/>
                </a:lnTo>
                <a:lnTo>
                  <a:pt x="981456" y="332740"/>
                </a:lnTo>
                <a:lnTo>
                  <a:pt x="969263" y="339090"/>
                </a:lnTo>
                <a:lnTo>
                  <a:pt x="944880" y="344170"/>
                </a:lnTo>
                <a:lnTo>
                  <a:pt x="917448" y="347980"/>
                </a:lnTo>
                <a:lnTo>
                  <a:pt x="993648" y="347980"/>
                </a:lnTo>
                <a:lnTo>
                  <a:pt x="1011936" y="339090"/>
                </a:lnTo>
                <a:lnTo>
                  <a:pt x="1018032" y="332740"/>
                </a:lnTo>
                <a:lnTo>
                  <a:pt x="1021080" y="332740"/>
                </a:lnTo>
                <a:lnTo>
                  <a:pt x="1029208" y="320040"/>
                </a:lnTo>
                <a:lnTo>
                  <a:pt x="1005840" y="320040"/>
                </a:lnTo>
                <a:lnTo>
                  <a:pt x="1006602" y="318928"/>
                </a:lnTo>
                <a:close/>
              </a:path>
              <a:path w="1036320" h="886460">
                <a:moveTo>
                  <a:pt x="1008888" y="317500"/>
                </a:moveTo>
                <a:lnTo>
                  <a:pt x="1006602" y="318928"/>
                </a:lnTo>
                <a:lnTo>
                  <a:pt x="1005840" y="320040"/>
                </a:lnTo>
                <a:lnTo>
                  <a:pt x="1008888" y="317500"/>
                </a:lnTo>
                <a:close/>
              </a:path>
              <a:path w="1036320" h="886460">
                <a:moveTo>
                  <a:pt x="1030833" y="317500"/>
                </a:moveTo>
                <a:lnTo>
                  <a:pt x="1008888" y="317500"/>
                </a:lnTo>
                <a:lnTo>
                  <a:pt x="1005840" y="320040"/>
                </a:lnTo>
                <a:lnTo>
                  <a:pt x="1029208" y="320040"/>
                </a:lnTo>
                <a:lnTo>
                  <a:pt x="1030833" y="317500"/>
                </a:lnTo>
                <a:close/>
              </a:path>
              <a:path w="1036320" h="886460">
                <a:moveTo>
                  <a:pt x="1011936" y="311150"/>
                </a:moveTo>
                <a:lnTo>
                  <a:pt x="1006602" y="318928"/>
                </a:lnTo>
                <a:lnTo>
                  <a:pt x="1008888" y="317500"/>
                </a:lnTo>
                <a:lnTo>
                  <a:pt x="1030833" y="317500"/>
                </a:lnTo>
                <a:lnTo>
                  <a:pt x="1033272" y="313690"/>
                </a:lnTo>
                <a:lnTo>
                  <a:pt x="1011936" y="313690"/>
                </a:lnTo>
                <a:lnTo>
                  <a:pt x="1011936" y="311150"/>
                </a:lnTo>
                <a:close/>
              </a:path>
              <a:path w="1036320" h="886460">
                <a:moveTo>
                  <a:pt x="1014984" y="304800"/>
                </a:moveTo>
                <a:lnTo>
                  <a:pt x="1011936" y="313690"/>
                </a:lnTo>
                <a:lnTo>
                  <a:pt x="1033272" y="313690"/>
                </a:lnTo>
                <a:lnTo>
                  <a:pt x="1033272" y="311150"/>
                </a:lnTo>
                <a:lnTo>
                  <a:pt x="1034491" y="308610"/>
                </a:lnTo>
                <a:lnTo>
                  <a:pt x="1014984" y="308610"/>
                </a:lnTo>
                <a:lnTo>
                  <a:pt x="1014984" y="304800"/>
                </a:lnTo>
                <a:close/>
              </a:path>
              <a:path w="1036320" h="886460">
                <a:moveTo>
                  <a:pt x="1017422" y="300481"/>
                </a:moveTo>
                <a:lnTo>
                  <a:pt x="1014984" y="308610"/>
                </a:lnTo>
                <a:lnTo>
                  <a:pt x="1034491" y="308610"/>
                </a:lnTo>
                <a:lnTo>
                  <a:pt x="1036320" y="304800"/>
                </a:lnTo>
                <a:lnTo>
                  <a:pt x="1036320" y="302260"/>
                </a:lnTo>
                <a:lnTo>
                  <a:pt x="1018032" y="302260"/>
                </a:lnTo>
                <a:lnTo>
                  <a:pt x="1017422" y="300481"/>
                </a:lnTo>
                <a:close/>
              </a:path>
              <a:path w="1036320" h="886460">
                <a:moveTo>
                  <a:pt x="1018032" y="298450"/>
                </a:moveTo>
                <a:lnTo>
                  <a:pt x="1017422" y="300481"/>
                </a:lnTo>
                <a:lnTo>
                  <a:pt x="1018032" y="302260"/>
                </a:lnTo>
                <a:lnTo>
                  <a:pt x="1018032" y="298450"/>
                </a:lnTo>
                <a:close/>
              </a:path>
              <a:path w="1036320" h="886460">
                <a:moveTo>
                  <a:pt x="1035013" y="298450"/>
                </a:moveTo>
                <a:lnTo>
                  <a:pt x="1018032" y="298450"/>
                </a:lnTo>
                <a:lnTo>
                  <a:pt x="1018032" y="302260"/>
                </a:lnTo>
                <a:lnTo>
                  <a:pt x="1036320" y="302260"/>
                </a:lnTo>
                <a:lnTo>
                  <a:pt x="1035013" y="298450"/>
                </a:lnTo>
                <a:close/>
              </a:path>
              <a:path w="1036320" h="886460">
                <a:moveTo>
                  <a:pt x="1033272" y="293370"/>
                </a:moveTo>
                <a:lnTo>
                  <a:pt x="1014984" y="293370"/>
                </a:lnTo>
                <a:lnTo>
                  <a:pt x="1017422" y="300481"/>
                </a:lnTo>
                <a:lnTo>
                  <a:pt x="1018032" y="298450"/>
                </a:lnTo>
                <a:lnTo>
                  <a:pt x="1035013" y="298450"/>
                </a:lnTo>
                <a:lnTo>
                  <a:pt x="1033272" y="293370"/>
                </a:lnTo>
                <a:close/>
              </a:path>
              <a:path w="1036320" h="886460">
                <a:moveTo>
                  <a:pt x="704088" y="17780"/>
                </a:moveTo>
                <a:lnTo>
                  <a:pt x="502920" y="17780"/>
                </a:lnTo>
                <a:lnTo>
                  <a:pt x="530351" y="21590"/>
                </a:lnTo>
                <a:lnTo>
                  <a:pt x="557784" y="21590"/>
                </a:lnTo>
                <a:lnTo>
                  <a:pt x="582168" y="24130"/>
                </a:lnTo>
                <a:lnTo>
                  <a:pt x="609600" y="30480"/>
                </a:lnTo>
                <a:lnTo>
                  <a:pt x="633984" y="34290"/>
                </a:lnTo>
                <a:lnTo>
                  <a:pt x="655320" y="36830"/>
                </a:lnTo>
                <a:lnTo>
                  <a:pt x="682751" y="36830"/>
                </a:lnTo>
                <a:lnTo>
                  <a:pt x="701040" y="39370"/>
                </a:lnTo>
                <a:lnTo>
                  <a:pt x="746760" y="48260"/>
                </a:lnTo>
                <a:lnTo>
                  <a:pt x="816863" y="91440"/>
                </a:lnTo>
                <a:lnTo>
                  <a:pt x="886968" y="149860"/>
                </a:lnTo>
                <a:lnTo>
                  <a:pt x="923544" y="182880"/>
                </a:lnTo>
                <a:lnTo>
                  <a:pt x="938784" y="200660"/>
                </a:lnTo>
                <a:lnTo>
                  <a:pt x="957072" y="217170"/>
                </a:lnTo>
                <a:lnTo>
                  <a:pt x="972312" y="234950"/>
                </a:lnTo>
                <a:lnTo>
                  <a:pt x="984504" y="250190"/>
                </a:lnTo>
                <a:lnTo>
                  <a:pt x="996696" y="262890"/>
                </a:lnTo>
                <a:lnTo>
                  <a:pt x="1005840" y="276860"/>
                </a:lnTo>
                <a:lnTo>
                  <a:pt x="1011936" y="287020"/>
                </a:lnTo>
                <a:lnTo>
                  <a:pt x="1014984" y="295910"/>
                </a:lnTo>
                <a:lnTo>
                  <a:pt x="1014984" y="293370"/>
                </a:lnTo>
                <a:lnTo>
                  <a:pt x="1033272" y="293370"/>
                </a:lnTo>
                <a:lnTo>
                  <a:pt x="1033272" y="289560"/>
                </a:lnTo>
                <a:lnTo>
                  <a:pt x="1030224" y="280670"/>
                </a:lnTo>
                <a:lnTo>
                  <a:pt x="1030224" y="276860"/>
                </a:lnTo>
                <a:lnTo>
                  <a:pt x="1011936" y="252730"/>
                </a:lnTo>
                <a:lnTo>
                  <a:pt x="999744" y="237490"/>
                </a:lnTo>
                <a:lnTo>
                  <a:pt x="984504" y="219710"/>
                </a:lnTo>
                <a:lnTo>
                  <a:pt x="969263" y="204470"/>
                </a:lnTo>
                <a:lnTo>
                  <a:pt x="954024" y="186690"/>
                </a:lnTo>
                <a:lnTo>
                  <a:pt x="862584" y="104140"/>
                </a:lnTo>
                <a:lnTo>
                  <a:pt x="844296" y="91440"/>
                </a:lnTo>
                <a:lnTo>
                  <a:pt x="829056" y="76200"/>
                </a:lnTo>
                <a:lnTo>
                  <a:pt x="813816" y="67310"/>
                </a:lnTo>
                <a:lnTo>
                  <a:pt x="789432" y="48260"/>
                </a:lnTo>
                <a:lnTo>
                  <a:pt x="777240" y="43180"/>
                </a:lnTo>
                <a:lnTo>
                  <a:pt x="749808" y="30480"/>
                </a:lnTo>
                <a:lnTo>
                  <a:pt x="725424" y="24130"/>
                </a:lnTo>
                <a:lnTo>
                  <a:pt x="704088" y="17780"/>
                </a:lnTo>
                <a:close/>
              </a:path>
              <a:path w="1036320" h="886460">
                <a:moveTo>
                  <a:pt x="554736" y="250190"/>
                </a:moveTo>
                <a:lnTo>
                  <a:pt x="554736" y="252730"/>
                </a:lnTo>
                <a:lnTo>
                  <a:pt x="555955" y="252730"/>
                </a:lnTo>
                <a:lnTo>
                  <a:pt x="554736" y="250190"/>
                </a:lnTo>
                <a:close/>
              </a:path>
              <a:path w="1036320" h="886460">
                <a:moveTo>
                  <a:pt x="551688" y="237490"/>
                </a:moveTo>
                <a:lnTo>
                  <a:pt x="551688" y="241300"/>
                </a:lnTo>
                <a:lnTo>
                  <a:pt x="552450" y="241300"/>
                </a:lnTo>
                <a:lnTo>
                  <a:pt x="551688" y="237490"/>
                </a:lnTo>
                <a:close/>
              </a:path>
              <a:path w="1036320" h="886460">
                <a:moveTo>
                  <a:pt x="552365" y="228600"/>
                </a:moveTo>
                <a:lnTo>
                  <a:pt x="551688" y="228600"/>
                </a:lnTo>
                <a:lnTo>
                  <a:pt x="551688" y="231140"/>
                </a:lnTo>
                <a:lnTo>
                  <a:pt x="552365" y="228600"/>
                </a:lnTo>
                <a:close/>
              </a:path>
              <a:path w="1036320" h="886460">
                <a:moveTo>
                  <a:pt x="633984" y="149860"/>
                </a:moveTo>
                <a:lnTo>
                  <a:pt x="630936" y="149860"/>
                </a:lnTo>
                <a:lnTo>
                  <a:pt x="637032" y="152400"/>
                </a:lnTo>
                <a:lnTo>
                  <a:pt x="633984" y="149860"/>
                </a:lnTo>
                <a:close/>
              </a:path>
              <a:path w="1036320" h="886460">
                <a:moveTo>
                  <a:pt x="676656" y="15240"/>
                </a:moveTo>
                <a:lnTo>
                  <a:pt x="658368" y="15240"/>
                </a:lnTo>
                <a:lnTo>
                  <a:pt x="658368" y="17780"/>
                </a:lnTo>
                <a:lnTo>
                  <a:pt x="685800" y="17780"/>
                </a:lnTo>
                <a:lnTo>
                  <a:pt x="676656" y="152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02208" y="676655"/>
            <a:ext cx="2959607" cy="27371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4473955" y="491743"/>
            <a:ext cx="4046220" cy="2420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10" dirty="0">
                <a:solidFill>
                  <a:srgbClr val="FFFF00"/>
                </a:solidFill>
                <a:latin typeface="Times New Roman"/>
                <a:cs typeface="Times New Roman"/>
              </a:rPr>
              <a:t>IgM</a:t>
            </a:r>
            <a:endParaRPr sz="2800">
              <a:latin typeface="Times New Roman"/>
              <a:cs typeface="Times New Roman"/>
            </a:endParaRPr>
          </a:p>
          <a:p>
            <a:pPr marL="469900" indent="-457200">
              <a:lnSpc>
                <a:spcPct val="100000"/>
              </a:lnSpc>
              <a:spcBef>
                <a:spcPts val="1205"/>
              </a:spcBef>
              <a:buChar char="•"/>
              <a:tabLst>
                <a:tab pos="18986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Few</a:t>
            </a:r>
            <a:r>
              <a:rPr sz="20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mutation</a:t>
            </a:r>
            <a:endParaRPr sz="2000">
              <a:latin typeface="Times New Roman"/>
              <a:cs typeface="Times New Roman"/>
            </a:endParaRPr>
          </a:p>
          <a:p>
            <a:pPr marL="469900" marR="5080" indent="-457200" algn="just">
              <a:lnSpc>
                <a:spcPct val="100000"/>
              </a:lnSpc>
              <a:spcBef>
                <a:spcPts val="1200"/>
              </a:spcBef>
              <a:buChar char="•"/>
              <a:tabLst>
                <a:tab pos="18986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High avidity (because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10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antigen-binding sites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despite  low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affinity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 each binding site)</a:t>
            </a:r>
            <a:endParaRPr sz="2000">
              <a:latin typeface="Times New Roman"/>
              <a:cs typeface="Times New Roman"/>
            </a:endParaRPr>
          </a:p>
          <a:p>
            <a:pPr marL="189230" indent="-176530">
              <a:lnSpc>
                <a:spcPct val="100000"/>
              </a:lnSpc>
              <a:spcBef>
                <a:spcPts val="1200"/>
              </a:spcBef>
              <a:buChar char="•"/>
              <a:tabLst>
                <a:tab pos="189865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Good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activator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0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19200" y="2895600"/>
            <a:ext cx="2578607" cy="26426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4455667" y="778256"/>
            <a:ext cx="4095750" cy="5306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IgG</a:t>
            </a:r>
            <a:endParaRPr sz="28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  <a:spcBef>
                <a:spcPts val="1135"/>
              </a:spcBef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Predominant serum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(5-15mg/ml)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Low CHO</a:t>
            </a:r>
            <a:r>
              <a:rPr sz="20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content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Much longer half life than</a:t>
            </a:r>
            <a:r>
              <a:rPr sz="2000" spc="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1590" marR="470534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Predominant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 in secondary  responses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3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 heavy</a:t>
            </a:r>
            <a:r>
              <a:rPr sz="2000" spc="2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2100">
              <a:latin typeface="Times New Roman"/>
              <a:cs typeface="Times New Roman"/>
            </a:endParaRPr>
          </a:p>
          <a:p>
            <a:pPr marL="21590" marR="5080">
              <a:lnSpc>
                <a:spcPts val="216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Major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extravascular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spaces  Placental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transfer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– Does not require</a:t>
            </a:r>
            <a:r>
              <a:rPr sz="2000" spc="-1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binding  (±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IgG2)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6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Fixes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complement (±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IgG4)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464811" y="6352032"/>
            <a:ext cx="3794125" cy="556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27100" marR="5080" indent="-914400">
              <a:lnSpc>
                <a:spcPts val="216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(±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IgG2, IgG4)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Phagocytes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opsonization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379211" y="6866128"/>
            <a:ext cx="163004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K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 -</a:t>
            </a:r>
            <a:r>
              <a:rPr sz="2000" spc="-20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ADCC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2349500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47800" y="1981201"/>
            <a:ext cx="6781800" cy="32369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98272" rIns="0" bIns="0" rtlCol="0">
            <a:spAutoFit/>
          </a:bodyPr>
          <a:lstStyle/>
          <a:p>
            <a:pPr marL="1609090">
              <a:lnSpc>
                <a:spcPct val="100000"/>
              </a:lnSpc>
            </a:pPr>
            <a:r>
              <a:rPr sz="2800" b="0" spc="-5" dirty="0">
                <a:latin typeface="Times New Roman"/>
                <a:cs typeface="Times New Roman"/>
              </a:rPr>
              <a:t>SUBCLASSES </a:t>
            </a:r>
            <a:r>
              <a:rPr sz="2800" b="0" spc="5" dirty="0">
                <a:latin typeface="Times New Roman"/>
                <a:cs typeface="Times New Roman"/>
              </a:rPr>
              <a:t>of </a:t>
            </a:r>
            <a:r>
              <a:rPr sz="2800" b="0" spc="-10" dirty="0">
                <a:latin typeface="Times New Roman"/>
                <a:cs typeface="Times New Roman"/>
              </a:rPr>
              <a:t>Human</a:t>
            </a:r>
            <a:r>
              <a:rPr sz="2800" b="0" spc="-45" dirty="0">
                <a:latin typeface="Times New Roman"/>
                <a:cs typeface="Times New Roman"/>
              </a:rPr>
              <a:t> </a:t>
            </a:r>
            <a:r>
              <a:rPr sz="2800" b="0" spc="5" dirty="0">
                <a:latin typeface="Times New Roman"/>
                <a:cs typeface="Times New Roman"/>
              </a:rPr>
              <a:t>IgG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21739" y="5308600"/>
            <a:ext cx="7074534" cy="1661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45465" marR="599440" indent="24130">
              <a:lnSpc>
                <a:spcPct val="145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Different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species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different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subclasses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Different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subclasses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different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length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hinge</a:t>
            </a:r>
            <a:r>
              <a:rPr sz="2000" spc="2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</a:t>
            </a:r>
            <a:endParaRPr sz="2000">
              <a:latin typeface="Times New Roman"/>
              <a:cs typeface="Times New Roman"/>
            </a:endParaRPr>
          </a:p>
          <a:p>
            <a:pPr marL="545465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Different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subclasses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different numbers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disulphide</a:t>
            </a:r>
            <a:r>
              <a:rPr sz="2000" spc="2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bonds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784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00455" y="1459991"/>
            <a:ext cx="8750808" cy="44409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76655" y="1376172"/>
            <a:ext cx="8528685" cy="0"/>
          </a:xfrm>
          <a:custGeom>
            <a:avLst/>
            <a:gdLst/>
            <a:ahLst/>
            <a:cxnLst/>
            <a:rect l="l" t="t" r="r" b="b"/>
            <a:pathLst>
              <a:path w="8528685">
                <a:moveTo>
                  <a:pt x="0" y="0"/>
                </a:moveTo>
                <a:lnTo>
                  <a:pt x="8528304" y="0"/>
                </a:lnTo>
              </a:path>
            </a:pathLst>
          </a:custGeom>
          <a:ln w="33527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76655" y="1411224"/>
            <a:ext cx="8528685" cy="0"/>
          </a:xfrm>
          <a:custGeom>
            <a:avLst/>
            <a:gdLst/>
            <a:ahLst/>
            <a:cxnLst/>
            <a:rect l="l" t="t" r="r" b="b"/>
            <a:pathLst>
              <a:path w="8528685">
                <a:moveTo>
                  <a:pt x="0" y="0"/>
                </a:moveTo>
                <a:lnTo>
                  <a:pt x="8528304" y="0"/>
                </a:lnTo>
              </a:path>
            </a:pathLst>
          </a:custGeom>
          <a:ln w="12192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782827" y="6689343"/>
            <a:ext cx="7668259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6390">
              <a:lnSpc>
                <a:spcPct val="10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disulfide bonds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(thick black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lines) linking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heavy</a:t>
            </a:r>
            <a:r>
              <a:rPr sz="2000" b="1" spc="1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chains.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@ A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notable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feature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human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lgG3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is its </a:t>
            </a:r>
            <a:r>
              <a:rPr sz="2000" b="1" spc="-60" dirty="0">
                <a:solidFill>
                  <a:srgbClr val="FFFFFF"/>
                </a:solidFill>
                <a:latin typeface="Times New Roman"/>
                <a:cs typeface="Times New Roman"/>
              </a:rPr>
              <a:t>11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inter-chain disulfide</a:t>
            </a:r>
            <a:r>
              <a:rPr sz="2000" b="1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bonds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210" name="object 210"/>
          <p:cNvSpPr txBox="1"/>
          <p:nvPr/>
        </p:nvSpPr>
        <p:spPr>
          <a:xfrm>
            <a:off x="990090" y="471423"/>
            <a:ext cx="8403590" cy="848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093335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ts val="1545"/>
              </a:lnSpc>
              <a:spcBef>
                <a:spcPts val="985"/>
              </a:spcBef>
            </a:pPr>
            <a:r>
              <a:rPr sz="1400" b="1" spc="-10" dirty="0">
                <a:solidFill>
                  <a:srgbClr val="FFFF00"/>
                </a:solidFill>
                <a:latin typeface="Arial"/>
                <a:cs typeface="Arial"/>
              </a:rPr>
              <a:t>General structures of </a:t>
            </a:r>
            <a:r>
              <a:rPr sz="1400" b="1" spc="-15" dirty="0">
                <a:solidFill>
                  <a:srgbClr val="FFFF00"/>
                </a:solidFill>
                <a:latin typeface="Arial"/>
                <a:cs typeface="Arial"/>
              </a:rPr>
              <a:t>the four subclasses </a:t>
            </a:r>
            <a:r>
              <a:rPr sz="1400" b="1" spc="-10" dirty="0">
                <a:solidFill>
                  <a:srgbClr val="FFFF00"/>
                </a:solidFill>
                <a:latin typeface="Arial"/>
                <a:cs typeface="Arial"/>
              </a:rPr>
              <a:t>of </a:t>
            </a:r>
            <a:r>
              <a:rPr sz="1400" b="1" spc="-15" dirty="0">
                <a:solidFill>
                  <a:srgbClr val="FFFF00"/>
                </a:solidFill>
                <a:latin typeface="Arial"/>
                <a:cs typeface="Arial"/>
              </a:rPr>
              <a:t>human</a:t>
            </a:r>
            <a:r>
              <a:rPr sz="1400" b="1" spc="254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FFFF00"/>
                </a:solidFill>
                <a:latin typeface="Arial"/>
                <a:cs typeface="Arial"/>
              </a:rPr>
              <a:t>lgG,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ts val="2385"/>
              </a:lnSpc>
            </a:pPr>
            <a:r>
              <a:rPr sz="2100" b="1" dirty="0">
                <a:solidFill>
                  <a:srgbClr val="FFFF00"/>
                </a:solidFill>
                <a:latin typeface="Arial"/>
                <a:cs typeface="Arial"/>
              </a:rPr>
              <a:t>the </a:t>
            </a:r>
            <a:r>
              <a:rPr sz="2100" b="1" spc="5" dirty="0">
                <a:solidFill>
                  <a:srgbClr val="FFFF00"/>
                </a:solidFill>
                <a:latin typeface="Arial"/>
                <a:cs typeface="Arial"/>
              </a:rPr>
              <a:t>most abundant </a:t>
            </a:r>
            <a:r>
              <a:rPr sz="2100" b="1" dirty="0">
                <a:solidFill>
                  <a:srgbClr val="FFFF00"/>
                </a:solidFill>
                <a:latin typeface="Arial"/>
                <a:cs typeface="Arial"/>
              </a:rPr>
              <a:t>class </a:t>
            </a:r>
            <a:r>
              <a:rPr sz="2100" b="1" spc="-5" dirty="0">
                <a:solidFill>
                  <a:srgbClr val="FFFF00"/>
                </a:solidFill>
                <a:latin typeface="Arial"/>
                <a:cs typeface="Arial"/>
              </a:rPr>
              <a:t>in </a:t>
            </a:r>
            <a:r>
              <a:rPr sz="2100" b="1" spc="5" dirty="0">
                <a:solidFill>
                  <a:srgbClr val="FFFF00"/>
                </a:solidFill>
                <a:latin typeface="Arial"/>
                <a:cs typeface="Arial"/>
              </a:rPr>
              <a:t>serum </a:t>
            </a:r>
            <a:r>
              <a:rPr sz="2100" b="1" dirty="0">
                <a:solidFill>
                  <a:srgbClr val="FFFF00"/>
                </a:solidFill>
                <a:latin typeface="Arial"/>
                <a:cs typeface="Arial"/>
              </a:rPr>
              <a:t>( </a:t>
            </a:r>
            <a:r>
              <a:rPr sz="2100" b="1" spc="5" dirty="0">
                <a:solidFill>
                  <a:srgbClr val="FFFF00"/>
                </a:solidFill>
                <a:latin typeface="Arial"/>
                <a:cs typeface="Arial"/>
              </a:rPr>
              <a:t>80 </a:t>
            </a:r>
            <a:r>
              <a:rPr sz="2100" b="1" spc="10" dirty="0">
                <a:solidFill>
                  <a:srgbClr val="FFFF00"/>
                </a:solidFill>
                <a:latin typeface="Arial"/>
                <a:cs typeface="Arial"/>
              </a:rPr>
              <a:t>% </a:t>
            </a:r>
            <a:r>
              <a:rPr sz="2100" b="1" spc="5" dirty="0">
                <a:solidFill>
                  <a:srgbClr val="FFFF00"/>
                </a:solidFill>
                <a:latin typeface="Arial"/>
                <a:cs typeface="Arial"/>
              </a:rPr>
              <a:t>of </a:t>
            </a:r>
            <a:r>
              <a:rPr sz="2100" b="1" dirty="0">
                <a:solidFill>
                  <a:srgbClr val="FFFF00"/>
                </a:solidFill>
                <a:latin typeface="Arial"/>
                <a:cs typeface="Arial"/>
              </a:rPr>
              <a:t>the total </a:t>
            </a:r>
            <a:r>
              <a:rPr sz="2100" b="1" spc="5" dirty="0">
                <a:solidFill>
                  <a:srgbClr val="FFFF00"/>
                </a:solidFill>
                <a:latin typeface="Arial"/>
                <a:cs typeface="Arial"/>
              </a:rPr>
              <a:t>serum </a:t>
            </a:r>
            <a:r>
              <a:rPr sz="2100" b="1" spc="-5" dirty="0">
                <a:solidFill>
                  <a:srgbClr val="FFFF00"/>
                </a:solidFill>
                <a:latin typeface="Arial"/>
                <a:cs typeface="Arial"/>
              </a:rPr>
              <a:t>Ig</a:t>
            </a:r>
            <a:r>
              <a:rPr sz="2100" b="1" spc="-38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100" b="1" dirty="0">
                <a:solidFill>
                  <a:srgbClr val="FFFF00"/>
                </a:solidFill>
                <a:latin typeface="Arial"/>
                <a:cs typeface="Arial"/>
              </a:rPr>
              <a:t>)</a:t>
            </a:r>
            <a:endParaRPr sz="210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782827" y="5924295"/>
            <a:ext cx="7945120" cy="776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1484">
              <a:lnSpc>
                <a:spcPts val="1450"/>
              </a:lnSpc>
              <a:tabLst>
                <a:tab pos="2917190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217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@ </a:t>
            </a:r>
            <a:r>
              <a:rPr sz="2000" b="1" spc="-20" dirty="0">
                <a:solidFill>
                  <a:srgbClr val="FFFFFF"/>
                </a:solidFill>
                <a:latin typeface="Times New Roman"/>
                <a:cs typeface="Times New Roman"/>
              </a:rPr>
              <a:t>numbered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according to their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decreasing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average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r>
              <a:rPr sz="2000" b="1" spc="1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concentrations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@ subclasses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differ in the </a:t>
            </a:r>
            <a:r>
              <a:rPr sz="2000" b="1" spc="-20" dirty="0">
                <a:solidFill>
                  <a:srgbClr val="FFFFFF"/>
                </a:solidFill>
                <a:latin typeface="Times New Roman"/>
                <a:cs typeface="Times New Roman"/>
              </a:rPr>
              <a:t>number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arrangement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000" b="1" spc="1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inter-chain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45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6" name="object 206"/>
          <p:cNvGraphicFramePr>
            <a:graphicFrameLocks noGrp="1"/>
          </p:cNvGraphicFramePr>
          <p:nvPr/>
        </p:nvGraphicFramePr>
        <p:xfrm>
          <a:off x="457200" y="457200"/>
          <a:ext cx="9143998" cy="69220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128"/>
                <a:gridCol w="1500980"/>
                <a:gridCol w="1242219"/>
                <a:gridCol w="4525671"/>
              </a:tblGrid>
              <a:tr h="4886590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4"/>
                        </a:spcBef>
                      </a:pPr>
                      <a:endParaRPr sz="3850">
                        <a:latin typeface="Times New Roman"/>
                        <a:cs typeface="Times New Roman"/>
                      </a:endParaRPr>
                    </a:p>
                    <a:p>
                      <a:pPr marL="1203960">
                        <a:lnSpc>
                          <a:spcPct val="100000"/>
                        </a:lnSpc>
                      </a:pPr>
                      <a:r>
                        <a:rPr sz="2800" spc="-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Different </a:t>
                      </a:r>
                      <a:r>
                        <a:rPr sz="28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Ig </a:t>
                      </a:r>
                      <a:r>
                        <a:rPr sz="28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subclasses have </a:t>
                      </a:r>
                      <a:r>
                        <a:rPr sz="28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different</a:t>
                      </a:r>
                      <a:r>
                        <a:rPr sz="2800" spc="-32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8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functions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3"/>
                        </a:spcBef>
                      </a:pPr>
                      <a:endParaRPr sz="3850">
                        <a:latin typeface="Times New Roman"/>
                        <a:cs typeface="Times New Roman"/>
                      </a:endParaRPr>
                    </a:p>
                    <a:p>
                      <a:pPr marL="1158240">
                        <a:lnSpc>
                          <a:spcPct val="100000"/>
                        </a:lnSpc>
                      </a:pPr>
                      <a:r>
                        <a:rPr sz="2000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Placental </a:t>
                      </a:r>
                      <a:r>
                        <a:rPr sz="20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transfer: </a:t>
                      </a:r>
                      <a:r>
                        <a:rPr sz="2000" spc="-1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IgG1 </a:t>
                      </a:r>
                      <a:r>
                        <a:rPr sz="2000" spc="-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&gt;</a:t>
                      </a:r>
                      <a:r>
                        <a:rPr sz="2000" spc="3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IgG3&gt;&gt;IgG2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8"/>
                        </a:spcBef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marL="1158240">
                        <a:lnSpc>
                          <a:spcPct val="100000"/>
                        </a:lnSpc>
                      </a:pPr>
                      <a:r>
                        <a:rPr sz="2000" spc="-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Complement </a:t>
                      </a:r>
                      <a:r>
                        <a:rPr sz="2000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activation:</a:t>
                      </a:r>
                      <a:r>
                        <a:rPr sz="2000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IgG3&gt;&gt;IgG1&gt;&gt;IgG2&gt;&gt;IgG4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1158240" marR="930275">
                        <a:lnSpc>
                          <a:spcPct val="200000"/>
                        </a:lnSpc>
                      </a:pPr>
                      <a:r>
                        <a:rPr sz="2000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Macrophage binding (opsoinization): </a:t>
                      </a:r>
                      <a:r>
                        <a:rPr sz="2000" spc="-1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IgG1 and IgG3 &gt;&gt;IgG4&gt;&gt;IgG2  </a:t>
                      </a:r>
                      <a:r>
                        <a:rPr sz="20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Serum</a:t>
                      </a:r>
                      <a:r>
                        <a:rPr sz="2000" spc="-7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levels: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78892">
                <a:tc>
                  <a:txBody>
                    <a:bodyPr/>
                    <a:lstStyle/>
                    <a:p>
                      <a:pPr marR="189865" algn="r">
                        <a:lnSpc>
                          <a:spcPts val="2005"/>
                        </a:lnSpc>
                      </a:pPr>
                      <a:r>
                        <a:rPr sz="20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2000" spc="-1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20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ts val="2005"/>
                        </a:lnSpc>
                      </a:pPr>
                      <a:r>
                        <a:rPr sz="2000" spc="-2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9mg/ml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89865" algn="r">
                        <a:lnSpc>
                          <a:spcPts val="2005"/>
                        </a:lnSpc>
                      </a:pPr>
                      <a:r>
                        <a:rPr sz="20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2000" spc="-1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20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G2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ts val="2005"/>
                        </a:lnSpc>
                      </a:pPr>
                      <a:r>
                        <a:rPr sz="2000" spc="-2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3mg/ml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278892">
                <a:tc>
                  <a:txBody>
                    <a:bodyPr/>
                    <a:lstStyle/>
                    <a:p>
                      <a:pPr marR="189865" algn="r">
                        <a:lnSpc>
                          <a:spcPts val="2205"/>
                        </a:lnSpc>
                      </a:pPr>
                      <a:r>
                        <a:rPr sz="20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2000" spc="-1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20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G3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ts val="2205"/>
                        </a:lnSpc>
                      </a:pPr>
                      <a:r>
                        <a:rPr sz="2000" spc="-2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1mg/ml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89865" algn="r">
                        <a:lnSpc>
                          <a:spcPts val="2205"/>
                        </a:lnSpc>
                      </a:pPr>
                      <a:r>
                        <a:rPr sz="2000" spc="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2000" spc="-1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2000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G4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7485">
                        <a:lnSpc>
                          <a:spcPts val="2205"/>
                        </a:lnSpc>
                      </a:pPr>
                      <a:r>
                        <a:rPr sz="2000" spc="-15" dirty="0">
                          <a:solidFill>
                            <a:srgbClr val="FFFF00"/>
                          </a:solidFill>
                          <a:latin typeface="Times New Roman"/>
                          <a:cs typeface="Times New Roman"/>
                        </a:rPr>
                        <a:t>0.5mg/ml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</a:tr>
              <a:tr h="1477125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2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777240">
                        <a:lnSpc>
                          <a:spcPct val="100000"/>
                        </a:lnSpc>
                        <a:tabLst>
                          <a:tab pos="3242945" algn="l"/>
                          <a:tab pos="8366125" algn="r"/>
                        </a:tabLst>
                      </a:pPr>
                      <a:r>
                        <a:rPr lang="en-US" sz="1400" spc="-15" dirty="0" smtClean="0">
                          <a:latin typeface="Times New Roman"/>
                          <a:cs typeface="Times New Roman"/>
                        </a:rPr>
                        <a:t>unit 3</a:t>
                      </a:r>
                      <a:r>
                        <a:rPr sz="1400" spc="-15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lang="en-US" sz="1400" spc="-15" dirty="0" smtClean="0">
                          <a:latin typeface="Times New Roman"/>
                          <a:cs typeface="Times New Roman"/>
                        </a:rPr>
                        <a:t>Antibodies</a:t>
                      </a:r>
                      <a:r>
                        <a:rPr sz="1400" spc="-2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400" spc="-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207" name="object 207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/>
          <p:nvPr/>
        </p:nvSpPr>
        <p:spPr>
          <a:xfrm>
            <a:off x="4580635" y="828040"/>
            <a:ext cx="894080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440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4400" spc="-10" dirty="0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1145539" y="1937511"/>
            <a:ext cx="1856739" cy="498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St</a:t>
            </a:r>
            <a:r>
              <a:rPr sz="3200" b="0" spc="-1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200" b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ct</a:t>
            </a:r>
            <a:r>
              <a:rPr sz="3200" b="0" spc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3200" b="0" spc="-1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602739" y="2489200"/>
            <a:ext cx="6929755" cy="2084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indent="-286385">
              <a:lnSpc>
                <a:spcPct val="100000"/>
              </a:lnSpc>
              <a:buChar char="–"/>
              <a:tabLst>
                <a:tab pos="2997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monomer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Secretions</a:t>
            </a:r>
            <a:r>
              <a:rPr sz="20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(sIgA)</a:t>
            </a:r>
            <a:endParaRPr sz="2000">
              <a:latin typeface="Times New Roman"/>
              <a:cs typeface="Times New Roman"/>
            </a:endParaRPr>
          </a:p>
          <a:p>
            <a:pPr marL="698500" lvl="1" indent="-228600">
              <a:lnSpc>
                <a:spcPct val="100000"/>
              </a:lnSpc>
              <a:spcBef>
                <a:spcPts val="480"/>
              </a:spcBef>
              <a:buChar char="•"/>
              <a:tabLst>
                <a:tab pos="698500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Dimer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(11S)</a:t>
            </a:r>
            <a:endParaRPr sz="2000">
              <a:latin typeface="Times New Roman"/>
              <a:cs typeface="Times New Roman"/>
            </a:endParaRPr>
          </a:p>
          <a:p>
            <a:pPr marL="698500" lvl="1" indent="-228600">
              <a:lnSpc>
                <a:spcPct val="100000"/>
              </a:lnSpc>
              <a:spcBef>
                <a:spcPts val="480"/>
              </a:spcBef>
              <a:buChar char="•"/>
              <a:tabLst>
                <a:tab pos="69850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J</a:t>
            </a:r>
            <a:r>
              <a:rPr sz="2000" spc="-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</a:t>
            </a:r>
            <a:endParaRPr sz="2000">
              <a:latin typeface="Times New Roman"/>
              <a:cs typeface="Times New Roman"/>
            </a:endParaRPr>
          </a:p>
          <a:p>
            <a:pPr marL="698500" marR="5080" lvl="1" indent="-228600">
              <a:lnSpc>
                <a:spcPct val="100000"/>
              </a:lnSpc>
              <a:spcBef>
                <a:spcPts val="480"/>
              </a:spcBef>
              <a:buChar char="•"/>
              <a:tabLst>
                <a:tab pos="698500" algn="l"/>
                <a:tab pos="317627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</a:t>
            </a:r>
            <a:r>
              <a:rPr sz="2000" spc="4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component </a:t>
            </a:r>
            <a:r>
              <a:rPr sz="2000" spc="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–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5 Ig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like domains;</a:t>
            </a:r>
            <a:r>
              <a:rPr sz="2000" spc="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70,000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MW;  produced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mucous membrane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epithelial</a:t>
            </a:r>
            <a:r>
              <a:rPr sz="2000" spc="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3901440" y="6038088"/>
            <a:ext cx="106680" cy="82550"/>
          </a:xfrm>
          <a:custGeom>
            <a:avLst/>
            <a:gdLst/>
            <a:ahLst/>
            <a:cxnLst/>
            <a:rect l="l" t="t" r="r" b="b"/>
            <a:pathLst>
              <a:path w="106679" h="82550">
                <a:moveTo>
                  <a:pt x="51815" y="0"/>
                </a:moveTo>
                <a:lnTo>
                  <a:pt x="30861" y="3190"/>
                </a:lnTo>
                <a:lnTo>
                  <a:pt x="14477" y="11811"/>
                </a:lnTo>
                <a:lnTo>
                  <a:pt x="3810" y="24431"/>
                </a:lnTo>
                <a:lnTo>
                  <a:pt x="0" y="39624"/>
                </a:lnTo>
                <a:lnTo>
                  <a:pt x="3810" y="56578"/>
                </a:lnTo>
                <a:lnTo>
                  <a:pt x="14477" y="70104"/>
                </a:lnTo>
                <a:lnTo>
                  <a:pt x="30861" y="79057"/>
                </a:lnTo>
                <a:lnTo>
                  <a:pt x="51815" y="82295"/>
                </a:lnTo>
                <a:lnTo>
                  <a:pt x="73247" y="79057"/>
                </a:lnTo>
                <a:lnTo>
                  <a:pt x="90678" y="70103"/>
                </a:lnTo>
                <a:lnTo>
                  <a:pt x="102393" y="56578"/>
                </a:lnTo>
                <a:lnTo>
                  <a:pt x="106680" y="39624"/>
                </a:lnTo>
                <a:lnTo>
                  <a:pt x="102393" y="24431"/>
                </a:lnTo>
                <a:lnTo>
                  <a:pt x="90677" y="11811"/>
                </a:lnTo>
                <a:lnTo>
                  <a:pt x="73247" y="3190"/>
                </a:lnTo>
                <a:lnTo>
                  <a:pt x="51815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895344" y="6031991"/>
            <a:ext cx="119380" cy="94615"/>
          </a:xfrm>
          <a:custGeom>
            <a:avLst/>
            <a:gdLst/>
            <a:ahLst/>
            <a:cxnLst/>
            <a:rect l="l" t="t" r="r" b="b"/>
            <a:pathLst>
              <a:path w="119379" h="94614">
                <a:moveTo>
                  <a:pt x="97535" y="64007"/>
                </a:moveTo>
                <a:lnTo>
                  <a:pt x="85343" y="76199"/>
                </a:lnTo>
                <a:lnTo>
                  <a:pt x="67055" y="82295"/>
                </a:lnTo>
                <a:lnTo>
                  <a:pt x="18287" y="82295"/>
                </a:lnTo>
                <a:lnTo>
                  <a:pt x="24383" y="85343"/>
                </a:lnTo>
                <a:lnTo>
                  <a:pt x="27431" y="85343"/>
                </a:lnTo>
                <a:lnTo>
                  <a:pt x="36575" y="91439"/>
                </a:lnTo>
                <a:lnTo>
                  <a:pt x="45719" y="94487"/>
                </a:lnTo>
                <a:lnTo>
                  <a:pt x="70103" y="94487"/>
                </a:lnTo>
                <a:lnTo>
                  <a:pt x="79247" y="91439"/>
                </a:lnTo>
                <a:lnTo>
                  <a:pt x="82295" y="91439"/>
                </a:lnTo>
                <a:lnTo>
                  <a:pt x="91439" y="85343"/>
                </a:lnTo>
                <a:lnTo>
                  <a:pt x="100583" y="82295"/>
                </a:lnTo>
                <a:lnTo>
                  <a:pt x="100583" y="79247"/>
                </a:lnTo>
                <a:lnTo>
                  <a:pt x="112775" y="67055"/>
                </a:lnTo>
                <a:lnTo>
                  <a:pt x="97535" y="67055"/>
                </a:lnTo>
                <a:lnTo>
                  <a:pt x="97535" y="64007"/>
                </a:lnTo>
                <a:close/>
              </a:path>
              <a:path w="119379" h="94614">
                <a:moveTo>
                  <a:pt x="48767" y="12191"/>
                </a:moveTo>
                <a:lnTo>
                  <a:pt x="15239" y="12191"/>
                </a:lnTo>
                <a:lnTo>
                  <a:pt x="15239" y="15239"/>
                </a:lnTo>
                <a:lnTo>
                  <a:pt x="3047" y="27431"/>
                </a:lnTo>
                <a:lnTo>
                  <a:pt x="3047" y="30479"/>
                </a:lnTo>
                <a:lnTo>
                  <a:pt x="0" y="36575"/>
                </a:lnTo>
                <a:lnTo>
                  <a:pt x="0" y="57911"/>
                </a:lnTo>
                <a:lnTo>
                  <a:pt x="3047" y="64007"/>
                </a:lnTo>
                <a:lnTo>
                  <a:pt x="3047" y="67055"/>
                </a:lnTo>
                <a:lnTo>
                  <a:pt x="15239" y="79247"/>
                </a:lnTo>
                <a:lnTo>
                  <a:pt x="15239" y="82295"/>
                </a:lnTo>
                <a:lnTo>
                  <a:pt x="48767" y="82295"/>
                </a:lnTo>
                <a:lnTo>
                  <a:pt x="30479" y="76199"/>
                </a:lnTo>
                <a:lnTo>
                  <a:pt x="21336" y="67055"/>
                </a:lnTo>
                <a:lnTo>
                  <a:pt x="18287" y="67055"/>
                </a:lnTo>
                <a:lnTo>
                  <a:pt x="16255" y="60959"/>
                </a:lnTo>
                <a:lnTo>
                  <a:pt x="15239" y="60959"/>
                </a:lnTo>
                <a:lnTo>
                  <a:pt x="13207" y="54863"/>
                </a:lnTo>
                <a:lnTo>
                  <a:pt x="12191" y="54863"/>
                </a:lnTo>
                <a:lnTo>
                  <a:pt x="12191" y="39623"/>
                </a:lnTo>
                <a:lnTo>
                  <a:pt x="13207" y="39623"/>
                </a:lnTo>
                <a:lnTo>
                  <a:pt x="15239" y="33527"/>
                </a:lnTo>
                <a:lnTo>
                  <a:pt x="16255" y="33527"/>
                </a:lnTo>
                <a:lnTo>
                  <a:pt x="18287" y="27431"/>
                </a:lnTo>
                <a:lnTo>
                  <a:pt x="21336" y="27431"/>
                </a:lnTo>
                <a:lnTo>
                  <a:pt x="30479" y="18287"/>
                </a:lnTo>
                <a:lnTo>
                  <a:pt x="48767" y="12191"/>
                </a:lnTo>
                <a:close/>
              </a:path>
              <a:path w="119379" h="94614">
                <a:moveTo>
                  <a:pt x="48767" y="79247"/>
                </a:moveTo>
                <a:lnTo>
                  <a:pt x="48767" y="82295"/>
                </a:lnTo>
                <a:lnTo>
                  <a:pt x="57911" y="82295"/>
                </a:lnTo>
                <a:lnTo>
                  <a:pt x="48767" y="79247"/>
                </a:lnTo>
                <a:close/>
              </a:path>
              <a:path w="119379" h="94614">
                <a:moveTo>
                  <a:pt x="67055" y="79247"/>
                </a:moveTo>
                <a:lnTo>
                  <a:pt x="57911" y="82295"/>
                </a:lnTo>
                <a:lnTo>
                  <a:pt x="67055" y="82295"/>
                </a:lnTo>
                <a:lnTo>
                  <a:pt x="67055" y="79247"/>
                </a:lnTo>
                <a:close/>
              </a:path>
              <a:path w="119379" h="94614">
                <a:moveTo>
                  <a:pt x="18287" y="64007"/>
                </a:moveTo>
                <a:lnTo>
                  <a:pt x="18287" y="67055"/>
                </a:lnTo>
                <a:lnTo>
                  <a:pt x="21336" y="67055"/>
                </a:lnTo>
                <a:lnTo>
                  <a:pt x="18287" y="64007"/>
                </a:lnTo>
                <a:close/>
              </a:path>
              <a:path w="119379" h="94614">
                <a:moveTo>
                  <a:pt x="100583" y="57911"/>
                </a:moveTo>
                <a:lnTo>
                  <a:pt x="97535" y="67055"/>
                </a:lnTo>
                <a:lnTo>
                  <a:pt x="112775" y="67055"/>
                </a:lnTo>
                <a:lnTo>
                  <a:pt x="112775" y="64007"/>
                </a:lnTo>
                <a:lnTo>
                  <a:pt x="114300" y="60959"/>
                </a:lnTo>
                <a:lnTo>
                  <a:pt x="100583" y="60959"/>
                </a:lnTo>
                <a:lnTo>
                  <a:pt x="100583" y="57911"/>
                </a:lnTo>
                <a:close/>
              </a:path>
              <a:path w="119379" h="94614">
                <a:moveTo>
                  <a:pt x="15239" y="57911"/>
                </a:moveTo>
                <a:lnTo>
                  <a:pt x="15239" y="60959"/>
                </a:lnTo>
                <a:lnTo>
                  <a:pt x="16255" y="60959"/>
                </a:lnTo>
                <a:lnTo>
                  <a:pt x="15239" y="57911"/>
                </a:lnTo>
                <a:close/>
              </a:path>
              <a:path w="119379" h="94614">
                <a:moveTo>
                  <a:pt x="103631" y="51815"/>
                </a:moveTo>
                <a:lnTo>
                  <a:pt x="100583" y="60959"/>
                </a:lnTo>
                <a:lnTo>
                  <a:pt x="114300" y="60959"/>
                </a:lnTo>
                <a:lnTo>
                  <a:pt x="115823" y="57911"/>
                </a:lnTo>
                <a:lnTo>
                  <a:pt x="116839" y="54863"/>
                </a:lnTo>
                <a:lnTo>
                  <a:pt x="103631" y="54863"/>
                </a:lnTo>
                <a:lnTo>
                  <a:pt x="103631" y="51815"/>
                </a:lnTo>
                <a:close/>
              </a:path>
              <a:path w="119379" h="94614">
                <a:moveTo>
                  <a:pt x="12191" y="51815"/>
                </a:moveTo>
                <a:lnTo>
                  <a:pt x="12191" y="54863"/>
                </a:lnTo>
                <a:lnTo>
                  <a:pt x="13207" y="54863"/>
                </a:lnTo>
                <a:lnTo>
                  <a:pt x="12191" y="51815"/>
                </a:lnTo>
                <a:close/>
              </a:path>
              <a:path w="119379" h="94614">
                <a:moveTo>
                  <a:pt x="115823" y="39623"/>
                </a:moveTo>
                <a:lnTo>
                  <a:pt x="103631" y="39623"/>
                </a:lnTo>
                <a:lnTo>
                  <a:pt x="103631" y="54863"/>
                </a:lnTo>
                <a:lnTo>
                  <a:pt x="116839" y="54863"/>
                </a:lnTo>
                <a:lnTo>
                  <a:pt x="118871" y="48767"/>
                </a:lnTo>
                <a:lnTo>
                  <a:pt x="118871" y="45719"/>
                </a:lnTo>
                <a:lnTo>
                  <a:pt x="115823" y="39623"/>
                </a:lnTo>
                <a:close/>
              </a:path>
              <a:path w="119379" h="94614">
                <a:moveTo>
                  <a:pt x="13207" y="39623"/>
                </a:moveTo>
                <a:lnTo>
                  <a:pt x="12191" y="39623"/>
                </a:lnTo>
                <a:lnTo>
                  <a:pt x="12191" y="42671"/>
                </a:lnTo>
                <a:lnTo>
                  <a:pt x="13207" y="39623"/>
                </a:lnTo>
                <a:close/>
              </a:path>
              <a:path w="119379" h="94614">
                <a:moveTo>
                  <a:pt x="114299" y="33527"/>
                </a:moveTo>
                <a:lnTo>
                  <a:pt x="100583" y="33527"/>
                </a:lnTo>
                <a:lnTo>
                  <a:pt x="103631" y="42671"/>
                </a:lnTo>
                <a:lnTo>
                  <a:pt x="103631" y="39623"/>
                </a:lnTo>
                <a:lnTo>
                  <a:pt x="115823" y="39623"/>
                </a:lnTo>
                <a:lnTo>
                  <a:pt x="115823" y="36575"/>
                </a:lnTo>
                <a:lnTo>
                  <a:pt x="114299" y="33527"/>
                </a:lnTo>
                <a:close/>
              </a:path>
              <a:path w="119379" h="94614">
                <a:moveTo>
                  <a:pt x="16255" y="33527"/>
                </a:moveTo>
                <a:lnTo>
                  <a:pt x="15239" y="33527"/>
                </a:lnTo>
                <a:lnTo>
                  <a:pt x="15239" y="36575"/>
                </a:lnTo>
                <a:lnTo>
                  <a:pt x="16255" y="33527"/>
                </a:lnTo>
                <a:close/>
              </a:path>
              <a:path w="119379" h="94614">
                <a:moveTo>
                  <a:pt x="112775" y="27431"/>
                </a:moveTo>
                <a:lnTo>
                  <a:pt x="97535" y="27431"/>
                </a:lnTo>
                <a:lnTo>
                  <a:pt x="100583" y="36575"/>
                </a:lnTo>
                <a:lnTo>
                  <a:pt x="100583" y="33527"/>
                </a:lnTo>
                <a:lnTo>
                  <a:pt x="114299" y="33527"/>
                </a:lnTo>
                <a:lnTo>
                  <a:pt x="112775" y="30479"/>
                </a:lnTo>
                <a:lnTo>
                  <a:pt x="112775" y="27431"/>
                </a:lnTo>
                <a:close/>
              </a:path>
              <a:path w="119379" h="94614">
                <a:moveTo>
                  <a:pt x="21336" y="27431"/>
                </a:moveTo>
                <a:lnTo>
                  <a:pt x="18287" y="27431"/>
                </a:lnTo>
                <a:lnTo>
                  <a:pt x="18287" y="30479"/>
                </a:lnTo>
                <a:lnTo>
                  <a:pt x="21336" y="27431"/>
                </a:lnTo>
                <a:close/>
              </a:path>
              <a:path w="119379" h="94614">
                <a:moveTo>
                  <a:pt x="70103" y="0"/>
                </a:moveTo>
                <a:lnTo>
                  <a:pt x="45719" y="0"/>
                </a:lnTo>
                <a:lnTo>
                  <a:pt x="36575" y="3047"/>
                </a:lnTo>
                <a:lnTo>
                  <a:pt x="27431" y="9143"/>
                </a:lnTo>
                <a:lnTo>
                  <a:pt x="24383" y="9143"/>
                </a:lnTo>
                <a:lnTo>
                  <a:pt x="18287" y="12191"/>
                </a:lnTo>
                <a:lnTo>
                  <a:pt x="67055" y="12191"/>
                </a:lnTo>
                <a:lnTo>
                  <a:pt x="85343" y="18287"/>
                </a:lnTo>
                <a:lnTo>
                  <a:pt x="97535" y="30479"/>
                </a:lnTo>
                <a:lnTo>
                  <a:pt x="97535" y="27431"/>
                </a:lnTo>
                <a:lnTo>
                  <a:pt x="112775" y="27431"/>
                </a:lnTo>
                <a:lnTo>
                  <a:pt x="100583" y="15239"/>
                </a:lnTo>
                <a:lnTo>
                  <a:pt x="100583" y="12191"/>
                </a:lnTo>
                <a:lnTo>
                  <a:pt x="91439" y="9143"/>
                </a:lnTo>
                <a:lnTo>
                  <a:pt x="82295" y="3047"/>
                </a:lnTo>
                <a:lnTo>
                  <a:pt x="79247" y="3047"/>
                </a:lnTo>
                <a:lnTo>
                  <a:pt x="70103" y="0"/>
                </a:lnTo>
                <a:close/>
              </a:path>
              <a:path w="119379" h="94614">
                <a:moveTo>
                  <a:pt x="57911" y="12191"/>
                </a:moveTo>
                <a:lnTo>
                  <a:pt x="48767" y="12191"/>
                </a:lnTo>
                <a:lnTo>
                  <a:pt x="48767" y="15239"/>
                </a:lnTo>
                <a:lnTo>
                  <a:pt x="57911" y="12191"/>
                </a:lnTo>
                <a:close/>
              </a:path>
              <a:path w="119379" h="94614">
                <a:moveTo>
                  <a:pt x="67055" y="12191"/>
                </a:moveTo>
                <a:lnTo>
                  <a:pt x="57911" y="12191"/>
                </a:lnTo>
                <a:lnTo>
                  <a:pt x="67055" y="15239"/>
                </a:lnTo>
                <a:lnTo>
                  <a:pt x="67055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42715" y="5711952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58540" y="5711952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508504" y="5801359"/>
            <a:ext cx="518159" cy="2733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688079" y="5870447"/>
            <a:ext cx="201168" cy="701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038600" y="5870447"/>
            <a:ext cx="204214" cy="701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99103" y="5788152"/>
            <a:ext cx="1530096" cy="2590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79064" y="5788152"/>
            <a:ext cx="106679" cy="1249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85160" y="5788152"/>
            <a:ext cx="207263" cy="1950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91840" y="5788152"/>
            <a:ext cx="310896" cy="1950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98520" y="5913120"/>
            <a:ext cx="97536" cy="701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865120" y="5816346"/>
            <a:ext cx="310895" cy="21869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847088" y="5995923"/>
            <a:ext cx="1325880" cy="5847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941320" y="5913373"/>
            <a:ext cx="271271" cy="16128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548127" y="6092952"/>
            <a:ext cx="271272" cy="1584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889247" y="587654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3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596384" y="588416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3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798064" y="6028944"/>
            <a:ext cx="161925" cy="104139"/>
          </a:xfrm>
          <a:custGeom>
            <a:avLst/>
            <a:gdLst/>
            <a:ahLst/>
            <a:cxnLst/>
            <a:rect l="l" t="t" r="r" b="b"/>
            <a:pathLst>
              <a:path w="161925" h="104139">
                <a:moveTo>
                  <a:pt x="143256" y="0"/>
                </a:moveTo>
                <a:lnTo>
                  <a:pt x="0" y="70103"/>
                </a:lnTo>
                <a:lnTo>
                  <a:pt x="18287" y="103631"/>
                </a:lnTo>
                <a:lnTo>
                  <a:pt x="161544" y="33527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093976" y="6230111"/>
            <a:ext cx="161925" cy="106680"/>
          </a:xfrm>
          <a:custGeom>
            <a:avLst/>
            <a:gdLst/>
            <a:ahLst/>
            <a:cxnLst/>
            <a:rect l="l" t="t" r="r" b="b"/>
            <a:pathLst>
              <a:path w="161925" h="106679">
                <a:moveTo>
                  <a:pt x="143256" y="0"/>
                </a:moveTo>
                <a:lnTo>
                  <a:pt x="0" y="73151"/>
                </a:lnTo>
                <a:lnTo>
                  <a:pt x="18287" y="106679"/>
                </a:lnTo>
                <a:lnTo>
                  <a:pt x="161544" y="33528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727960" y="5931408"/>
            <a:ext cx="161925" cy="106680"/>
          </a:xfrm>
          <a:custGeom>
            <a:avLst/>
            <a:gdLst/>
            <a:ahLst/>
            <a:cxnLst/>
            <a:rect l="l" t="t" r="r" b="b"/>
            <a:pathLst>
              <a:path w="161925" h="106679">
                <a:moveTo>
                  <a:pt x="143256" y="0"/>
                </a:moveTo>
                <a:lnTo>
                  <a:pt x="0" y="70104"/>
                </a:lnTo>
                <a:lnTo>
                  <a:pt x="18287" y="106680"/>
                </a:lnTo>
                <a:lnTo>
                  <a:pt x="161544" y="33528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161032" y="6324600"/>
            <a:ext cx="158750" cy="104139"/>
          </a:xfrm>
          <a:custGeom>
            <a:avLst/>
            <a:gdLst/>
            <a:ahLst/>
            <a:cxnLst/>
            <a:rect l="l" t="t" r="r" b="b"/>
            <a:pathLst>
              <a:path w="158750" h="104139">
                <a:moveTo>
                  <a:pt x="143256" y="0"/>
                </a:moveTo>
                <a:lnTo>
                  <a:pt x="0" y="70103"/>
                </a:lnTo>
                <a:lnTo>
                  <a:pt x="15240" y="103631"/>
                </a:lnTo>
                <a:lnTo>
                  <a:pt x="158495" y="33528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105911" y="5846064"/>
            <a:ext cx="85725" cy="100965"/>
          </a:xfrm>
          <a:custGeom>
            <a:avLst/>
            <a:gdLst/>
            <a:ahLst/>
            <a:cxnLst/>
            <a:rect l="l" t="t" r="r" b="b"/>
            <a:pathLst>
              <a:path w="85725" h="100964">
                <a:moveTo>
                  <a:pt x="33527" y="0"/>
                </a:moveTo>
                <a:lnTo>
                  <a:pt x="0" y="21336"/>
                </a:lnTo>
                <a:lnTo>
                  <a:pt x="54863" y="100584"/>
                </a:lnTo>
                <a:lnTo>
                  <a:pt x="85343" y="79248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02407" y="5422391"/>
            <a:ext cx="204216" cy="8839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23744" y="5511038"/>
            <a:ext cx="487680" cy="20701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852927" y="5542026"/>
            <a:ext cx="274319" cy="16383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465832" y="5355590"/>
            <a:ext cx="271271" cy="16128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874520" y="5126735"/>
            <a:ext cx="201168" cy="914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895855" y="5219191"/>
            <a:ext cx="484631" cy="20320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847088" y="5060696"/>
            <a:ext cx="271272" cy="15748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389120" y="5462015"/>
            <a:ext cx="554736" cy="9753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742688" y="5559552"/>
            <a:ext cx="277367" cy="8534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05200" y="5469128"/>
            <a:ext cx="1085088" cy="1849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176016" y="5529071"/>
            <a:ext cx="97535" cy="670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169920" y="5529071"/>
            <a:ext cx="210312" cy="19507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276600" y="5529071"/>
            <a:ext cx="323088" cy="19507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83279" y="5568696"/>
            <a:ext cx="106679" cy="853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89376" y="5654040"/>
            <a:ext cx="97536" cy="70103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011679" y="4947665"/>
            <a:ext cx="509016" cy="44729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295144" y="5160517"/>
            <a:ext cx="271271" cy="16128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898904" y="4978400"/>
            <a:ext cx="271271" cy="15748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657855" y="5255259"/>
            <a:ext cx="502919" cy="22809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968751" y="5483352"/>
            <a:ext cx="198120" cy="7010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932176" y="5465317"/>
            <a:ext cx="271272" cy="16128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542032" y="5282438"/>
            <a:ext cx="271271" cy="16128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584191" y="561746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874008" y="5626608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5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718816" y="5474208"/>
            <a:ext cx="158750" cy="106680"/>
          </a:xfrm>
          <a:custGeom>
            <a:avLst/>
            <a:gdLst/>
            <a:ahLst/>
            <a:cxnLst/>
            <a:rect l="l" t="t" r="r" b="b"/>
            <a:pathLst>
              <a:path w="158750" h="106679">
                <a:moveTo>
                  <a:pt x="15239" y="0"/>
                </a:moveTo>
                <a:lnTo>
                  <a:pt x="0" y="33528"/>
                </a:lnTo>
                <a:lnTo>
                  <a:pt x="143256" y="106680"/>
                </a:lnTo>
                <a:lnTo>
                  <a:pt x="158495" y="7010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148839" y="5096255"/>
            <a:ext cx="161925" cy="106680"/>
          </a:xfrm>
          <a:custGeom>
            <a:avLst/>
            <a:gdLst/>
            <a:ahLst/>
            <a:cxnLst/>
            <a:rect l="l" t="t" r="r" b="b"/>
            <a:pathLst>
              <a:path w="161925" h="106679">
                <a:moveTo>
                  <a:pt x="18287" y="0"/>
                </a:moveTo>
                <a:lnTo>
                  <a:pt x="0" y="33528"/>
                </a:lnTo>
                <a:lnTo>
                  <a:pt x="143256" y="106680"/>
                </a:lnTo>
                <a:lnTo>
                  <a:pt x="161544" y="73152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081783" y="5172455"/>
            <a:ext cx="158750" cy="104139"/>
          </a:xfrm>
          <a:custGeom>
            <a:avLst/>
            <a:gdLst/>
            <a:ahLst/>
            <a:cxnLst/>
            <a:rect l="l" t="t" r="r" b="b"/>
            <a:pathLst>
              <a:path w="158750" h="104139">
                <a:moveTo>
                  <a:pt x="15240" y="0"/>
                </a:moveTo>
                <a:lnTo>
                  <a:pt x="0" y="33528"/>
                </a:lnTo>
                <a:lnTo>
                  <a:pt x="143256" y="103632"/>
                </a:lnTo>
                <a:lnTo>
                  <a:pt x="158496" y="70104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791967" y="5398008"/>
            <a:ext cx="158750" cy="106680"/>
          </a:xfrm>
          <a:custGeom>
            <a:avLst/>
            <a:gdLst/>
            <a:ahLst/>
            <a:cxnLst/>
            <a:rect l="l" t="t" r="r" b="b"/>
            <a:pathLst>
              <a:path w="158750" h="106679">
                <a:moveTo>
                  <a:pt x="15239" y="0"/>
                </a:moveTo>
                <a:lnTo>
                  <a:pt x="0" y="33528"/>
                </a:lnTo>
                <a:lnTo>
                  <a:pt x="143256" y="106680"/>
                </a:lnTo>
                <a:lnTo>
                  <a:pt x="158495" y="7010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090672" y="5571744"/>
            <a:ext cx="85725" cy="100965"/>
          </a:xfrm>
          <a:custGeom>
            <a:avLst/>
            <a:gdLst/>
            <a:ahLst/>
            <a:cxnLst/>
            <a:rect l="l" t="t" r="r" b="b"/>
            <a:pathLst>
              <a:path w="85725" h="100964">
                <a:moveTo>
                  <a:pt x="54863" y="0"/>
                </a:moveTo>
                <a:lnTo>
                  <a:pt x="0" y="79247"/>
                </a:lnTo>
                <a:lnTo>
                  <a:pt x="30479" y="100583"/>
                </a:lnTo>
                <a:lnTo>
                  <a:pt x="85343" y="21335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892296" y="5385815"/>
            <a:ext cx="106680" cy="79375"/>
          </a:xfrm>
          <a:custGeom>
            <a:avLst/>
            <a:gdLst/>
            <a:ahLst/>
            <a:cxnLst/>
            <a:rect l="l" t="t" r="r" b="b"/>
            <a:pathLst>
              <a:path w="106679" h="79375">
                <a:moveTo>
                  <a:pt x="51815" y="0"/>
                </a:moveTo>
                <a:lnTo>
                  <a:pt x="32146" y="3190"/>
                </a:lnTo>
                <a:lnTo>
                  <a:pt x="15621" y="11810"/>
                </a:lnTo>
                <a:lnTo>
                  <a:pt x="4238" y="24431"/>
                </a:lnTo>
                <a:lnTo>
                  <a:pt x="0" y="39623"/>
                </a:lnTo>
                <a:lnTo>
                  <a:pt x="4238" y="54816"/>
                </a:lnTo>
                <a:lnTo>
                  <a:pt x="15621" y="67436"/>
                </a:lnTo>
                <a:lnTo>
                  <a:pt x="32146" y="76057"/>
                </a:lnTo>
                <a:lnTo>
                  <a:pt x="51815" y="79247"/>
                </a:lnTo>
                <a:lnTo>
                  <a:pt x="73247" y="76057"/>
                </a:lnTo>
                <a:lnTo>
                  <a:pt x="90677" y="67436"/>
                </a:lnTo>
                <a:lnTo>
                  <a:pt x="102393" y="54816"/>
                </a:lnTo>
                <a:lnTo>
                  <a:pt x="106679" y="39623"/>
                </a:lnTo>
                <a:lnTo>
                  <a:pt x="102393" y="24431"/>
                </a:lnTo>
                <a:lnTo>
                  <a:pt x="90677" y="11810"/>
                </a:lnTo>
                <a:lnTo>
                  <a:pt x="73247" y="3190"/>
                </a:lnTo>
                <a:lnTo>
                  <a:pt x="51815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886200" y="5379720"/>
            <a:ext cx="119380" cy="91440"/>
          </a:xfrm>
          <a:custGeom>
            <a:avLst/>
            <a:gdLst/>
            <a:ahLst/>
            <a:cxnLst/>
            <a:rect l="l" t="t" r="r" b="b"/>
            <a:pathLst>
              <a:path w="119379" h="91439">
                <a:moveTo>
                  <a:pt x="18287" y="64007"/>
                </a:moveTo>
                <a:lnTo>
                  <a:pt x="6096" y="64007"/>
                </a:lnTo>
                <a:lnTo>
                  <a:pt x="6096" y="67055"/>
                </a:lnTo>
                <a:lnTo>
                  <a:pt x="9144" y="73151"/>
                </a:lnTo>
                <a:lnTo>
                  <a:pt x="12191" y="73151"/>
                </a:lnTo>
                <a:lnTo>
                  <a:pt x="18287" y="79247"/>
                </a:lnTo>
                <a:lnTo>
                  <a:pt x="27432" y="85343"/>
                </a:lnTo>
                <a:lnTo>
                  <a:pt x="36575" y="88391"/>
                </a:lnTo>
                <a:lnTo>
                  <a:pt x="48767" y="91439"/>
                </a:lnTo>
                <a:lnTo>
                  <a:pt x="70103" y="91439"/>
                </a:lnTo>
                <a:lnTo>
                  <a:pt x="82296" y="88391"/>
                </a:lnTo>
                <a:lnTo>
                  <a:pt x="91439" y="85343"/>
                </a:lnTo>
                <a:lnTo>
                  <a:pt x="100584" y="79247"/>
                </a:lnTo>
                <a:lnTo>
                  <a:pt x="48767" y="79247"/>
                </a:lnTo>
                <a:lnTo>
                  <a:pt x="39624" y="76199"/>
                </a:lnTo>
                <a:lnTo>
                  <a:pt x="42672" y="76199"/>
                </a:lnTo>
                <a:lnTo>
                  <a:pt x="24384" y="70103"/>
                </a:lnTo>
                <a:lnTo>
                  <a:pt x="27432" y="70103"/>
                </a:lnTo>
                <a:lnTo>
                  <a:pt x="18287" y="64007"/>
                </a:lnTo>
                <a:close/>
              </a:path>
              <a:path w="119379" h="91439">
                <a:moveTo>
                  <a:pt x="112775" y="64007"/>
                </a:moveTo>
                <a:lnTo>
                  <a:pt x="100584" y="64007"/>
                </a:lnTo>
                <a:lnTo>
                  <a:pt x="91439" y="70103"/>
                </a:lnTo>
                <a:lnTo>
                  <a:pt x="94487" y="70103"/>
                </a:lnTo>
                <a:lnTo>
                  <a:pt x="85344" y="73151"/>
                </a:lnTo>
                <a:lnTo>
                  <a:pt x="79248" y="76199"/>
                </a:lnTo>
                <a:lnTo>
                  <a:pt x="70103" y="79247"/>
                </a:lnTo>
                <a:lnTo>
                  <a:pt x="100584" y="79247"/>
                </a:lnTo>
                <a:lnTo>
                  <a:pt x="106679" y="73151"/>
                </a:lnTo>
                <a:lnTo>
                  <a:pt x="109727" y="73151"/>
                </a:lnTo>
                <a:lnTo>
                  <a:pt x="112775" y="67055"/>
                </a:lnTo>
                <a:lnTo>
                  <a:pt x="112775" y="64007"/>
                </a:lnTo>
                <a:close/>
              </a:path>
              <a:path w="119379" h="91439">
                <a:moveTo>
                  <a:pt x="21336" y="27431"/>
                </a:moveTo>
                <a:lnTo>
                  <a:pt x="3048" y="27431"/>
                </a:lnTo>
                <a:lnTo>
                  <a:pt x="0" y="36575"/>
                </a:lnTo>
                <a:lnTo>
                  <a:pt x="0" y="57911"/>
                </a:lnTo>
                <a:lnTo>
                  <a:pt x="3048" y="64007"/>
                </a:lnTo>
                <a:lnTo>
                  <a:pt x="21336" y="64007"/>
                </a:lnTo>
                <a:lnTo>
                  <a:pt x="18287" y="60959"/>
                </a:lnTo>
                <a:lnTo>
                  <a:pt x="15239" y="60959"/>
                </a:lnTo>
                <a:lnTo>
                  <a:pt x="12191" y="51815"/>
                </a:lnTo>
                <a:lnTo>
                  <a:pt x="12191" y="39623"/>
                </a:lnTo>
                <a:lnTo>
                  <a:pt x="15239" y="33527"/>
                </a:lnTo>
                <a:lnTo>
                  <a:pt x="21336" y="27431"/>
                </a:lnTo>
                <a:close/>
              </a:path>
              <a:path w="119379" h="91439">
                <a:moveTo>
                  <a:pt x="103632" y="57911"/>
                </a:moveTo>
                <a:lnTo>
                  <a:pt x="97536" y="64007"/>
                </a:lnTo>
                <a:lnTo>
                  <a:pt x="115824" y="64007"/>
                </a:lnTo>
                <a:lnTo>
                  <a:pt x="117348" y="60959"/>
                </a:lnTo>
                <a:lnTo>
                  <a:pt x="103632" y="60959"/>
                </a:lnTo>
                <a:lnTo>
                  <a:pt x="103632" y="57911"/>
                </a:lnTo>
                <a:close/>
              </a:path>
              <a:path w="119379" h="91439">
                <a:moveTo>
                  <a:pt x="15239" y="57911"/>
                </a:moveTo>
                <a:lnTo>
                  <a:pt x="15239" y="60959"/>
                </a:lnTo>
                <a:lnTo>
                  <a:pt x="18287" y="60959"/>
                </a:lnTo>
                <a:lnTo>
                  <a:pt x="15239" y="57911"/>
                </a:lnTo>
                <a:close/>
              </a:path>
              <a:path w="119379" h="91439">
                <a:moveTo>
                  <a:pt x="115824" y="27431"/>
                </a:moveTo>
                <a:lnTo>
                  <a:pt x="97536" y="27431"/>
                </a:lnTo>
                <a:lnTo>
                  <a:pt x="103632" y="33527"/>
                </a:lnTo>
                <a:lnTo>
                  <a:pt x="106679" y="39623"/>
                </a:lnTo>
                <a:lnTo>
                  <a:pt x="106679" y="51815"/>
                </a:lnTo>
                <a:lnTo>
                  <a:pt x="103632" y="60959"/>
                </a:lnTo>
                <a:lnTo>
                  <a:pt x="117348" y="60959"/>
                </a:lnTo>
                <a:lnTo>
                  <a:pt x="118872" y="57911"/>
                </a:lnTo>
                <a:lnTo>
                  <a:pt x="118872" y="36575"/>
                </a:lnTo>
                <a:lnTo>
                  <a:pt x="115824" y="27431"/>
                </a:lnTo>
                <a:close/>
              </a:path>
              <a:path w="119379" h="91439">
                <a:moveTo>
                  <a:pt x="70103" y="0"/>
                </a:moveTo>
                <a:lnTo>
                  <a:pt x="48767" y="0"/>
                </a:lnTo>
                <a:lnTo>
                  <a:pt x="36575" y="3047"/>
                </a:lnTo>
                <a:lnTo>
                  <a:pt x="27432" y="6095"/>
                </a:lnTo>
                <a:lnTo>
                  <a:pt x="27432" y="9143"/>
                </a:lnTo>
                <a:lnTo>
                  <a:pt x="18287" y="12191"/>
                </a:lnTo>
                <a:lnTo>
                  <a:pt x="9144" y="21335"/>
                </a:lnTo>
                <a:lnTo>
                  <a:pt x="6096" y="27431"/>
                </a:lnTo>
                <a:lnTo>
                  <a:pt x="18287" y="27431"/>
                </a:lnTo>
                <a:lnTo>
                  <a:pt x="27432" y="24383"/>
                </a:lnTo>
                <a:lnTo>
                  <a:pt x="24384" y="24383"/>
                </a:lnTo>
                <a:lnTo>
                  <a:pt x="33527" y="18287"/>
                </a:lnTo>
                <a:lnTo>
                  <a:pt x="30479" y="18287"/>
                </a:lnTo>
                <a:lnTo>
                  <a:pt x="48767" y="12191"/>
                </a:lnTo>
                <a:lnTo>
                  <a:pt x="100584" y="12191"/>
                </a:lnTo>
                <a:lnTo>
                  <a:pt x="91439" y="9143"/>
                </a:lnTo>
                <a:lnTo>
                  <a:pt x="91439" y="6095"/>
                </a:lnTo>
                <a:lnTo>
                  <a:pt x="82296" y="3047"/>
                </a:lnTo>
                <a:lnTo>
                  <a:pt x="70103" y="0"/>
                </a:lnTo>
                <a:close/>
              </a:path>
              <a:path w="119379" h="91439">
                <a:moveTo>
                  <a:pt x="100584" y="12191"/>
                </a:moveTo>
                <a:lnTo>
                  <a:pt x="70103" y="12191"/>
                </a:lnTo>
                <a:lnTo>
                  <a:pt x="88391" y="18287"/>
                </a:lnTo>
                <a:lnTo>
                  <a:pt x="85344" y="18287"/>
                </a:lnTo>
                <a:lnTo>
                  <a:pt x="94487" y="24383"/>
                </a:lnTo>
                <a:lnTo>
                  <a:pt x="91439" y="24383"/>
                </a:lnTo>
                <a:lnTo>
                  <a:pt x="100584" y="27431"/>
                </a:lnTo>
                <a:lnTo>
                  <a:pt x="112775" y="27431"/>
                </a:lnTo>
                <a:lnTo>
                  <a:pt x="109727" y="21335"/>
                </a:lnTo>
                <a:lnTo>
                  <a:pt x="10058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434328" y="6038088"/>
            <a:ext cx="106680" cy="82550"/>
          </a:xfrm>
          <a:custGeom>
            <a:avLst/>
            <a:gdLst/>
            <a:ahLst/>
            <a:cxnLst/>
            <a:rect l="l" t="t" r="r" b="b"/>
            <a:pathLst>
              <a:path w="106679" h="82550">
                <a:moveTo>
                  <a:pt x="54863" y="0"/>
                </a:moveTo>
                <a:lnTo>
                  <a:pt x="33432" y="3190"/>
                </a:lnTo>
                <a:lnTo>
                  <a:pt x="16001" y="11811"/>
                </a:lnTo>
                <a:lnTo>
                  <a:pt x="4286" y="24431"/>
                </a:lnTo>
                <a:lnTo>
                  <a:pt x="0" y="39624"/>
                </a:lnTo>
                <a:lnTo>
                  <a:pt x="4286" y="56578"/>
                </a:lnTo>
                <a:lnTo>
                  <a:pt x="16001" y="70103"/>
                </a:lnTo>
                <a:lnTo>
                  <a:pt x="33432" y="79057"/>
                </a:lnTo>
                <a:lnTo>
                  <a:pt x="54863" y="82295"/>
                </a:lnTo>
                <a:lnTo>
                  <a:pt x="74533" y="79057"/>
                </a:lnTo>
                <a:lnTo>
                  <a:pt x="91058" y="70104"/>
                </a:lnTo>
                <a:lnTo>
                  <a:pt x="102441" y="56578"/>
                </a:lnTo>
                <a:lnTo>
                  <a:pt x="106679" y="39624"/>
                </a:lnTo>
                <a:lnTo>
                  <a:pt x="102441" y="24431"/>
                </a:lnTo>
                <a:lnTo>
                  <a:pt x="91058" y="11811"/>
                </a:lnTo>
                <a:lnTo>
                  <a:pt x="74533" y="3190"/>
                </a:lnTo>
                <a:lnTo>
                  <a:pt x="54863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428232" y="6031991"/>
            <a:ext cx="119380" cy="94615"/>
          </a:xfrm>
          <a:custGeom>
            <a:avLst/>
            <a:gdLst/>
            <a:ahLst/>
            <a:cxnLst/>
            <a:rect l="l" t="t" r="r" b="b"/>
            <a:pathLst>
              <a:path w="119379" h="94614">
                <a:moveTo>
                  <a:pt x="73151" y="0"/>
                </a:moveTo>
                <a:lnTo>
                  <a:pt x="48767" y="0"/>
                </a:lnTo>
                <a:lnTo>
                  <a:pt x="39623" y="3047"/>
                </a:lnTo>
                <a:lnTo>
                  <a:pt x="27431" y="9143"/>
                </a:lnTo>
                <a:lnTo>
                  <a:pt x="18287" y="12191"/>
                </a:lnTo>
                <a:lnTo>
                  <a:pt x="18287" y="15239"/>
                </a:lnTo>
                <a:lnTo>
                  <a:pt x="6095" y="27431"/>
                </a:lnTo>
                <a:lnTo>
                  <a:pt x="6095" y="30479"/>
                </a:lnTo>
                <a:lnTo>
                  <a:pt x="3047" y="36575"/>
                </a:lnTo>
                <a:lnTo>
                  <a:pt x="3047" y="39623"/>
                </a:lnTo>
                <a:lnTo>
                  <a:pt x="0" y="45719"/>
                </a:lnTo>
                <a:lnTo>
                  <a:pt x="0" y="48767"/>
                </a:lnTo>
                <a:lnTo>
                  <a:pt x="3047" y="57911"/>
                </a:lnTo>
                <a:lnTo>
                  <a:pt x="6095" y="64007"/>
                </a:lnTo>
                <a:lnTo>
                  <a:pt x="6095" y="67055"/>
                </a:lnTo>
                <a:lnTo>
                  <a:pt x="18287" y="79247"/>
                </a:lnTo>
                <a:lnTo>
                  <a:pt x="18287" y="82295"/>
                </a:lnTo>
                <a:lnTo>
                  <a:pt x="27431" y="85343"/>
                </a:lnTo>
                <a:lnTo>
                  <a:pt x="36575" y="91439"/>
                </a:lnTo>
                <a:lnTo>
                  <a:pt x="48767" y="94487"/>
                </a:lnTo>
                <a:lnTo>
                  <a:pt x="73151" y="94487"/>
                </a:lnTo>
                <a:lnTo>
                  <a:pt x="82295" y="91439"/>
                </a:lnTo>
                <a:lnTo>
                  <a:pt x="91439" y="85343"/>
                </a:lnTo>
                <a:lnTo>
                  <a:pt x="94487" y="85343"/>
                </a:lnTo>
                <a:lnTo>
                  <a:pt x="100584" y="82295"/>
                </a:lnTo>
                <a:lnTo>
                  <a:pt x="51815" y="82295"/>
                </a:lnTo>
                <a:lnTo>
                  <a:pt x="33527" y="76199"/>
                </a:lnTo>
                <a:lnTo>
                  <a:pt x="24383" y="67055"/>
                </a:lnTo>
                <a:lnTo>
                  <a:pt x="21335" y="67055"/>
                </a:lnTo>
                <a:lnTo>
                  <a:pt x="15239" y="57911"/>
                </a:lnTo>
                <a:lnTo>
                  <a:pt x="17272" y="57911"/>
                </a:lnTo>
                <a:lnTo>
                  <a:pt x="16256" y="54863"/>
                </a:lnTo>
                <a:lnTo>
                  <a:pt x="15239" y="54863"/>
                </a:lnTo>
                <a:lnTo>
                  <a:pt x="13208" y="48767"/>
                </a:lnTo>
                <a:lnTo>
                  <a:pt x="12191" y="48767"/>
                </a:lnTo>
                <a:lnTo>
                  <a:pt x="12191" y="45719"/>
                </a:lnTo>
                <a:lnTo>
                  <a:pt x="13208" y="45719"/>
                </a:lnTo>
                <a:lnTo>
                  <a:pt x="15239" y="39623"/>
                </a:lnTo>
                <a:lnTo>
                  <a:pt x="16255" y="39623"/>
                </a:lnTo>
                <a:lnTo>
                  <a:pt x="17271" y="36575"/>
                </a:lnTo>
                <a:lnTo>
                  <a:pt x="15239" y="36575"/>
                </a:lnTo>
                <a:lnTo>
                  <a:pt x="21335" y="27431"/>
                </a:lnTo>
                <a:lnTo>
                  <a:pt x="24383" y="27431"/>
                </a:lnTo>
                <a:lnTo>
                  <a:pt x="33527" y="18287"/>
                </a:lnTo>
                <a:lnTo>
                  <a:pt x="51815" y="12191"/>
                </a:lnTo>
                <a:lnTo>
                  <a:pt x="100584" y="12191"/>
                </a:lnTo>
                <a:lnTo>
                  <a:pt x="94487" y="9143"/>
                </a:lnTo>
                <a:lnTo>
                  <a:pt x="91439" y="9143"/>
                </a:lnTo>
                <a:lnTo>
                  <a:pt x="82295" y="3047"/>
                </a:lnTo>
                <a:lnTo>
                  <a:pt x="73151" y="0"/>
                </a:lnTo>
                <a:close/>
              </a:path>
              <a:path w="119379" h="94614">
                <a:moveTo>
                  <a:pt x="48767" y="79247"/>
                </a:moveTo>
                <a:lnTo>
                  <a:pt x="51815" y="82295"/>
                </a:lnTo>
                <a:lnTo>
                  <a:pt x="60959" y="82295"/>
                </a:lnTo>
                <a:lnTo>
                  <a:pt x="48767" y="79247"/>
                </a:lnTo>
                <a:close/>
              </a:path>
              <a:path w="119379" h="94614">
                <a:moveTo>
                  <a:pt x="70103" y="79247"/>
                </a:moveTo>
                <a:lnTo>
                  <a:pt x="60959" y="82295"/>
                </a:lnTo>
                <a:lnTo>
                  <a:pt x="70103" y="82295"/>
                </a:lnTo>
                <a:lnTo>
                  <a:pt x="70103" y="79247"/>
                </a:lnTo>
                <a:close/>
              </a:path>
              <a:path w="119379" h="94614">
                <a:moveTo>
                  <a:pt x="100584" y="64007"/>
                </a:moveTo>
                <a:lnTo>
                  <a:pt x="88391" y="76199"/>
                </a:lnTo>
                <a:lnTo>
                  <a:pt x="70103" y="82295"/>
                </a:lnTo>
                <a:lnTo>
                  <a:pt x="103632" y="82295"/>
                </a:lnTo>
                <a:lnTo>
                  <a:pt x="103632" y="79247"/>
                </a:lnTo>
                <a:lnTo>
                  <a:pt x="115823" y="67055"/>
                </a:lnTo>
                <a:lnTo>
                  <a:pt x="100584" y="67055"/>
                </a:lnTo>
                <a:lnTo>
                  <a:pt x="100584" y="64007"/>
                </a:lnTo>
                <a:close/>
              </a:path>
              <a:path w="119379" h="94614">
                <a:moveTo>
                  <a:pt x="21335" y="64007"/>
                </a:moveTo>
                <a:lnTo>
                  <a:pt x="21335" y="67055"/>
                </a:lnTo>
                <a:lnTo>
                  <a:pt x="24383" y="67055"/>
                </a:lnTo>
                <a:lnTo>
                  <a:pt x="21335" y="64007"/>
                </a:lnTo>
                <a:close/>
              </a:path>
              <a:path w="119379" h="94614">
                <a:moveTo>
                  <a:pt x="103632" y="57911"/>
                </a:moveTo>
                <a:lnTo>
                  <a:pt x="100584" y="67055"/>
                </a:lnTo>
                <a:lnTo>
                  <a:pt x="115823" y="67055"/>
                </a:lnTo>
                <a:lnTo>
                  <a:pt x="115823" y="64007"/>
                </a:lnTo>
                <a:lnTo>
                  <a:pt x="117347" y="60959"/>
                </a:lnTo>
                <a:lnTo>
                  <a:pt x="103632" y="60959"/>
                </a:lnTo>
                <a:lnTo>
                  <a:pt x="103632" y="57911"/>
                </a:lnTo>
                <a:close/>
              </a:path>
              <a:path w="119379" h="94614">
                <a:moveTo>
                  <a:pt x="17272" y="57911"/>
                </a:moveTo>
                <a:lnTo>
                  <a:pt x="15239" y="57911"/>
                </a:lnTo>
                <a:lnTo>
                  <a:pt x="18287" y="60959"/>
                </a:lnTo>
                <a:lnTo>
                  <a:pt x="17272" y="57911"/>
                </a:lnTo>
                <a:close/>
              </a:path>
              <a:path w="119379" h="94614">
                <a:moveTo>
                  <a:pt x="106679" y="51815"/>
                </a:moveTo>
                <a:lnTo>
                  <a:pt x="103632" y="60959"/>
                </a:lnTo>
                <a:lnTo>
                  <a:pt x="117347" y="60959"/>
                </a:lnTo>
                <a:lnTo>
                  <a:pt x="118871" y="57911"/>
                </a:lnTo>
                <a:lnTo>
                  <a:pt x="118871" y="54863"/>
                </a:lnTo>
                <a:lnTo>
                  <a:pt x="106679" y="54863"/>
                </a:lnTo>
                <a:lnTo>
                  <a:pt x="106679" y="51815"/>
                </a:lnTo>
                <a:close/>
              </a:path>
              <a:path w="119379" h="94614">
                <a:moveTo>
                  <a:pt x="15239" y="51815"/>
                </a:moveTo>
                <a:lnTo>
                  <a:pt x="15239" y="54863"/>
                </a:lnTo>
                <a:lnTo>
                  <a:pt x="16256" y="54863"/>
                </a:lnTo>
                <a:lnTo>
                  <a:pt x="15239" y="51815"/>
                </a:lnTo>
                <a:close/>
              </a:path>
              <a:path w="119379" h="94614">
                <a:moveTo>
                  <a:pt x="118871" y="39623"/>
                </a:moveTo>
                <a:lnTo>
                  <a:pt x="106679" y="39623"/>
                </a:lnTo>
                <a:lnTo>
                  <a:pt x="106679" y="54863"/>
                </a:lnTo>
                <a:lnTo>
                  <a:pt x="118871" y="54863"/>
                </a:lnTo>
                <a:lnTo>
                  <a:pt x="118871" y="39623"/>
                </a:lnTo>
                <a:close/>
              </a:path>
              <a:path w="119379" h="94614">
                <a:moveTo>
                  <a:pt x="12191" y="45719"/>
                </a:moveTo>
                <a:lnTo>
                  <a:pt x="12191" y="48767"/>
                </a:lnTo>
                <a:lnTo>
                  <a:pt x="12700" y="47243"/>
                </a:lnTo>
                <a:lnTo>
                  <a:pt x="12191" y="45719"/>
                </a:lnTo>
                <a:close/>
              </a:path>
              <a:path w="119379" h="94614">
                <a:moveTo>
                  <a:pt x="12700" y="47243"/>
                </a:moveTo>
                <a:lnTo>
                  <a:pt x="12191" y="48767"/>
                </a:lnTo>
                <a:lnTo>
                  <a:pt x="13208" y="48767"/>
                </a:lnTo>
                <a:lnTo>
                  <a:pt x="12700" y="47243"/>
                </a:lnTo>
                <a:close/>
              </a:path>
              <a:path w="119379" h="94614">
                <a:moveTo>
                  <a:pt x="13208" y="45719"/>
                </a:moveTo>
                <a:lnTo>
                  <a:pt x="12191" y="45719"/>
                </a:lnTo>
                <a:lnTo>
                  <a:pt x="12700" y="47243"/>
                </a:lnTo>
                <a:lnTo>
                  <a:pt x="13208" y="45719"/>
                </a:lnTo>
                <a:close/>
              </a:path>
              <a:path w="119379" h="94614">
                <a:moveTo>
                  <a:pt x="16255" y="39623"/>
                </a:moveTo>
                <a:lnTo>
                  <a:pt x="15239" y="39623"/>
                </a:lnTo>
                <a:lnTo>
                  <a:pt x="15239" y="42671"/>
                </a:lnTo>
                <a:lnTo>
                  <a:pt x="16255" y="39623"/>
                </a:lnTo>
                <a:close/>
              </a:path>
              <a:path w="119379" h="94614">
                <a:moveTo>
                  <a:pt x="117347" y="33527"/>
                </a:moveTo>
                <a:lnTo>
                  <a:pt x="103632" y="33527"/>
                </a:lnTo>
                <a:lnTo>
                  <a:pt x="106679" y="42671"/>
                </a:lnTo>
                <a:lnTo>
                  <a:pt x="106679" y="39623"/>
                </a:lnTo>
                <a:lnTo>
                  <a:pt x="118871" y="39623"/>
                </a:lnTo>
                <a:lnTo>
                  <a:pt x="118871" y="36575"/>
                </a:lnTo>
                <a:lnTo>
                  <a:pt x="117347" y="33527"/>
                </a:lnTo>
                <a:close/>
              </a:path>
              <a:path w="119379" h="94614">
                <a:moveTo>
                  <a:pt x="18287" y="33527"/>
                </a:moveTo>
                <a:lnTo>
                  <a:pt x="15239" y="36575"/>
                </a:lnTo>
                <a:lnTo>
                  <a:pt x="17271" y="36575"/>
                </a:lnTo>
                <a:lnTo>
                  <a:pt x="18287" y="33527"/>
                </a:lnTo>
                <a:close/>
              </a:path>
              <a:path w="119379" h="94614">
                <a:moveTo>
                  <a:pt x="115823" y="27431"/>
                </a:moveTo>
                <a:lnTo>
                  <a:pt x="100584" y="27431"/>
                </a:lnTo>
                <a:lnTo>
                  <a:pt x="103632" y="36575"/>
                </a:lnTo>
                <a:lnTo>
                  <a:pt x="103632" y="33527"/>
                </a:lnTo>
                <a:lnTo>
                  <a:pt x="117347" y="33527"/>
                </a:lnTo>
                <a:lnTo>
                  <a:pt x="115823" y="30479"/>
                </a:lnTo>
                <a:lnTo>
                  <a:pt x="115823" y="27431"/>
                </a:lnTo>
                <a:close/>
              </a:path>
              <a:path w="119379" h="94614">
                <a:moveTo>
                  <a:pt x="24383" y="27431"/>
                </a:moveTo>
                <a:lnTo>
                  <a:pt x="21335" y="27431"/>
                </a:lnTo>
                <a:lnTo>
                  <a:pt x="21335" y="30479"/>
                </a:lnTo>
                <a:lnTo>
                  <a:pt x="24383" y="27431"/>
                </a:lnTo>
                <a:close/>
              </a:path>
              <a:path w="119379" h="94614">
                <a:moveTo>
                  <a:pt x="103632" y="12191"/>
                </a:moveTo>
                <a:lnTo>
                  <a:pt x="70103" y="12191"/>
                </a:lnTo>
                <a:lnTo>
                  <a:pt x="88391" y="18287"/>
                </a:lnTo>
                <a:lnTo>
                  <a:pt x="100584" y="30479"/>
                </a:lnTo>
                <a:lnTo>
                  <a:pt x="100584" y="27431"/>
                </a:lnTo>
                <a:lnTo>
                  <a:pt x="115823" y="27431"/>
                </a:lnTo>
                <a:lnTo>
                  <a:pt x="103632" y="15239"/>
                </a:lnTo>
                <a:lnTo>
                  <a:pt x="103632" y="12191"/>
                </a:lnTo>
                <a:close/>
              </a:path>
              <a:path w="119379" h="94614">
                <a:moveTo>
                  <a:pt x="60959" y="12191"/>
                </a:moveTo>
                <a:lnTo>
                  <a:pt x="51815" y="12191"/>
                </a:lnTo>
                <a:lnTo>
                  <a:pt x="48767" y="15239"/>
                </a:lnTo>
                <a:lnTo>
                  <a:pt x="60959" y="12191"/>
                </a:lnTo>
                <a:close/>
              </a:path>
              <a:path w="119379" h="94614">
                <a:moveTo>
                  <a:pt x="70103" y="12191"/>
                </a:moveTo>
                <a:lnTo>
                  <a:pt x="60959" y="12191"/>
                </a:lnTo>
                <a:lnTo>
                  <a:pt x="70103" y="15239"/>
                </a:lnTo>
                <a:lnTo>
                  <a:pt x="70103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999731" y="5711952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883907" y="5711952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415783" y="5816600"/>
            <a:ext cx="509016" cy="29463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306056" y="5846317"/>
            <a:ext cx="271272" cy="16128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202679" y="5870447"/>
            <a:ext cx="198120" cy="7010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553200" y="5870447"/>
            <a:ext cx="204214" cy="7010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410200" y="5788152"/>
            <a:ext cx="1520952" cy="25908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171943" y="5788152"/>
            <a:ext cx="79248" cy="3657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156704" y="5824728"/>
            <a:ext cx="106679" cy="8839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162800" y="5913120"/>
            <a:ext cx="97535" cy="7010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065264" y="5788152"/>
            <a:ext cx="79248" cy="3657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050023" y="5824728"/>
            <a:ext cx="106679" cy="88391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056119" y="5913120"/>
            <a:ext cx="97535" cy="7010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836664" y="5788152"/>
            <a:ext cx="201167" cy="19507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943343" y="5824728"/>
            <a:ext cx="106679" cy="158495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269480" y="5971794"/>
            <a:ext cx="1316735" cy="599694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229856" y="5907278"/>
            <a:ext cx="271272" cy="16128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623047" y="6083808"/>
            <a:ext cx="271272" cy="16154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391655" y="587654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84520" y="588416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3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79792" y="6028944"/>
            <a:ext cx="161925" cy="104139"/>
          </a:xfrm>
          <a:custGeom>
            <a:avLst/>
            <a:gdLst/>
            <a:ahLst/>
            <a:cxnLst/>
            <a:rect l="l" t="t" r="r" b="b"/>
            <a:pathLst>
              <a:path w="161925" h="104139">
                <a:moveTo>
                  <a:pt x="18287" y="0"/>
                </a:moveTo>
                <a:lnTo>
                  <a:pt x="0" y="33527"/>
                </a:lnTo>
                <a:lnTo>
                  <a:pt x="143255" y="103631"/>
                </a:lnTo>
                <a:lnTo>
                  <a:pt x="161543" y="70103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186928" y="6260591"/>
            <a:ext cx="161925" cy="104139"/>
          </a:xfrm>
          <a:custGeom>
            <a:avLst/>
            <a:gdLst/>
            <a:ahLst/>
            <a:cxnLst/>
            <a:rect l="l" t="t" r="r" b="b"/>
            <a:pathLst>
              <a:path w="161925" h="104139">
                <a:moveTo>
                  <a:pt x="18288" y="0"/>
                </a:moveTo>
                <a:lnTo>
                  <a:pt x="0" y="33528"/>
                </a:lnTo>
                <a:lnTo>
                  <a:pt x="143255" y="103632"/>
                </a:lnTo>
                <a:lnTo>
                  <a:pt x="161544" y="70104"/>
                </a:lnTo>
                <a:lnTo>
                  <a:pt x="1828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552943" y="5958840"/>
            <a:ext cx="161925" cy="106680"/>
          </a:xfrm>
          <a:custGeom>
            <a:avLst/>
            <a:gdLst/>
            <a:ahLst/>
            <a:cxnLst/>
            <a:rect l="l" t="t" r="r" b="b"/>
            <a:pathLst>
              <a:path w="161925" h="106679">
                <a:moveTo>
                  <a:pt x="18287" y="0"/>
                </a:moveTo>
                <a:lnTo>
                  <a:pt x="0" y="33528"/>
                </a:lnTo>
                <a:lnTo>
                  <a:pt x="143255" y="106680"/>
                </a:lnTo>
                <a:lnTo>
                  <a:pt x="161544" y="73152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119871" y="6321552"/>
            <a:ext cx="161925" cy="104139"/>
          </a:xfrm>
          <a:custGeom>
            <a:avLst/>
            <a:gdLst/>
            <a:ahLst/>
            <a:cxnLst/>
            <a:rect l="l" t="t" r="r" b="b"/>
            <a:pathLst>
              <a:path w="161925" h="104139">
                <a:moveTo>
                  <a:pt x="18287" y="0"/>
                </a:moveTo>
                <a:lnTo>
                  <a:pt x="0" y="33528"/>
                </a:lnTo>
                <a:lnTo>
                  <a:pt x="146303" y="103632"/>
                </a:lnTo>
                <a:lnTo>
                  <a:pt x="161544" y="70104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51192" y="5846064"/>
            <a:ext cx="85725" cy="100965"/>
          </a:xfrm>
          <a:custGeom>
            <a:avLst/>
            <a:gdLst/>
            <a:ahLst/>
            <a:cxnLst/>
            <a:rect l="l" t="t" r="r" b="b"/>
            <a:pathLst>
              <a:path w="85725" h="100964">
                <a:moveTo>
                  <a:pt x="51815" y="0"/>
                </a:moveTo>
                <a:lnTo>
                  <a:pt x="0" y="79248"/>
                </a:lnTo>
                <a:lnTo>
                  <a:pt x="30479" y="100584"/>
                </a:lnTo>
                <a:lnTo>
                  <a:pt x="85343" y="21336"/>
                </a:lnTo>
                <a:lnTo>
                  <a:pt x="518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732776" y="5410200"/>
            <a:ext cx="201168" cy="9143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424928" y="5502655"/>
            <a:ext cx="487679" cy="20320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708392" y="5338064"/>
            <a:ext cx="271271" cy="15748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8397240" y="5111496"/>
            <a:ext cx="167639" cy="3048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363711" y="5141976"/>
            <a:ext cx="201168" cy="853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058911" y="5228082"/>
            <a:ext cx="463296" cy="17906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330183" y="5035550"/>
            <a:ext cx="271272" cy="16128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498591" y="5462015"/>
            <a:ext cx="554736" cy="9753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422391" y="5559552"/>
            <a:ext cx="277368" cy="85343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852159" y="5469128"/>
            <a:ext cx="1088136" cy="18491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842759" y="5568696"/>
            <a:ext cx="109727" cy="15544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178040" y="5529071"/>
            <a:ext cx="82296" cy="3962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080504" y="5529071"/>
            <a:ext cx="192024" cy="19507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059168" y="5550408"/>
            <a:ext cx="103631" cy="17373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952488" y="5529071"/>
            <a:ext cx="106679" cy="19507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921752" y="4929632"/>
            <a:ext cx="509016" cy="45008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879080" y="5142991"/>
            <a:ext cx="271272" cy="15748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8272271" y="4956302"/>
            <a:ext cx="271272" cy="16128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278623" y="5233923"/>
            <a:ext cx="509016" cy="44754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239000" y="5443982"/>
            <a:ext cx="271272" cy="16128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632192" y="5258815"/>
            <a:ext cx="271271" cy="15748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696711" y="561746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3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409944" y="5626608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565135" y="5452871"/>
            <a:ext cx="158750" cy="104139"/>
          </a:xfrm>
          <a:custGeom>
            <a:avLst/>
            <a:gdLst/>
            <a:ahLst/>
            <a:cxnLst/>
            <a:rect l="l" t="t" r="r" b="b"/>
            <a:pathLst>
              <a:path w="158750" h="104139">
                <a:moveTo>
                  <a:pt x="143256" y="0"/>
                </a:moveTo>
                <a:lnTo>
                  <a:pt x="0" y="70103"/>
                </a:lnTo>
                <a:lnTo>
                  <a:pt x="15240" y="103631"/>
                </a:lnTo>
                <a:lnTo>
                  <a:pt x="158496" y="33527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132064" y="5071871"/>
            <a:ext cx="161925" cy="104139"/>
          </a:xfrm>
          <a:custGeom>
            <a:avLst/>
            <a:gdLst/>
            <a:ahLst/>
            <a:cxnLst/>
            <a:rect l="l" t="t" r="r" b="b"/>
            <a:pathLst>
              <a:path w="161925" h="104139">
                <a:moveTo>
                  <a:pt x="143255" y="0"/>
                </a:moveTo>
                <a:lnTo>
                  <a:pt x="0" y="70103"/>
                </a:lnTo>
                <a:lnTo>
                  <a:pt x="18287" y="103631"/>
                </a:lnTo>
                <a:lnTo>
                  <a:pt x="161543" y="33527"/>
                </a:lnTo>
                <a:lnTo>
                  <a:pt x="14325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196071" y="5148071"/>
            <a:ext cx="161925" cy="106680"/>
          </a:xfrm>
          <a:custGeom>
            <a:avLst/>
            <a:gdLst/>
            <a:ahLst/>
            <a:cxnLst/>
            <a:rect l="l" t="t" r="r" b="b"/>
            <a:pathLst>
              <a:path w="161925" h="106679">
                <a:moveTo>
                  <a:pt x="146303" y="0"/>
                </a:moveTo>
                <a:lnTo>
                  <a:pt x="0" y="73151"/>
                </a:lnTo>
                <a:lnTo>
                  <a:pt x="18287" y="106679"/>
                </a:lnTo>
                <a:lnTo>
                  <a:pt x="161544" y="36575"/>
                </a:lnTo>
                <a:lnTo>
                  <a:pt x="14630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91983" y="5370576"/>
            <a:ext cx="158750" cy="106680"/>
          </a:xfrm>
          <a:custGeom>
            <a:avLst/>
            <a:gdLst/>
            <a:ahLst/>
            <a:cxnLst/>
            <a:rect l="l" t="t" r="r" b="b"/>
            <a:pathLst>
              <a:path w="158750" h="106679">
                <a:moveTo>
                  <a:pt x="143256" y="0"/>
                </a:moveTo>
                <a:lnTo>
                  <a:pt x="0" y="73151"/>
                </a:lnTo>
                <a:lnTo>
                  <a:pt x="15240" y="106680"/>
                </a:lnTo>
                <a:lnTo>
                  <a:pt x="158496" y="36575"/>
                </a:lnTo>
                <a:lnTo>
                  <a:pt x="14325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257288" y="5553455"/>
            <a:ext cx="85725" cy="104139"/>
          </a:xfrm>
          <a:custGeom>
            <a:avLst/>
            <a:gdLst/>
            <a:ahLst/>
            <a:cxnLst/>
            <a:rect l="l" t="t" r="r" b="b"/>
            <a:pathLst>
              <a:path w="85725" h="104139">
                <a:moveTo>
                  <a:pt x="30479" y="0"/>
                </a:moveTo>
                <a:lnTo>
                  <a:pt x="0" y="24384"/>
                </a:lnTo>
                <a:lnTo>
                  <a:pt x="51815" y="103632"/>
                </a:lnTo>
                <a:lnTo>
                  <a:pt x="85343" y="82296"/>
                </a:lnTo>
                <a:lnTo>
                  <a:pt x="304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443471" y="5385815"/>
            <a:ext cx="106680" cy="79375"/>
          </a:xfrm>
          <a:custGeom>
            <a:avLst/>
            <a:gdLst/>
            <a:ahLst/>
            <a:cxnLst/>
            <a:rect l="l" t="t" r="r" b="b"/>
            <a:pathLst>
              <a:path w="106679" h="79375">
                <a:moveTo>
                  <a:pt x="51815" y="0"/>
                </a:moveTo>
                <a:lnTo>
                  <a:pt x="32146" y="3190"/>
                </a:lnTo>
                <a:lnTo>
                  <a:pt x="15621" y="11810"/>
                </a:lnTo>
                <a:lnTo>
                  <a:pt x="4238" y="24431"/>
                </a:lnTo>
                <a:lnTo>
                  <a:pt x="0" y="39623"/>
                </a:lnTo>
                <a:lnTo>
                  <a:pt x="4238" y="54816"/>
                </a:lnTo>
                <a:lnTo>
                  <a:pt x="15621" y="67436"/>
                </a:lnTo>
                <a:lnTo>
                  <a:pt x="32146" y="76057"/>
                </a:lnTo>
                <a:lnTo>
                  <a:pt x="51815" y="79247"/>
                </a:lnTo>
                <a:lnTo>
                  <a:pt x="73247" y="76057"/>
                </a:lnTo>
                <a:lnTo>
                  <a:pt x="90678" y="67436"/>
                </a:lnTo>
                <a:lnTo>
                  <a:pt x="102393" y="54816"/>
                </a:lnTo>
                <a:lnTo>
                  <a:pt x="106679" y="39623"/>
                </a:lnTo>
                <a:lnTo>
                  <a:pt x="102393" y="24431"/>
                </a:lnTo>
                <a:lnTo>
                  <a:pt x="90677" y="11810"/>
                </a:lnTo>
                <a:lnTo>
                  <a:pt x="73247" y="3190"/>
                </a:lnTo>
                <a:lnTo>
                  <a:pt x="51815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437376" y="5379720"/>
            <a:ext cx="119380" cy="91440"/>
          </a:xfrm>
          <a:custGeom>
            <a:avLst/>
            <a:gdLst/>
            <a:ahLst/>
            <a:cxnLst/>
            <a:rect l="l" t="t" r="r" b="b"/>
            <a:pathLst>
              <a:path w="119379" h="91439">
                <a:moveTo>
                  <a:pt x="18287" y="64007"/>
                </a:moveTo>
                <a:lnTo>
                  <a:pt x="6096" y="64007"/>
                </a:lnTo>
                <a:lnTo>
                  <a:pt x="6096" y="67055"/>
                </a:lnTo>
                <a:lnTo>
                  <a:pt x="9144" y="73151"/>
                </a:lnTo>
                <a:lnTo>
                  <a:pt x="12191" y="73151"/>
                </a:lnTo>
                <a:lnTo>
                  <a:pt x="18287" y="79247"/>
                </a:lnTo>
                <a:lnTo>
                  <a:pt x="27432" y="85343"/>
                </a:lnTo>
                <a:lnTo>
                  <a:pt x="36575" y="88391"/>
                </a:lnTo>
                <a:lnTo>
                  <a:pt x="48768" y="91439"/>
                </a:lnTo>
                <a:lnTo>
                  <a:pt x="70103" y="91439"/>
                </a:lnTo>
                <a:lnTo>
                  <a:pt x="82296" y="88391"/>
                </a:lnTo>
                <a:lnTo>
                  <a:pt x="91440" y="85343"/>
                </a:lnTo>
                <a:lnTo>
                  <a:pt x="100583" y="79247"/>
                </a:lnTo>
                <a:lnTo>
                  <a:pt x="48768" y="79247"/>
                </a:lnTo>
                <a:lnTo>
                  <a:pt x="39624" y="76199"/>
                </a:lnTo>
                <a:lnTo>
                  <a:pt x="33527" y="73151"/>
                </a:lnTo>
                <a:lnTo>
                  <a:pt x="24384" y="70103"/>
                </a:lnTo>
                <a:lnTo>
                  <a:pt x="27432" y="70103"/>
                </a:lnTo>
                <a:lnTo>
                  <a:pt x="18287" y="64007"/>
                </a:lnTo>
                <a:close/>
              </a:path>
              <a:path w="119379" h="91439">
                <a:moveTo>
                  <a:pt x="103631" y="57911"/>
                </a:moveTo>
                <a:lnTo>
                  <a:pt x="97535" y="64007"/>
                </a:lnTo>
                <a:lnTo>
                  <a:pt x="100583" y="64007"/>
                </a:lnTo>
                <a:lnTo>
                  <a:pt x="91440" y="70103"/>
                </a:lnTo>
                <a:lnTo>
                  <a:pt x="94488" y="70103"/>
                </a:lnTo>
                <a:lnTo>
                  <a:pt x="76200" y="76199"/>
                </a:lnTo>
                <a:lnTo>
                  <a:pt x="79248" y="76199"/>
                </a:lnTo>
                <a:lnTo>
                  <a:pt x="70103" y="79247"/>
                </a:lnTo>
                <a:lnTo>
                  <a:pt x="100583" y="79247"/>
                </a:lnTo>
                <a:lnTo>
                  <a:pt x="106679" y="73151"/>
                </a:lnTo>
                <a:lnTo>
                  <a:pt x="109727" y="73151"/>
                </a:lnTo>
                <a:lnTo>
                  <a:pt x="112775" y="67055"/>
                </a:lnTo>
                <a:lnTo>
                  <a:pt x="112775" y="64007"/>
                </a:lnTo>
                <a:lnTo>
                  <a:pt x="114300" y="60959"/>
                </a:lnTo>
                <a:lnTo>
                  <a:pt x="103631" y="60959"/>
                </a:lnTo>
                <a:lnTo>
                  <a:pt x="103631" y="57911"/>
                </a:lnTo>
                <a:close/>
              </a:path>
              <a:path w="119379" h="91439">
                <a:moveTo>
                  <a:pt x="21336" y="27431"/>
                </a:moveTo>
                <a:lnTo>
                  <a:pt x="3048" y="27431"/>
                </a:lnTo>
                <a:lnTo>
                  <a:pt x="0" y="36575"/>
                </a:lnTo>
                <a:lnTo>
                  <a:pt x="0" y="57911"/>
                </a:lnTo>
                <a:lnTo>
                  <a:pt x="3048" y="64007"/>
                </a:lnTo>
                <a:lnTo>
                  <a:pt x="21336" y="64007"/>
                </a:lnTo>
                <a:lnTo>
                  <a:pt x="18287" y="60959"/>
                </a:lnTo>
                <a:lnTo>
                  <a:pt x="15239" y="60959"/>
                </a:lnTo>
                <a:lnTo>
                  <a:pt x="12191" y="51815"/>
                </a:lnTo>
                <a:lnTo>
                  <a:pt x="12191" y="39623"/>
                </a:lnTo>
                <a:lnTo>
                  <a:pt x="15239" y="33527"/>
                </a:lnTo>
                <a:lnTo>
                  <a:pt x="21336" y="27431"/>
                </a:lnTo>
                <a:close/>
              </a:path>
              <a:path w="119379" h="91439">
                <a:moveTo>
                  <a:pt x="15239" y="57911"/>
                </a:moveTo>
                <a:lnTo>
                  <a:pt x="15239" y="60959"/>
                </a:lnTo>
                <a:lnTo>
                  <a:pt x="18287" y="60959"/>
                </a:lnTo>
                <a:lnTo>
                  <a:pt x="15239" y="57911"/>
                </a:lnTo>
                <a:close/>
              </a:path>
              <a:path w="119379" h="91439">
                <a:moveTo>
                  <a:pt x="100583" y="12191"/>
                </a:moveTo>
                <a:lnTo>
                  <a:pt x="70103" y="12191"/>
                </a:lnTo>
                <a:lnTo>
                  <a:pt x="79248" y="15239"/>
                </a:lnTo>
                <a:lnTo>
                  <a:pt x="85344" y="18287"/>
                </a:lnTo>
                <a:lnTo>
                  <a:pt x="94488" y="24383"/>
                </a:lnTo>
                <a:lnTo>
                  <a:pt x="91440" y="24383"/>
                </a:lnTo>
                <a:lnTo>
                  <a:pt x="100583" y="27431"/>
                </a:lnTo>
                <a:lnTo>
                  <a:pt x="97535" y="27431"/>
                </a:lnTo>
                <a:lnTo>
                  <a:pt x="103631" y="33527"/>
                </a:lnTo>
                <a:lnTo>
                  <a:pt x="106679" y="39623"/>
                </a:lnTo>
                <a:lnTo>
                  <a:pt x="103631" y="39623"/>
                </a:lnTo>
                <a:lnTo>
                  <a:pt x="106679" y="45719"/>
                </a:lnTo>
                <a:lnTo>
                  <a:pt x="103631" y="51815"/>
                </a:lnTo>
                <a:lnTo>
                  <a:pt x="106679" y="51815"/>
                </a:lnTo>
                <a:lnTo>
                  <a:pt x="103631" y="60959"/>
                </a:lnTo>
                <a:lnTo>
                  <a:pt x="114300" y="60959"/>
                </a:lnTo>
                <a:lnTo>
                  <a:pt x="115824" y="57911"/>
                </a:lnTo>
                <a:lnTo>
                  <a:pt x="118872" y="54863"/>
                </a:lnTo>
                <a:lnTo>
                  <a:pt x="118872" y="36575"/>
                </a:lnTo>
                <a:lnTo>
                  <a:pt x="115824" y="36575"/>
                </a:lnTo>
                <a:lnTo>
                  <a:pt x="112775" y="27431"/>
                </a:lnTo>
                <a:lnTo>
                  <a:pt x="109727" y="21335"/>
                </a:lnTo>
                <a:lnTo>
                  <a:pt x="106679" y="21335"/>
                </a:lnTo>
                <a:lnTo>
                  <a:pt x="106679" y="18287"/>
                </a:lnTo>
                <a:lnTo>
                  <a:pt x="100583" y="12191"/>
                </a:lnTo>
                <a:close/>
              </a:path>
              <a:path w="119379" h="91439">
                <a:moveTo>
                  <a:pt x="70103" y="0"/>
                </a:moveTo>
                <a:lnTo>
                  <a:pt x="48768" y="0"/>
                </a:lnTo>
                <a:lnTo>
                  <a:pt x="36575" y="3047"/>
                </a:lnTo>
                <a:lnTo>
                  <a:pt x="27432" y="6095"/>
                </a:lnTo>
                <a:lnTo>
                  <a:pt x="27432" y="9143"/>
                </a:lnTo>
                <a:lnTo>
                  <a:pt x="18287" y="12191"/>
                </a:lnTo>
                <a:lnTo>
                  <a:pt x="9144" y="21335"/>
                </a:lnTo>
                <a:lnTo>
                  <a:pt x="6096" y="27431"/>
                </a:lnTo>
                <a:lnTo>
                  <a:pt x="18287" y="27431"/>
                </a:lnTo>
                <a:lnTo>
                  <a:pt x="27432" y="24383"/>
                </a:lnTo>
                <a:lnTo>
                  <a:pt x="24384" y="24383"/>
                </a:lnTo>
                <a:lnTo>
                  <a:pt x="33527" y="18287"/>
                </a:lnTo>
                <a:lnTo>
                  <a:pt x="30479" y="18287"/>
                </a:lnTo>
                <a:lnTo>
                  <a:pt x="48768" y="12191"/>
                </a:lnTo>
                <a:lnTo>
                  <a:pt x="100583" y="12191"/>
                </a:lnTo>
                <a:lnTo>
                  <a:pt x="91440" y="9143"/>
                </a:lnTo>
                <a:lnTo>
                  <a:pt x="91440" y="6095"/>
                </a:lnTo>
                <a:lnTo>
                  <a:pt x="82296" y="3047"/>
                </a:lnTo>
                <a:lnTo>
                  <a:pt x="701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953000" y="5489447"/>
            <a:ext cx="539494" cy="146303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922520" y="5635752"/>
            <a:ext cx="600455" cy="85343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916423" y="5721096"/>
            <a:ext cx="609600" cy="21031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998720" y="5931408"/>
            <a:ext cx="448055" cy="88391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910328" y="5480303"/>
            <a:ext cx="622300" cy="548640"/>
          </a:xfrm>
          <a:custGeom>
            <a:avLst/>
            <a:gdLst/>
            <a:ahLst/>
            <a:cxnLst/>
            <a:rect l="l" t="t" r="r" b="b"/>
            <a:pathLst>
              <a:path w="622300" h="548639">
                <a:moveTo>
                  <a:pt x="310896" y="0"/>
                </a:moveTo>
                <a:lnTo>
                  <a:pt x="246887" y="6096"/>
                </a:lnTo>
                <a:lnTo>
                  <a:pt x="188975" y="21336"/>
                </a:lnTo>
                <a:lnTo>
                  <a:pt x="112775" y="64008"/>
                </a:lnTo>
                <a:lnTo>
                  <a:pt x="70104" y="100584"/>
                </a:lnTo>
                <a:lnTo>
                  <a:pt x="36575" y="143256"/>
                </a:lnTo>
                <a:lnTo>
                  <a:pt x="12192" y="192024"/>
                </a:lnTo>
                <a:lnTo>
                  <a:pt x="0" y="246888"/>
                </a:lnTo>
                <a:lnTo>
                  <a:pt x="0" y="301752"/>
                </a:lnTo>
                <a:lnTo>
                  <a:pt x="15239" y="356616"/>
                </a:lnTo>
                <a:lnTo>
                  <a:pt x="36575" y="405384"/>
                </a:lnTo>
                <a:lnTo>
                  <a:pt x="70104" y="448056"/>
                </a:lnTo>
                <a:lnTo>
                  <a:pt x="112775" y="484632"/>
                </a:lnTo>
                <a:lnTo>
                  <a:pt x="164592" y="515112"/>
                </a:lnTo>
                <a:lnTo>
                  <a:pt x="219456" y="536448"/>
                </a:lnTo>
                <a:lnTo>
                  <a:pt x="310896" y="548640"/>
                </a:lnTo>
                <a:lnTo>
                  <a:pt x="374904" y="542544"/>
                </a:lnTo>
                <a:lnTo>
                  <a:pt x="402336" y="536448"/>
                </a:lnTo>
                <a:lnTo>
                  <a:pt x="412495" y="533400"/>
                </a:lnTo>
                <a:lnTo>
                  <a:pt x="280416" y="533400"/>
                </a:lnTo>
                <a:lnTo>
                  <a:pt x="249936" y="530352"/>
                </a:lnTo>
                <a:lnTo>
                  <a:pt x="222504" y="521208"/>
                </a:lnTo>
                <a:lnTo>
                  <a:pt x="195072" y="515112"/>
                </a:lnTo>
                <a:lnTo>
                  <a:pt x="167639" y="502920"/>
                </a:lnTo>
                <a:lnTo>
                  <a:pt x="121920" y="475488"/>
                </a:lnTo>
                <a:lnTo>
                  <a:pt x="79248" y="438912"/>
                </a:lnTo>
                <a:lnTo>
                  <a:pt x="48768" y="399288"/>
                </a:lnTo>
                <a:lnTo>
                  <a:pt x="24384" y="350520"/>
                </a:lnTo>
                <a:lnTo>
                  <a:pt x="15239" y="301752"/>
                </a:lnTo>
                <a:lnTo>
                  <a:pt x="12192" y="274320"/>
                </a:lnTo>
                <a:lnTo>
                  <a:pt x="15239" y="246888"/>
                </a:lnTo>
                <a:lnTo>
                  <a:pt x="24384" y="198120"/>
                </a:lnTo>
                <a:lnTo>
                  <a:pt x="48768" y="149352"/>
                </a:lnTo>
                <a:lnTo>
                  <a:pt x="79248" y="109728"/>
                </a:lnTo>
                <a:lnTo>
                  <a:pt x="121920" y="73152"/>
                </a:lnTo>
                <a:lnTo>
                  <a:pt x="167639" y="45720"/>
                </a:lnTo>
                <a:lnTo>
                  <a:pt x="222504" y="24384"/>
                </a:lnTo>
                <a:lnTo>
                  <a:pt x="280416" y="15240"/>
                </a:lnTo>
                <a:lnTo>
                  <a:pt x="412496" y="15240"/>
                </a:lnTo>
                <a:lnTo>
                  <a:pt x="402336" y="12192"/>
                </a:lnTo>
                <a:lnTo>
                  <a:pt x="371856" y="6096"/>
                </a:lnTo>
                <a:lnTo>
                  <a:pt x="310896" y="0"/>
                </a:lnTo>
                <a:close/>
              </a:path>
              <a:path w="622300" h="548639">
                <a:moveTo>
                  <a:pt x="412496" y="15240"/>
                </a:moveTo>
                <a:lnTo>
                  <a:pt x="341375" y="15240"/>
                </a:lnTo>
                <a:lnTo>
                  <a:pt x="371856" y="18288"/>
                </a:lnTo>
                <a:lnTo>
                  <a:pt x="399288" y="24384"/>
                </a:lnTo>
                <a:lnTo>
                  <a:pt x="454151" y="45720"/>
                </a:lnTo>
                <a:lnTo>
                  <a:pt x="499872" y="73152"/>
                </a:lnTo>
                <a:lnTo>
                  <a:pt x="542544" y="109728"/>
                </a:lnTo>
                <a:lnTo>
                  <a:pt x="573024" y="149352"/>
                </a:lnTo>
                <a:lnTo>
                  <a:pt x="597408" y="198120"/>
                </a:lnTo>
                <a:lnTo>
                  <a:pt x="606551" y="246888"/>
                </a:lnTo>
                <a:lnTo>
                  <a:pt x="609600" y="274320"/>
                </a:lnTo>
                <a:lnTo>
                  <a:pt x="606551" y="301752"/>
                </a:lnTo>
                <a:lnTo>
                  <a:pt x="585216" y="374904"/>
                </a:lnTo>
                <a:lnTo>
                  <a:pt x="557784" y="420624"/>
                </a:lnTo>
                <a:lnTo>
                  <a:pt x="499872" y="475488"/>
                </a:lnTo>
                <a:lnTo>
                  <a:pt x="454151" y="502920"/>
                </a:lnTo>
                <a:lnTo>
                  <a:pt x="399288" y="524256"/>
                </a:lnTo>
                <a:lnTo>
                  <a:pt x="341375" y="533400"/>
                </a:lnTo>
                <a:lnTo>
                  <a:pt x="412495" y="533400"/>
                </a:lnTo>
                <a:lnTo>
                  <a:pt x="460248" y="515112"/>
                </a:lnTo>
                <a:lnTo>
                  <a:pt x="509016" y="484632"/>
                </a:lnTo>
                <a:lnTo>
                  <a:pt x="551688" y="448056"/>
                </a:lnTo>
                <a:lnTo>
                  <a:pt x="585216" y="405384"/>
                </a:lnTo>
                <a:lnTo>
                  <a:pt x="606551" y="356616"/>
                </a:lnTo>
                <a:lnTo>
                  <a:pt x="621792" y="301752"/>
                </a:lnTo>
                <a:lnTo>
                  <a:pt x="621792" y="246888"/>
                </a:lnTo>
                <a:lnTo>
                  <a:pt x="606551" y="192024"/>
                </a:lnTo>
                <a:lnTo>
                  <a:pt x="585216" y="143256"/>
                </a:lnTo>
                <a:lnTo>
                  <a:pt x="566927" y="121920"/>
                </a:lnTo>
                <a:lnTo>
                  <a:pt x="551688" y="100584"/>
                </a:lnTo>
                <a:lnTo>
                  <a:pt x="509016" y="64008"/>
                </a:lnTo>
                <a:lnTo>
                  <a:pt x="457200" y="33528"/>
                </a:lnTo>
                <a:lnTo>
                  <a:pt x="432816" y="21336"/>
                </a:lnTo>
                <a:lnTo>
                  <a:pt x="412496" y="15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943600" y="5618479"/>
            <a:ext cx="1094231" cy="172719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925311" y="5608320"/>
            <a:ext cx="1130935" cy="189230"/>
          </a:xfrm>
          <a:custGeom>
            <a:avLst/>
            <a:gdLst/>
            <a:ahLst/>
            <a:cxnLst/>
            <a:rect l="l" t="t" r="r" b="b"/>
            <a:pathLst>
              <a:path w="1130934" h="189229">
                <a:moveTo>
                  <a:pt x="858773" y="173735"/>
                </a:moveTo>
                <a:lnTo>
                  <a:pt x="832104" y="173735"/>
                </a:lnTo>
                <a:lnTo>
                  <a:pt x="859536" y="188975"/>
                </a:lnTo>
                <a:lnTo>
                  <a:pt x="931875" y="176783"/>
                </a:lnTo>
                <a:lnTo>
                  <a:pt x="859536" y="176783"/>
                </a:lnTo>
                <a:lnTo>
                  <a:pt x="863869" y="176000"/>
                </a:lnTo>
                <a:lnTo>
                  <a:pt x="858773" y="173735"/>
                </a:lnTo>
                <a:close/>
              </a:path>
              <a:path w="1130934" h="189229">
                <a:moveTo>
                  <a:pt x="683768" y="118871"/>
                </a:moveTo>
                <a:lnTo>
                  <a:pt x="566927" y="118871"/>
                </a:lnTo>
                <a:lnTo>
                  <a:pt x="609599" y="121919"/>
                </a:lnTo>
                <a:lnTo>
                  <a:pt x="694943" y="134111"/>
                </a:lnTo>
                <a:lnTo>
                  <a:pt x="734567" y="140207"/>
                </a:lnTo>
                <a:lnTo>
                  <a:pt x="771143" y="152399"/>
                </a:lnTo>
                <a:lnTo>
                  <a:pt x="804671" y="161543"/>
                </a:lnTo>
                <a:lnTo>
                  <a:pt x="832104" y="176783"/>
                </a:lnTo>
                <a:lnTo>
                  <a:pt x="832104" y="173735"/>
                </a:lnTo>
                <a:lnTo>
                  <a:pt x="858773" y="173735"/>
                </a:lnTo>
                <a:lnTo>
                  <a:pt x="838199" y="164591"/>
                </a:lnTo>
                <a:lnTo>
                  <a:pt x="807719" y="149351"/>
                </a:lnTo>
                <a:lnTo>
                  <a:pt x="774191" y="140207"/>
                </a:lnTo>
                <a:lnTo>
                  <a:pt x="737615" y="128015"/>
                </a:lnTo>
                <a:lnTo>
                  <a:pt x="697991" y="121919"/>
                </a:lnTo>
                <a:lnTo>
                  <a:pt x="683768" y="118871"/>
                </a:lnTo>
                <a:close/>
              </a:path>
              <a:path w="1130934" h="189229">
                <a:moveTo>
                  <a:pt x="863869" y="176000"/>
                </a:moveTo>
                <a:lnTo>
                  <a:pt x="859536" y="176783"/>
                </a:lnTo>
                <a:lnTo>
                  <a:pt x="865632" y="176783"/>
                </a:lnTo>
                <a:lnTo>
                  <a:pt x="863869" y="176000"/>
                </a:lnTo>
                <a:close/>
              </a:path>
              <a:path w="1130934" h="189229">
                <a:moveTo>
                  <a:pt x="1093994" y="134411"/>
                </a:moveTo>
                <a:lnTo>
                  <a:pt x="863869" y="176000"/>
                </a:lnTo>
                <a:lnTo>
                  <a:pt x="865632" y="176783"/>
                </a:lnTo>
                <a:lnTo>
                  <a:pt x="931875" y="176783"/>
                </a:lnTo>
                <a:lnTo>
                  <a:pt x="1130808" y="143255"/>
                </a:lnTo>
                <a:lnTo>
                  <a:pt x="1109471" y="143255"/>
                </a:lnTo>
                <a:lnTo>
                  <a:pt x="1093994" y="134411"/>
                </a:lnTo>
                <a:close/>
              </a:path>
              <a:path w="1130934" h="189229">
                <a:moveTo>
                  <a:pt x="37136" y="89635"/>
                </a:moveTo>
                <a:lnTo>
                  <a:pt x="21606" y="97400"/>
                </a:lnTo>
                <a:lnTo>
                  <a:pt x="265175" y="164591"/>
                </a:lnTo>
                <a:lnTo>
                  <a:pt x="295656" y="152399"/>
                </a:lnTo>
                <a:lnTo>
                  <a:pt x="262127" y="152399"/>
                </a:lnTo>
                <a:lnTo>
                  <a:pt x="264440" y="151372"/>
                </a:lnTo>
                <a:lnTo>
                  <a:pt x="37136" y="89635"/>
                </a:lnTo>
                <a:close/>
              </a:path>
              <a:path w="1130934" h="189229">
                <a:moveTo>
                  <a:pt x="264440" y="151372"/>
                </a:moveTo>
                <a:lnTo>
                  <a:pt x="262127" y="152399"/>
                </a:lnTo>
                <a:lnTo>
                  <a:pt x="268224" y="152399"/>
                </a:lnTo>
                <a:lnTo>
                  <a:pt x="264440" y="151372"/>
                </a:lnTo>
                <a:close/>
              </a:path>
              <a:path w="1130934" h="189229">
                <a:moveTo>
                  <a:pt x="566927" y="106679"/>
                </a:moveTo>
                <a:lnTo>
                  <a:pt x="475488" y="106679"/>
                </a:lnTo>
                <a:lnTo>
                  <a:pt x="393191" y="112775"/>
                </a:lnTo>
                <a:lnTo>
                  <a:pt x="356615" y="121919"/>
                </a:lnTo>
                <a:lnTo>
                  <a:pt x="323088" y="128015"/>
                </a:lnTo>
                <a:lnTo>
                  <a:pt x="289560" y="140207"/>
                </a:lnTo>
                <a:lnTo>
                  <a:pt x="264440" y="151372"/>
                </a:lnTo>
                <a:lnTo>
                  <a:pt x="268224" y="152399"/>
                </a:lnTo>
                <a:lnTo>
                  <a:pt x="295656" y="152399"/>
                </a:lnTo>
                <a:lnTo>
                  <a:pt x="326136" y="140207"/>
                </a:lnTo>
                <a:lnTo>
                  <a:pt x="359663" y="134111"/>
                </a:lnTo>
                <a:lnTo>
                  <a:pt x="396239" y="128015"/>
                </a:lnTo>
                <a:lnTo>
                  <a:pt x="435863" y="121919"/>
                </a:lnTo>
                <a:lnTo>
                  <a:pt x="478536" y="118871"/>
                </a:lnTo>
                <a:lnTo>
                  <a:pt x="683768" y="118871"/>
                </a:lnTo>
                <a:lnTo>
                  <a:pt x="655319" y="112775"/>
                </a:lnTo>
                <a:lnTo>
                  <a:pt x="566927" y="106679"/>
                </a:lnTo>
                <a:close/>
              </a:path>
              <a:path w="1130934" h="189229">
                <a:moveTo>
                  <a:pt x="1112519" y="131063"/>
                </a:moveTo>
                <a:lnTo>
                  <a:pt x="1093994" y="134411"/>
                </a:lnTo>
                <a:lnTo>
                  <a:pt x="1109471" y="143255"/>
                </a:lnTo>
                <a:lnTo>
                  <a:pt x="1112519" y="131063"/>
                </a:lnTo>
                <a:close/>
              </a:path>
              <a:path w="1130934" h="189229">
                <a:moveTo>
                  <a:pt x="1112519" y="131063"/>
                </a:moveTo>
                <a:lnTo>
                  <a:pt x="1109471" y="143255"/>
                </a:lnTo>
                <a:lnTo>
                  <a:pt x="1130808" y="143255"/>
                </a:lnTo>
                <a:lnTo>
                  <a:pt x="1112519" y="131063"/>
                </a:lnTo>
                <a:close/>
              </a:path>
              <a:path w="1130934" h="189229">
                <a:moveTo>
                  <a:pt x="679704" y="12191"/>
                </a:moveTo>
                <a:lnTo>
                  <a:pt x="487679" y="12191"/>
                </a:lnTo>
                <a:lnTo>
                  <a:pt x="569976" y="15239"/>
                </a:lnTo>
                <a:lnTo>
                  <a:pt x="652271" y="21335"/>
                </a:lnTo>
                <a:lnTo>
                  <a:pt x="731519" y="30479"/>
                </a:lnTo>
                <a:lnTo>
                  <a:pt x="844295" y="48767"/>
                </a:lnTo>
                <a:lnTo>
                  <a:pt x="880871" y="57911"/>
                </a:lnTo>
                <a:lnTo>
                  <a:pt x="914399" y="64007"/>
                </a:lnTo>
                <a:lnTo>
                  <a:pt x="947928" y="76199"/>
                </a:lnTo>
                <a:lnTo>
                  <a:pt x="1008888" y="94487"/>
                </a:lnTo>
                <a:lnTo>
                  <a:pt x="1063752" y="118871"/>
                </a:lnTo>
                <a:lnTo>
                  <a:pt x="1088136" y="131063"/>
                </a:lnTo>
                <a:lnTo>
                  <a:pt x="1093994" y="134411"/>
                </a:lnTo>
                <a:lnTo>
                  <a:pt x="1112519" y="131063"/>
                </a:lnTo>
                <a:lnTo>
                  <a:pt x="1094232" y="118871"/>
                </a:lnTo>
                <a:lnTo>
                  <a:pt x="1066799" y="106679"/>
                </a:lnTo>
                <a:lnTo>
                  <a:pt x="1042415" y="94487"/>
                </a:lnTo>
                <a:lnTo>
                  <a:pt x="1011936" y="82295"/>
                </a:lnTo>
                <a:lnTo>
                  <a:pt x="950976" y="64007"/>
                </a:lnTo>
                <a:lnTo>
                  <a:pt x="917447" y="51815"/>
                </a:lnTo>
                <a:lnTo>
                  <a:pt x="883919" y="45719"/>
                </a:lnTo>
                <a:lnTo>
                  <a:pt x="847343" y="36575"/>
                </a:lnTo>
                <a:lnTo>
                  <a:pt x="734567" y="18287"/>
                </a:lnTo>
                <a:lnTo>
                  <a:pt x="679704" y="12191"/>
                </a:lnTo>
                <a:close/>
              </a:path>
              <a:path w="1130934" h="189229">
                <a:moveTo>
                  <a:pt x="21336" y="97325"/>
                </a:moveTo>
                <a:lnTo>
                  <a:pt x="21336" y="97535"/>
                </a:lnTo>
                <a:lnTo>
                  <a:pt x="21606" y="97400"/>
                </a:lnTo>
                <a:lnTo>
                  <a:pt x="21336" y="97325"/>
                </a:lnTo>
                <a:close/>
              </a:path>
              <a:path w="1130934" h="189229">
                <a:moveTo>
                  <a:pt x="21336" y="85343"/>
                </a:moveTo>
                <a:lnTo>
                  <a:pt x="21336" y="97325"/>
                </a:lnTo>
                <a:lnTo>
                  <a:pt x="21606" y="97400"/>
                </a:lnTo>
                <a:lnTo>
                  <a:pt x="37136" y="89635"/>
                </a:lnTo>
                <a:lnTo>
                  <a:pt x="21336" y="85343"/>
                </a:lnTo>
                <a:close/>
              </a:path>
              <a:path w="1130934" h="189229">
                <a:moveTo>
                  <a:pt x="487679" y="0"/>
                </a:moveTo>
                <a:lnTo>
                  <a:pt x="408432" y="3047"/>
                </a:lnTo>
                <a:lnTo>
                  <a:pt x="292608" y="12191"/>
                </a:lnTo>
                <a:lnTo>
                  <a:pt x="256032" y="18287"/>
                </a:lnTo>
                <a:lnTo>
                  <a:pt x="222503" y="21335"/>
                </a:lnTo>
                <a:lnTo>
                  <a:pt x="185927" y="30479"/>
                </a:lnTo>
                <a:lnTo>
                  <a:pt x="155448" y="36575"/>
                </a:lnTo>
                <a:lnTo>
                  <a:pt x="94487" y="54863"/>
                </a:lnTo>
                <a:lnTo>
                  <a:pt x="39624" y="73151"/>
                </a:lnTo>
                <a:lnTo>
                  <a:pt x="0" y="91439"/>
                </a:lnTo>
                <a:lnTo>
                  <a:pt x="21336" y="97325"/>
                </a:lnTo>
                <a:lnTo>
                  <a:pt x="21336" y="85343"/>
                </a:lnTo>
                <a:lnTo>
                  <a:pt x="45720" y="85343"/>
                </a:lnTo>
                <a:lnTo>
                  <a:pt x="97536" y="67055"/>
                </a:lnTo>
                <a:lnTo>
                  <a:pt x="158496" y="48767"/>
                </a:lnTo>
                <a:lnTo>
                  <a:pt x="222503" y="36575"/>
                </a:lnTo>
                <a:lnTo>
                  <a:pt x="295655" y="24383"/>
                </a:lnTo>
                <a:lnTo>
                  <a:pt x="408432" y="15239"/>
                </a:lnTo>
                <a:lnTo>
                  <a:pt x="487679" y="12191"/>
                </a:lnTo>
                <a:lnTo>
                  <a:pt x="679704" y="12191"/>
                </a:lnTo>
                <a:lnTo>
                  <a:pt x="652271" y="9143"/>
                </a:lnTo>
                <a:lnTo>
                  <a:pt x="569976" y="3047"/>
                </a:lnTo>
                <a:lnTo>
                  <a:pt x="487679" y="0"/>
                </a:lnTo>
                <a:close/>
              </a:path>
              <a:path w="1130934" h="189229">
                <a:moveTo>
                  <a:pt x="45720" y="85343"/>
                </a:moveTo>
                <a:lnTo>
                  <a:pt x="21336" y="85343"/>
                </a:lnTo>
                <a:lnTo>
                  <a:pt x="37136" y="89635"/>
                </a:lnTo>
                <a:lnTo>
                  <a:pt x="45720" y="85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093208" y="5679440"/>
            <a:ext cx="1091183" cy="172719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074920" y="5669279"/>
            <a:ext cx="1127760" cy="189230"/>
          </a:xfrm>
          <a:custGeom>
            <a:avLst/>
            <a:gdLst/>
            <a:ahLst/>
            <a:cxnLst/>
            <a:rect l="l" t="t" r="r" b="b"/>
            <a:pathLst>
              <a:path w="1127760" h="189229">
                <a:moveTo>
                  <a:pt x="36759" y="54533"/>
                </a:moveTo>
                <a:lnTo>
                  <a:pt x="18287" y="57912"/>
                </a:lnTo>
                <a:lnTo>
                  <a:pt x="36575" y="70104"/>
                </a:lnTo>
                <a:lnTo>
                  <a:pt x="60959" y="82296"/>
                </a:lnTo>
                <a:lnTo>
                  <a:pt x="88391" y="94488"/>
                </a:lnTo>
                <a:lnTo>
                  <a:pt x="115824" y="103632"/>
                </a:lnTo>
                <a:lnTo>
                  <a:pt x="146303" y="115824"/>
                </a:lnTo>
                <a:lnTo>
                  <a:pt x="179831" y="124968"/>
                </a:lnTo>
                <a:lnTo>
                  <a:pt x="213359" y="137160"/>
                </a:lnTo>
                <a:lnTo>
                  <a:pt x="246887" y="143256"/>
                </a:lnTo>
                <a:lnTo>
                  <a:pt x="396239" y="170688"/>
                </a:lnTo>
                <a:lnTo>
                  <a:pt x="475488" y="179832"/>
                </a:lnTo>
                <a:lnTo>
                  <a:pt x="557783" y="185928"/>
                </a:lnTo>
                <a:lnTo>
                  <a:pt x="640079" y="188976"/>
                </a:lnTo>
                <a:lnTo>
                  <a:pt x="722376" y="185928"/>
                </a:lnTo>
                <a:lnTo>
                  <a:pt x="838200" y="176784"/>
                </a:lnTo>
                <a:lnTo>
                  <a:pt x="640079" y="176784"/>
                </a:lnTo>
                <a:lnTo>
                  <a:pt x="557783" y="173736"/>
                </a:lnTo>
                <a:lnTo>
                  <a:pt x="560831" y="173736"/>
                </a:lnTo>
                <a:lnTo>
                  <a:pt x="478535" y="167640"/>
                </a:lnTo>
                <a:lnTo>
                  <a:pt x="399288" y="158496"/>
                </a:lnTo>
                <a:lnTo>
                  <a:pt x="320039" y="146304"/>
                </a:lnTo>
                <a:lnTo>
                  <a:pt x="323088" y="146304"/>
                </a:lnTo>
                <a:lnTo>
                  <a:pt x="283463" y="140208"/>
                </a:lnTo>
                <a:lnTo>
                  <a:pt x="286512" y="140208"/>
                </a:lnTo>
                <a:lnTo>
                  <a:pt x="249935" y="131064"/>
                </a:lnTo>
                <a:lnTo>
                  <a:pt x="216407" y="124968"/>
                </a:lnTo>
                <a:lnTo>
                  <a:pt x="182879" y="112776"/>
                </a:lnTo>
                <a:lnTo>
                  <a:pt x="121919" y="94488"/>
                </a:lnTo>
                <a:lnTo>
                  <a:pt x="67055" y="70104"/>
                </a:lnTo>
                <a:lnTo>
                  <a:pt x="42671" y="57912"/>
                </a:lnTo>
                <a:lnTo>
                  <a:pt x="36759" y="54533"/>
                </a:lnTo>
                <a:close/>
              </a:path>
              <a:path w="1127760" h="189229">
                <a:moveTo>
                  <a:pt x="1106480" y="91665"/>
                </a:moveTo>
                <a:lnTo>
                  <a:pt x="1109471" y="103632"/>
                </a:lnTo>
                <a:lnTo>
                  <a:pt x="1085088" y="103632"/>
                </a:lnTo>
                <a:lnTo>
                  <a:pt x="1002791" y="131064"/>
                </a:lnTo>
                <a:lnTo>
                  <a:pt x="871727" y="158496"/>
                </a:lnTo>
                <a:lnTo>
                  <a:pt x="722376" y="173736"/>
                </a:lnTo>
                <a:lnTo>
                  <a:pt x="640079" y="176784"/>
                </a:lnTo>
                <a:lnTo>
                  <a:pt x="838200" y="176784"/>
                </a:lnTo>
                <a:lnTo>
                  <a:pt x="975359" y="152400"/>
                </a:lnTo>
                <a:lnTo>
                  <a:pt x="1036319" y="134112"/>
                </a:lnTo>
                <a:lnTo>
                  <a:pt x="1088135" y="115824"/>
                </a:lnTo>
                <a:lnTo>
                  <a:pt x="1114552" y="103632"/>
                </a:lnTo>
                <a:lnTo>
                  <a:pt x="1109471" y="103632"/>
                </a:lnTo>
                <a:lnTo>
                  <a:pt x="1092943" y="99142"/>
                </a:lnTo>
                <a:lnTo>
                  <a:pt x="1124278" y="99142"/>
                </a:lnTo>
                <a:lnTo>
                  <a:pt x="1127759" y="97536"/>
                </a:lnTo>
                <a:lnTo>
                  <a:pt x="1106480" y="91665"/>
                </a:lnTo>
                <a:close/>
              </a:path>
              <a:path w="1127760" h="189229">
                <a:moveTo>
                  <a:pt x="1106175" y="91581"/>
                </a:moveTo>
                <a:lnTo>
                  <a:pt x="1092943" y="99142"/>
                </a:lnTo>
                <a:lnTo>
                  <a:pt x="1109471" y="103632"/>
                </a:lnTo>
                <a:lnTo>
                  <a:pt x="1106480" y="91665"/>
                </a:lnTo>
                <a:lnTo>
                  <a:pt x="1106175" y="91581"/>
                </a:lnTo>
                <a:close/>
              </a:path>
              <a:path w="1127760" h="189229">
                <a:moveTo>
                  <a:pt x="906779" y="36576"/>
                </a:moveTo>
                <a:lnTo>
                  <a:pt x="865631" y="36576"/>
                </a:lnTo>
                <a:lnTo>
                  <a:pt x="864475" y="37089"/>
                </a:lnTo>
                <a:lnTo>
                  <a:pt x="1092943" y="99142"/>
                </a:lnTo>
                <a:lnTo>
                  <a:pt x="1106175" y="91581"/>
                </a:lnTo>
                <a:lnTo>
                  <a:pt x="906779" y="36576"/>
                </a:lnTo>
                <a:close/>
              </a:path>
              <a:path w="1127760" h="189229">
                <a:moveTo>
                  <a:pt x="1106424" y="91440"/>
                </a:moveTo>
                <a:lnTo>
                  <a:pt x="1106175" y="91581"/>
                </a:lnTo>
                <a:lnTo>
                  <a:pt x="1106480" y="91665"/>
                </a:lnTo>
                <a:lnTo>
                  <a:pt x="1106424" y="91440"/>
                </a:lnTo>
                <a:close/>
              </a:path>
              <a:path w="1127760" h="189229">
                <a:moveTo>
                  <a:pt x="290169" y="12192"/>
                </a:moveTo>
                <a:lnTo>
                  <a:pt x="268224" y="12192"/>
                </a:lnTo>
                <a:lnTo>
                  <a:pt x="266064" y="12586"/>
                </a:lnTo>
                <a:lnTo>
                  <a:pt x="320039" y="36576"/>
                </a:lnTo>
                <a:lnTo>
                  <a:pt x="393191" y="60960"/>
                </a:lnTo>
                <a:lnTo>
                  <a:pt x="432815" y="67056"/>
                </a:lnTo>
                <a:lnTo>
                  <a:pt x="475488" y="76200"/>
                </a:lnTo>
                <a:lnTo>
                  <a:pt x="563879" y="82296"/>
                </a:lnTo>
                <a:lnTo>
                  <a:pt x="652271" y="82296"/>
                </a:lnTo>
                <a:lnTo>
                  <a:pt x="694943" y="79248"/>
                </a:lnTo>
                <a:lnTo>
                  <a:pt x="754380" y="70104"/>
                </a:lnTo>
                <a:lnTo>
                  <a:pt x="563879" y="70104"/>
                </a:lnTo>
                <a:lnTo>
                  <a:pt x="518159" y="67056"/>
                </a:lnTo>
                <a:lnTo>
                  <a:pt x="475488" y="60960"/>
                </a:lnTo>
                <a:lnTo>
                  <a:pt x="435863" y="54864"/>
                </a:lnTo>
                <a:lnTo>
                  <a:pt x="409448" y="48768"/>
                </a:lnTo>
                <a:lnTo>
                  <a:pt x="396239" y="48768"/>
                </a:lnTo>
                <a:lnTo>
                  <a:pt x="359663" y="36576"/>
                </a:lnTo>
                <a:lnTo>
                  <a:pt x="326135" y="27432"/>
                </a:lnTo>
                <a:lnTo>
                  <a:pt x="301751" y="15240"/>
                </a:lnTo>
                <a:lnTo>
                  <a:pt x="295655" y="15240"/>
                </a:lnTo>
                <a:lnTo>
                  <a:pt x="290169" y="12192"/>
                </a:lnTo>
                <a:close/>
              </a:path>
              <a:path w="1127760" h="189229">
                <a:moveTo>
                  <a:pt x="862583" y="24384"/>
                </a:moveTo>
                <a:lnTo>
                  <a:pt x="804671" y="45720"/>
                </a:lnTo>
                <a:lnTo>
                  <a:pt x="734567" y="60960"/>
                </a:lnTo>
                <a:lnTo>
                  <a:pt x="694943" y="67056"/>
                </a:lnTo>
                <a:lnTo>
                  <a:pt x="652271" y="70104"/>
                </a:lnTo>
                <a:lnTo>
                  <a:pt x="754380" y="70104"/>
                </a:lnTo>
                <a:lnTo>
                  <a:pt x="774191" y="67056"/>
                </a:lnTo>
                <a:lnTo>
                  <a:pt x="807719" y="57912"/>
                </a:lnTo>
                <a:lnTo>
                  <a:pt x="838200" y="48768"/>
                </a:lnTo>
                <a:lnTo>
                  <a:pt x="864475" y="37089"/>
                </a:lnTo>
                <a:lnTo>
                  <a:pt x="862583" y="36576"/>
                </a:lnTo>
                <a:lnTo>
                  <a:pt x="906779" y="36576"/>
                </a:lnTo>
                <a:lnTo>
                  <a:pt x="862583" y="24384"/>
                </a:lnTo>
                <a:close/>
              </a:path>
              <a:path w="1127760" h="189229">
                <a:moveTo>
                  <a:pt x="268224" y="0"/>
                </a:moveTo>
                <a:lnTo>
                  <a:pt x="0" y="45720"/>
                </a:lnTo>
                <a:lnTo>
                  <a:pt x="18287" y="57912"/>
                </a:lnTo>
                <a:lnTo>
                  <a:pt x="21335" y="45720"/>
                </a:lnTo>
                <a:lnTo>
                  <a:pt x="84937" y="45720"/>
                </a:lnTo>
                <a:lnTo>
                  <a:pt x="266064" y="12586"/>
                </a:lnTo>
                <a:lnTo>
                  <a:pt x="265175" y="12192"/>
                </a:lnTo>
                <a:lnTo>
                  <a:pt x="290169" y="12192"/>
                </a:lnTo>
                <a:lnTo>
                  <a:pt x="268224" y="0"/>
                </a:lnTo>
                <a:close/>
              </a:path>
              <a:path w="1127760" h="189229">
                <a:moveTo>
                  <a:pt x="21335" y="45720"/>
                </a:moveTo>
                <a:lnTo>
                  <a:pt x="18287" y="57912"/>
                </a:lnTo>
                <a:lnTo>
                  <a:pt x="36759" y="54533"/>
                </a:lnTo>
                <a:lnTo>
                  <a:pt x="21335" y="45720"/>
                </a:lnTo>
                <a:close/>
              </a:path>
              <a:path w="1127760" h="189229">
                <a:moveTo>
                  <a:pt x="84937" y="45720"/>
                </a:moveTo>
                <a:lnTo>
                  <a:pt x="21335" y="45720"/>
                </a:lnTo>
                <a:lnTo>
                  <a:pt x="36759" y="54533"/>
                </a:lnTo>
                <a:lnTo>
                  <a:pt x="84937" y="45720"/>
                </a:lnTo>
                <a:close/>
              </a:path>
              <a:path w="1127760" h="189229">
                <a:moveTo>
                  <a:pt x="396239" y="45720"/>
                </a:moveTo>
                <a:lnTo>
                  <a:pt x="396239" y="48768"/>
                </a:lnTo>
                <a:lnTo>
                  <a:pt x="409448" y="48768"/>
                </a:lnTo>
                <a:lnTo>
                  <a:pt x="396239" y="45720"/>
                </a:lnTo>
                <a:close/>
              </a:path>
              <a:path w="1127760" h="189229">
                <a:moveTo>
                  <a:pt x="865631" y="36576"/>
                </a:moveTo>
                <a:lnTo>
                  <a:pt x="862583" y="36576"/>
                </a:lnTo>
                <a:lnTo>
                  <a:pt x="864475" y="37089"/>
                </a:lnTo>
                <a:lnTo>
                  <a:pt x="865631" y="36576"/>
                </a:lnTo>
                <a:close/>
              </a:path>
              <a:path w="1127760" h="189229">
                <a:moveTo>
                  <a:pt x="295655" y="12192"/>
                </a:moveTo>
                <a:lnTo>
                  <a:pt x="295655" y="15240"/>
                </a:lnTo>
                <a:lnTo>
                  <a:pt x="301751" y="15240"/>
                </a:lnTo>
                <a:lnTo>
                  <a:pt x="295655" y="12192"/>
                </a:lnTo>
                <a:close/>
              </a:path>
              <a:path w="1127760" h="189229">
                <a:moveTo>
                  <a:pt x="268224" y="12192"/>
                </a:moveTo>
                <a:lnTo>
                  <a:pt x="265175" y="12192"/>
                </a:lnTo>
                <a:lnTo>
                  <a:pt x="266064" y="12586"/>
                </a:lnTo>
                <a:lnTo>
                  <a:pt x="268224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230623" y="5541517"/>
            <a:ext cx="1094232" cy="176530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212335" y="5535167"/>
            <a:ext cx="1130935" cy="189230"/>
          </a:xfrm>
          <a:custGeom>
            <a:avLst/>
            <a:gdLst/>
            <a:ahLst/>
            <a:cxnLst/>
            <a:rect l="l" t="t" r="r" b="b"/>
            <a:pathLst>
              <a:path w="1130935" h="189229">
                <a:moveTo>
                  <a:pt x="676656" y="115823"/>
                </a:moveTo>
                <a:lnTo>
                  <a:pt x="566927" y="115823"/>
                </a:lnTo>
                <a:lnTo>
                  <a:pt x="609600" y="118871"/>
                </a:lnTo>
                <a:lnTo>
                  <a:pt x="694943" y="131063"/>
                </a:lnTo>
                <a:lnTo>
                  <a:pt x="734567" y="140207"/>
                </a:lnTo>
                <a:lnTo>
                  <a:pt x="804672" y="161543"/>
                </a:lnTo>
                <a:lnTo>
                  <a:pt x="859536" y="188975"/>
                </a:lnTo>
                <a:lnTo>
                  <a:pt x="927354" y="176783"/>
                </a:lnTo>
                <a:lnTo>
                  <a:pt x="859536" y="176783"/>
                </a:lnTo>
                <a:lnTo>
                  <a:pt x="864135" y="175952"/>
                </a:lnTo>
                <a:lnTo>
                  <a:pt x="838200" y="161543"/>
                </a:lnTo>
                <a:lnTo>
                  <a:pt x="807719" y="149351"/>
                </a:lnTo>
                <a:lnTo>
                  <a:pt x="774191" y="137159"/>
                </a:lnTo>
                <a:lnTo>
                  <a:pt x="737615" y="128015"/>
                </a:lnTo>
                <a:lnTo>
                  <a:pt x="697991" y="118871"/>
                </a:lnTo>
                <a:lnTo>
                  <a:pt x="676656" y="115823"/>
                </a:lnTo>
                <a:close/>
              </a:path>
              <a:path w="1130935" h="189229">
                <a:moveTo>
                  <a:pt x="864135" y="175952"/>
                </a:moveTo>
                <a:lnTo>
                  <a:pt x="859536" y="176783"/>
                </a:lnTo>
                <a:lnTo>
                  <a:pt x="865631" y="176783"/>
                </a:lnTo>
                <a:lnTo>
                  <a:pt x="864135" y="175952"/>
                </a:lnTo>
                <a:close/>
              </a:path>
              <a:path w="1130935" h="189229">
                <a:moveTo>
                  <a:pt x="1096465" y="133965"/>
                </a:moveTo>
                <a:lnTo>
                  <a:pt x="864135" y="175952"/>
                </a:lnTo>
                <a:lnTo>
                  <a:pt x="865631" y="176783"/>
                </a:lnTo>
                <a:lnTo>
                  <a:pt x="927354" y="176783"/>
                </a:lnTo>
                <a:lnTo>
                  <a:pt x="1113853" y="143255"/>
                </a:lnTo>
                <a:lnTo>
                  <a:pt x="1109472" y="143255"/>
                </a:lnTo>
                <a:lnTo>
                  <a:pt x="1096465" y="133965"/>
                </a:lnTo>
                <a:close/>
              </a:path>
              <a:path w="1130935" h="189229">
                <a:moveTo>
                  <a:pt x="569976" y="0"/>
                </a:moveTo>
                <a:lnTo>
                  <a:pt x="408431" y="0"/>
                </a:lnTo>
                <a:lnTo>
                  <a:pt x="292608" y="9143"/>
                </a:lnTo>
                <a:lnTo>
                  <a:pt x="256031" y="15239"/>
                </a:lnTo>
                <a:lnTo>
                  <a:pt x="222503" y="21335"/>
                </a:lnTo>
                <a:lnTo>
                  <a:pt x="185927" y="27431"/>
                </a:lnTo>
                <a:lnTo>
                  <a:pt x="155448" y="36575"/>
                </a:lnTo>
                <a:lnTo>
                  <a:pt x="124967" y="42671"/>
                </a:lnTo>
                <a:lnTo>
                  <a:pt x="94487" y="51815"/>
                </a:lnTo>
                <a:lnTo>
                  <a:pt x="67055" y="60959"/>
                </a:lnTo>
                <a:lnTo>
                  <a:pt x="39624" y="73151"/>
                </a:lnTo>
                <a:lnTo>
                  <a:pt x="0" y="91439"/>
                </a:lnTo>
                <a:lnTo>
                  <a:pt x="265175" y="161543"/>
                </a:lnTo>
                <a:lnTo>
                  <a:pt x="295655" y="149351"/>
                </a:lnTo>
                <a:lnTo>
                  <a:pt x="262127" y="149351"/>
                </a:lnTo>
                <a:lnTo>
                  <a:pt x="264440" y="148324"/>
                </a:lnTo>
                <a:lnTo>
                  <a:pt x="66224" y="94487"/>
                </a:lnTo>
                <a:lnTo>
                  <a:pt x="21336" y="94487"/>
                </a:lnTo>
                <a:lnTo>
                  <a:pt x="21336" y="82295"/>
                </a:lnTo>
                <a:lnTo>
                  <a:pt x="51815" y="82295"/>
                </a:lnTo>
                <a:lnTo>
                  <a:pt x="70103" y="73151"/>
                </a:lnTo>
                <a:lnTo>
                  <a:pt x="97536" y="64007"/>
                </a:lnTo>
                <a:lnTo>
                  <a:pt x="128015" y="54863"/>
                </a:lnTo>
                <a:lnTo>
                  <a:pt x="158496" y="48767"/>
                </a:lnTo>
                <a:lnTo>
                  <a:pt x="188975" y="39623"/>
                </a:lnTo>
                <a:lnTo>
                  <a:pt x="222503" y="33527"/>
                </a:lnTo>
                <a:lnTo>
                  <a:pt x="259079" y="27431"/>
                </a:lnTo>
                <a:lnTo>
                  <a:pt x="295655" y="24383"/>
                </a:lnTo>
                <a:lnTo>
                  <a:pt x="332231" y="18287"/>
                </a:lnTo>
                <a:lnTo>
                  <a:pt x="408431" y="12191"/>
                </a:lnTo>
                <a:lnTo>
                  <a:pt x="707136" y="12191"/>
                </a:lnTo>
                <a:lnTo>
                  <a:pt x="652272" y="6095"/>
                </a:lnTo>
                <a:lnTo>
                  <a:pt x="569976" y="0"/>
                </a:lnTo>
                <a:close/>
              </a:path>
              <a:path w="1130935" h="189229">
                <a:moveTo>
                  <a:pt x="264440" y="148324"/>
                </a:moveTo>
                <a:lnTo>
                  <a:pt x="262127" y="149351"/>
                </a:lnTo>
                <a:lnTo>
                  <a:pt x="268224" y="149351"/>
                </a:lnTo>
                <a:lnTo>
                  <a:pt x="264440" y="148324"/>
                </a:lnTo>
                <a:close/>
              </a:path>
              <a:path w="1130935" h="189229">
                <a:moveTo>
                  <a:pt x="566927" y="103631"/>
                </a:moveTo>
                <a:lnTo>
                  <a:pt x="478536" y="103631"/>
                </a:lnTo>
                <a:lnTo>
                  <a:pt x="435863" y="106679"/>
                </a:lnTo>
                <a:lnTo>
                  <a:pt x="393191" y="112775"/>
                </a:lnTo>
                <a:lnTo>
                  <a:pt x="356615" y="118871"/>
                </a:lnTo>
                <a:lnTo>
                  <a:pt x="289560" y="137159"/>
                </a:lnTo>
                <a:lnTo>
                  <a:pt x="264440" y="148324"/>
                </a:lnTo>
                <a:lnTo>
                  <a:pt x="268224" y="149351"/>
                </a:lnTo>
                <a:lnTo>
                  <a:pt x="295655" y="149351"/>
                </a:lnTo>
                <a:lnTo>
                  <a:pt x="326136" y="140207"/>
                </a:lnTo>
                <a:lnTo>
                  <a:pt x="359663" y="131063"/>
                </a:lnTo>
                <a:lnTo>
                  <a:pt x="396239" y="124967"/>
                </a:lnTo>
                <a:lnTo>
                  <a:pt x="435863" y="118871"/>
                </a:lnTo>
                <a:lnTo>
                  <a:pt x="478536" y="115823"/>
                </a:lnTo>
                <a:lnTo>
                  <a:pt x="676656" y="115823"/>
                </a:lnTo>
                <a:lnTo>
                  <a:pt x="612648" y="106679"/>
                </a:lnTo>
                <a:lnTo>
                  <a:pt x="566927" y="103631"/>
                </a:lnTo>
                <a:close/>
              </a:path>
              <a:path w="1130935" h="189229">
                <a:moveTo>
                  <a:pt x="1112519" y="131063"/>
                </a:moveTo>
                <a:lnTo>
                  <a:pt x="1096465" y="133965"/>
                </a:lnTo>
                <a:lnTo>
                  <a:pt x="1109472" y="143255"/>
                </a:lnTo>
                <a:lnTo>
                  <a:pt x="1112519" y="131063"/>
                </a:lnTo>
                <a:close/>
              </a:path>
              <a:path w="1130935" h="189229">
                <a:moveTo>
                  <a:pt x="1115132" y="131063"/>
                </a:moveTo>
                <a:lnTo>
                  <a:pt x="1112519" y="131063"/>
                </a:lnTo>
                <a:lnTo>
                  <a:pt x="1109472" y="143255"/>
                </a:lnTo>
                <a:lnTo>
                  <a:pt x="1113853" y="143255"/>
                </a:lnTo>
                <a:lnTo>
                  <a:pt x="1130808" y="140207"/>
                </a:lnTo>
                <a:lnTo>
                  <a:pt x="1115132" y="131063"/>
                </a:lnTo>
                <a:close/>
              </a:path>
              <a:path w="1130935" h="189229">
                <a:moveTo>
                  <a:pt x="1109907" y="128015"/>
                </a:moveTo>
                <a:lnTo>
                  <a:pt x="1088136" y="128015"/>
                </a:lnTo>
                <a:lnTo>
                  <a:pt x="1096465" y="133965"/>
                </a:lnTo>
                <a:lnTo>
                  <a:pt x="1112519" y="131063"/>
                </a:lnTo>
                <a:lnTo>
                  <a:pt x="1115132" y="131063"/>
                </a:lnTo>
                <a:lnTo>
                  <a:pt x="1109907" y="128015"/>
                </a:lnTo>
                <a:close/>
              </a:path>
              <a:path w="1130935" h="189229">
                <a:moveTo>
                  <a:pt x="1060703" y="103631"/>
                </a:moveTo>
                <a:lnTo>
                  <a:pt x="1036319" y="103631"/>
                </a:lnTo>
                <a:lnTo>
                  <a:pt x="1063752" y="115823"/>
                </a:lnTo>
                <a:lnTo>
                  <a:pt x="1088136" y="131063"/>
                </a:lnTo>
                <a:lnTo>
                  <a:pt x="1088136" y="128015"/>
                </a:lnTo>
                <a:lnTo>
                  <a:pt x="1109907" y="128015"/>
                </a:lnTo>
                <a:lnTo>
                  <a:pt x="1094231" y="118871"/>
                </a:lnTo>
                <a:lnTo>
                  <a:pt x="1066800" y="106679"/>
                </a:lnTo>
                <a:lnTo>
                  <a:pt x="1060703" y="103631"/>
                </a:lnTo>
                <a:close/>
              </a:path>
              <a:path w="1130935" h="189229">
                <a:moveTo>
                  <a:pt x="707136" y="12191"/>
                </a:moveTo>
                <a:lnTo>
                  <a:pt x="569976" y="12191"/>
                </a:lnTo>
                <a:lnTo>
                  <a:pt x="652272" y="18287"/>
                </a:lnTo>
                <a:lnTo>
                  <a:pt x="731519" y="27431"/>
                </a:lnTo>
                <a:lnTo>
                  <a:pt x="844296" y="45719"/>
                </a:lnTo>
                <a:lnTo>
                  <a:pt x="947927" y="73151"/>
                </a:lnTo>
                <a:lnTo>
                  <a:pt x="1008888" y="94487"/>
                </a:lnTo>
                <a:lnTo>
                  <a:pt x="1036319" y="106679"/>
                </a:lnTo>
                <a:lnTo>
                  <a:pt x="1036319" y="103631"/>
                </a:lnTo>
                <a:lnTo>
                  <a:pt x="1060703" y="103631"/>
                </a:lnTo>
                <a:lnTo>
                  <a:pt x="1042415" y="94487"/>
                </a:lnTo>
                <a:lnTo>
                  <a:pt x="981455" y="70103"/>
                </a:lnTo>
                <a:lnTo>
                  <a:pt x="883919" y="42671"/>
                </a:lnTo>
                <a:lnTo>
                  <a:pt x="734567" y="15239"/>
                </a:lnTo>
                <a:lnTo>
                  <a:pt x="707136" y="12191"/>
                </a:lnTo>
                <a:close/>
              </a:path>
              <a:path w="1130935" h="189229">
                <a:moveTo>
                  <a:pt x="21336" y="82295"/>
                </a:moveTo>
                <a:lnTo>
                  <a:pt x="21336" y="94487"/>
                </a:lnTo>
                <a:lnTo>
                  <a:pt x="40191" y="87417"/>
                </a:lnTo>
                <a:lnTo>
                  <a:pt x="21336" y="82295"/>
                </a:lnTo>
                <a:close/>
              </a:path>
              <a:path w="1130935" h="189229">
                <a:moveTo>
                  <a:pt x="40191" y="87417"/>
                </a:moveTo>
                <a:lnTo>
                  <a:pt x="21336" y="94487"/>
                </a:lnTo>
                <a:lnTo>
                  <a:pt x="66224" y="94487"/>
                </a:lnTo>
                <a:lnTo>
                  <a:pt x="40191" y="87417"/>
                </a:lnTo>
                <a:close/>
              </a:path>
              <a:path w="1130935" h="189229">
                <a:moveTo>
                  <a:pt x="51815" y="82295"/>
                </a:moveTo>
                <a:lnTo>
                  <a:pt x="21336" y="82295"/>
                </a:lnTo>
                <a:lnTo>
                  <a:pt x="40191" y="87417"/>
                </a:lnTo>
                <a:lnTo>
                  <a:pt x="45719" y="85343"/>
                </a:lnTo>
                <a:lnTo>
                  <a:pt x="51815" y="822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380232" y="5602478"/>
            <a:ext cx="1091183" cy="176530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361944" y="5593079"/>
            <a:ext cx="1127760" cy="189230"/>
          </a:xfrm>
          <a:custGeom>
            <a:avLst/>
            <a:gdLst/>
            <a:ahLst/>
            <a:cxnLst/>
            <a:rect l="l" t="t" r="r" b="b"/>
            <a:pathLst>
              <a:path w="1127760" h="189229">
                <a:moveTo>
                  <a:pt x="268223" y="0"/>
                </a:moveTo>
                <a:lnTo>
                  <a:pt x="0" y="48768"/>
                </a:lnTo>
                <a:lnTo>
                  <a:pt x="36575" y="70104"/>
                </a:lnTo>
                <a:lnTo>
                  <a:pt x="60959" y="82296"/>
                </a:lnTo>
                <a:lnTo>
                  <a:pt x="115823" y="106680"/>
                </a:lnTo>
                <a:lnTo>
                  <a:pt x="246887" y="146304"/>
                </a:lnTo>
                <a:lnTo>
                  <a:pt x="396239" y="173736"/>
                </a:lnTo>
                <a:lnTo>
                  <a:pt x="475488" y="182880"/>
                </a:lnTo>
                <a:lnTo>
                  <a:pt x="557783" y="188976"/>
                </a:lnTo>
                <a:lnTo>
                  <a:pt x="722376" y="188976"/>
                </a:lnTo>
                <a:lnTo>
                  <a:pt x="798576" y="182880"/>
                </a:lnTo>
                <a:lnTo>
                  <a:pt x="838200" y="176784"/>
                </a:lnTo>
                <a:lnTo>
                  <a:pt x="560831" y="176784"/>
                </a:lnTo>
                <a:lnTo>
                  <a:pt x="478535" y="170688"/>
                </a:lnTo>
                <a:lnTo>
                  <a:pt x="399288" y="161544"/>
                </a:lnTo>
                <a:lnTo>
                  <a:pt x="323088" y="149352"/>
                </a:lnTo>
                <a:lnTo>
                  <a:pt x="286511" y="140208"/>
                </a:lnTo>
                <a:lnTo>
                  <a:pt x="249935" y="134112"/>
                </a:lnTo>
                <a:lnTo>
                  <a:pt x="182879" y="115824"/>
                </a:lnTo>
                <a:lnTo>
                  <a:pt x="121919" y="94488"/>
                </a:lnTo>
                <a:lnTo>
                  <a:pt x="67055" y="70104"/>
                </a:lnTo>
                <a:lnTo>
                  <a:pt x="42671" y="57912"/>
                </a:lnTo>
                <a:lnTo>
                  <a:pt x="18287" y="57912"/>
                </a:lnTo>
                <a:lnTo>
                  <a:pt x="21335" y="45720"/>
                </a:lnTo>
                <a:lnTo>
                  <a:pt x="84937" y="45720"/>
                </a:lnTo>
                <a:lnTo>
                  <a:pt x="265931" y="12611"/>
                </a:lnTo>
                <a:lnTo>
                  <a:pt x="265175" y="12192"/>
                </a:lnTo>
                <a:lnTo>
                  <a:pt x="290169" y="12192"/>
                </a:lnTo>
                <a:lnTo>
                  <a:pt x="268223" y="0"/>
                </a:lnTo>
                <a:close/>
              </a:path>
              <a:path w="1127760" h="189229">
                <a:moveTo>
                  <a:pt x="1090193" y="101443"/>
                </a:moveTo>
                <a:lnTo>
                  <a:pt x="1085088" y="103632"/>
                </a:lnTo>
                <a:lnTo>
                  <a:pt x="1057655" y="115824"/>
                </a:lnTo>
                <a:lnTo>
                  <a:pt x="1002791" y="134112"/>
                </a:lnTo>
                <a:lnTo>
                  <a:pt x="972311" y="140208"/>
                </a:lnTo>
                <a:lnTo>
                  <a:pt x="938783" y="149352"/>
                </a:lnTo>
                <a:lnTo>
                  <a:pt x="871727" y="161544"/>
                </a:lnTo>
                <a:lnTo>
                  <a:pt x="835151" y="164592"/>
                </a:lnTo>
                <a:lnTo>
                  <a:pt x="798576" y="170688"/>
                </a:lnTo>
                <a:lnTo>
                  <a:pt x="640079" y="176784"/>
                </a:lnTo>
                <a:lnTo>
                  <a:pt x="838200" y="176784"/>
                </a:lnTo>
                <a:lnTo>
                  <a:pt x="874776" y="173736"/>
                </a:lnTo>
                <a:lnTo>
                  <a:pt x="941831" y="161544"/>
                </a:lnTo>
                <a:lnTo>
                  <a:pt x="975359" y="152400"/>
                </a:lnTo>
                <a:lnTo>
                  <a:pt x="1005839" y="146304"/>
                </a:lnTo>
                <a:lnTo>
                  <a:pt x="1036319" y="137160"/>
                </a:lnTo>
                <a:lnTo>
                  <a:pt x="1063752" y="128016"/>
                </a:lnTo>
                <a:lnTo>
                  <a:pt x="1088135" y="115824"/>
                </a:lnTo>
                <a:lnTo>
                  <a:pt x="1108512" y="106419"/>
                </a:lnTo>
                <a:lnTo>
                  <a:pt x="1090193" y="101443"/>
                </a:lnTo>
                <a:close/>
              </a:path>
              <a:path w="1127760" h="189229">
                <a:moveTo>
                  <a:pt x="1109314" y="106049"/>
                </a:moveTo>
                <a:lnTo>
                  <a:pt x="1108512" y="106419"/>
                </a:lnTo>
                <a:lnTo>
                  <a:pt x="1109471" y="106680"/>
                </a:lnTo>
                <a:lnTo>
                  <a:pt x="1109314" y="106049"/>
                </a:lnTo>
                <a:close/>
              </a:path>
              <a:path w="1127760" h="189229">
                <a:moveTo>
                  <a:pt x="1106423" y="94488"/>
                </a:moveTo>
                <a:lnTo>
                  <a:pt x="1090193" y="101443"/>
                </a:lnTo>
                <a:lnTo>
                  <a:pt x="1108512" y="106419"/>
                </a:lnTo>
                <a:lnTo>
                  <a:pt x="1109314" y="106049"/>
                </a:lnTo>
                <a:lnTo>
                  <a:pt x="1106423" y="94488"/>
                </a:lnTo>
                <a:close/>
              </a:path>
              <a:path w="1127760" h="189229">
                <a:moveTo>
                  <a:pt x="1116230" y="94488"/>
                </a:moveTo>
                <a:lnTo>
                  <a:pt x="1106423" y="94488"/>
                </a:lnTo>
                <a:lnTo>
                  <a:pt x="1109314" y="106049"/>
                </a:lnTo>
                <a:lnTo>
                  <a:pt x="1127759" y="97536"/>
                </a:lnTo>
                <a:lnTo>
                  <a:pt x="1116230" y="94488"/>
                </a:lnTo>
                <a:close/>
              </a:path>
              <a:path w="1127760" h="189229">
                <a:moveTo>
                  <a:pt x="908701" y="39624"/>
                </a:moveTo>
                <a:lnTo>
                  <a:pt x="865631" y="39624"/>
                </a:lnTo>
                <a:lnTo>
                  <a:pt x="864475" y="40137"/>
                </a:lnTo>
                <a:lnTo>
                  <a:pt x="1090193" y="101443"/>
                </a:lnTo>
                <a:lnTo>
                  <a:pt x="1106423" y="94488"/>
                </a:lnTo>
                <a:lnTo>
                  <a:pt x="1116230" y="94488"/>
                </a:lnTo>
                <a:lnTo>
                  <a:pt x="908701" y="39624"/>
                </a:lnTo>
                <a:close/>
              </a:path>
              <a:path w="1127760" h="189229">
                <a:moveTo>
                  <a:pt x="290169" y="12192"/>
                </a:moveTo>
                <a:lnTo>
                  <a:pt x="268223" y="12192"/>
                </a:lnTo>
                <a:lnTo>
                  <a:pt x="265931" y="12611"/>
                </a:lnTo>
                <a:lnTo>
                  <a:pt x="323088" y="39624"/>
                </a:lnTo>
                <a:lnTo>
                  <a:pt x="393191" y="60960"/>
                </a:lnTo>
                <a:lnTo>
                  <a:pt x="432815" y="70104"/>
                </a:lnTo>
                <a:lnTo>
                  <a:pt x="518159" y="82296"/>
                </a:lnTo>
                <a:lnTo>
                  <a:pt x="563879" y="85344"/>
                </a:lnTo>
                <a:lnTo>
                  <a:pt x="652271" y="85344"/>
                </a:lnTo>
                <a:lnTo>
                  <a:pt x="694943" y="82296"/>
                </a:lnTo>
                <a:lnTo>
                  <a:pt x="754379" y="73152"/>
                </a:lnTo>
                <a:lnTo>
                  <a:pt x="609600" y="73152"/>
                </a:lnTo>
                <a:lnTo>
                  <a:pt x="518159" y="67056"/>
                </a:lnTo>
                <a:lnTo>
                  <a:pt x="521207" y="67056"/>
                </a:lnTo>
                <a:lnTo>
                  <a:pt x="475488" y="64008"/>
                </a:lnTo>
                <a:lnTo>
                  <a:pt x="435863" y="57912"/>
                </a:lnTo>
                <a:lnTo>
                  <a:pt x="396239" y="48768"/>
                </a:lnTo>
                <a:lnTo>
                  <a:pt x="359663" y="39624"/>
                </a:lnTo>
                <a:lnTo>
                  <a:pt x="326135" y="27432"/>
                </a:lnTo>
                <a:lnTo>
                  <a:pt x="295655" y="15240"/>
                </a:lnTo>
                <a:lnTo>
                  <a:pt x="290169" y="12192"/>
                </a:lnTo>
                <a:close/>
              </a:path>
              <a:path w="1127760" h="189229">
                <a:moveTo>
                  <a:pt x="862583" y="27432"/>
                </a:moveTo>
                <a:lnTo>
                  <a:pt x="804671" y="48768"/>
                </a:lnTo>
                <a:lnTo>
                  <a:pt x="734567" y="64008"/>
                </a:lnTo>
                <a:lnTo>
                  <a:pt x="609600" y="73152"/>
                </a:lnTo>
                <a:lnTo>
                  <a:pt x="754379" y="73152"/>
                </a:lnTo>
                <a:lnTo>
                  <a:pt x="774191" y="70104"/>
                </a:lnTo>
                <a:lnTo>
                  <a:pt x="807719" y="60960"/>
                </a:lnTo>
                <a:lnTo>
                  <a:pt x="838200" y="51816"/>
                </a:lnTo>
                <a:lnTo>
                  <a:pt x="864475" y="40137"/>
                </a:lnTo>
                <a:lnTo>
                  <a:pt x="862583" y="39624"/>
                </a:lnTo>
                <a:lnTo>
                  <a:pt x="908701" y="39624"/>
                </a:lnTo>
                <a:lnTo>
                  <a:pt x="862583" y="27432"/>
                </a:lnTo>
                <a:close/>
              </a:path>
              <a:path w="1127760" h="189229">
                <a:moveTo>
                  <a:pt x="21335" y="45720"/>
                </a:moveTo>
                <a:lnTo>
                  <a:pt x="18287" y="57912"/>
                </a:lnTo>
                <a:lnTo>
                  <a:pt x="36759" y="54533"/>
                </a:lnTo>
                <a:lnTo>
                  <a:pt x="21335" y="45720"/>
                </a:lnTo>
                <a:close/>
              </a:path>
              <a:path w="1127760" h="189229">
                <a:moveTo>
                  <a:pt x="36759" y="54533"/>
                </a:moveTo>
                <a:lnTo>
                  <a:pt x="18287" y="57912"/>
                </a:lnTo>
                <a:lnTo>
                  <a:pt x="42671" y="57912"/>
                </a:lnTo>
                <a:lnTo>
                  <a:pt x="36759" y="54533"/>
                </a:lnTo>
                <a:close/>
              </a:path>
              <a:path w="1127760" h="189229">
                <a:moveTo>
                  <a:pt x="84937" y="45720"/>
                </a:moveTo>
                <a:lnTo>
                  <a:pt x="21335" y="45720"/>
                </a:lnTo>
                <a:lnTo>
                  <a:pt x="36759" y="54533"/>
                </a:lnTo>
                <a:lnTo>
                  <a:pt x="84937" y="45720"/>
                </a:lnTo>
                <a:close/>
              </a:path>
              <a:path w="1127760" h="189229">
                <a:moveTo>
                  <a:pt x="865631" y="39624"/>
                </a:moveTo>
                <a:lnTo>
                  <a:pt x="862583" y="39624"/>
                </a:lnTo>
                <a:lnTo>
                  <a:pt x="864475" y="40137"/>
                </a:lnTo>
                <a:lnTo>
                  <a:pt x="865631" y="39624"/>
                </a:lnTo>
                <a:close/>
              </a:path>
              <a:path w="1127760" h="189229">
                <a:moveTo>
                  <a:pt x="268223" y="12192"/>
                </a:moveTo>
                <a:lnTo>
                  <a:pt x="265175" y="12192"/>
                </a:lnTo>
                <a:lnTo>
                  <a:pt x="265931" y="12611"/>
                </a:lnTo>
                <a:lnTo>
                  <a:pt x="268223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45807" y="6501384"/>
            <a:ext cx="1094740" cy="429895"/>
          </a:xfrm>
          <a:custGeom>
            <a:avLst/>
            <a:gdLst/>
            <a:ahLst/>
            <a:cxnLst/>
            <a:rect l="l" t="t" r="r" b="b"/>
            <a:pathLst>
              <a:path w="1094740" h="429895">
                <a:moveTo>
                  <a:pt x="1094232" y="0"/>
                </a:moveTo>
                <a:lnTo>
                  <a:pt x="0" y="0"/>
                </a:lnTo>
                <a:lnTo>
                  <a:pt x="0" y="429767"/>
                </a:lnTo>
                <a:lnTo>
                  <a:pt x="1094232" y="429767"/>
                </a:lnTo>
                <a:lnTo>
                  <a:pt x="1094232" y="414527"/>
                </a:lnTo>
                <a:lnTo>
                  <a:pt x="27432" y="414527"/>
                </a:lnTo>
                <a:lnTo>
                  <a:pt x="12192" y="402335"/>
                </a:lnTo>
                <a:lnTo>
                  <a:pt x="27432" y="402335"/>
                </a:lnTo>
                <a:lnTo>
                  <a:pt x="27432" y="30479"/>
                </a:lnTo>
                <a:lnTo>
                  <a:pt x="12192" y="30479"/>
                </a:lnTo>
                <a:lnTo>
                  <a:pt x="27432" y="15239"/>
                </a:lnTo>
                <a:lnTo>
                  <a:pt x="1094232" y="15239"/>
                </a:lnTo>
                <a:lnTo>
                  <a:pt x="1094232" y="0"/>
                </a:lnTo>
                <a:close/>
              </a:path>
              <a:path w="1094740" h="429895">
                <a:moveTo>
                  <a:pt x="27432" y="402335"/>
                </a:moveTo>
                <a:lnTo>
                  <a:pt x="12192" y="402335"/>
                </a:lnTo>
                <a:lnTo>
                  <a:pt x="27432" y="414527"/>
                </a:lnTo>
                <a:lnTo>
                  <a:pt x="27432" y="402335"/>
                </a:lnTo>
                <a:close/>
              </a:path>
              <a:path w="1094740" h="429895">
                <a:moveTo>
                  <a:pt x="1066800" y="402335"/>
                </a:moveTo>
                <a:lnTo>
                  <a:pt x="27432" y="402335"/>
                </a:lnTo>
                <a:lnTo>
                  <a:pt x="27432" y="414527"/>
                </a:lnTo>
                <a:lnTo>
                  <a:pt x="1066800" y="414527"/>
                </a:lnTo>
                <a:lnTo>
                  <a:pt x="1066800" y="402335"/>
                </a:lnTo>
                <a:close/>
              </a:path>
              <a:path w="1094740" h="429895">
                <a:moveTo>
                  <a:pt x="1066800" y="15239"/>
                </a:moveTo>
                <a:lnTo>
                  <a:pt x="1066800" y="414527"/>
                </a:lnTo>
                <a:lnTo>
                  <a:pt x="1078992" y="402335"/>
                </a:lnTo>
                <a:lnTo>
                  <a:pt x="1094232" y="402335"/>
                </a:lnTo>
                <a:lnTo>
                  <a:pt x="1094232" y="30479"/>
                </a:lnTo>
                <a:lnTo>
                  <a:pt x="1078992" y="30479"/>
                </a:lnTo>
                <a:lnTo>
                  <a:pt x="1066800" y="15239"/>
                </a:lnTo>
                <a:close/>
              </a:path>
              <a:path w="1094740" h="429895">
                <a:moveTo>
                  <a:pt x="1094232" y="402335"/>
                </a:moveTo>
                <a:lnTo>
                  <a:pt x="1078992" y="402335"/>
                </a:lnTo>
                <a:lnTo>
                  <a:pt x="1066800" y="414527"/>
                </a:lnTo>
                <a:lnTo>
                  <a:pt x="1094232" y="414527"/>
                </a:lnTo>
                <a:lnTo>
                  <a:pt x="1094232" y="402335"/>
                </a:lnTo>
                <a:close/>
              </a:path>
              <a:path w="1094740" h="429895">
                <a:moveTo>
                  <a:pt x="27432" y="15239"/>
                </a:moveTo>
                <a:lnTo>
                  <a:pt x="12192" y="30479"/>
                </a:lnTo>
                <a:lnTo>
                  <a:pt x="27432" y="30479"/>
                </a:lnTo>
                <a:lnTo>
                  <a:pt x="27432" y="15239"/>
                </a:lnTo>
                <a:close/>
              </a:path>
              <a:path w="1094740" h="429895">
                <a:moveTo>
                  <a:pt x="1066800" y="15239"/>
                </a:moveTo>
                <a:lnTo>
                  <a:pt x="27432" y="15239"/>
                </a:lnTo>
                <a:lnTo>
                  <a:pt x="27432" y="30479"/>
                </a:lnTo>
                <a:lnTo>
                  <a:pt x="1066800" y="30479"/>
                </a:lnTo>
                <a:lnTo>
                  <a:pt x="1066800" y="15239"/>
                </a:lnTo>
                <a:close/>
              </a:path>
              <a:path w="1094740" h="429895">
                <a:moveTo>
                  <a:pt x="1094232" y="15239"/>
                </a:moveTo>
                <a:lnTo>
                  <a:pt x="1066800" y="15239"/>
                </a:lnTo>
                <a:lnTo>
                  <a:pt x="1078992" y="30479"/>
                </a:lnTo>
                <a:lnTo>
                  <a:pt x="1094232" y="30479"/>
                </a:lnTo>
                <a:lnTo>
                  <a:pt x="1094232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 txBox="1"/>
          <p:nvPr/>
        </p:nvSpPr>
        <p:spPr>
          <a:xfrm>
            <a:off x="6936740" y="6552183"/>
            <a:ext cx="78613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J</a:t>
            </a:r>
            <a:r>
              <a:rPr sz="2000" spc="-1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2350007" y="6501384"/>
            <a:ext cx="1932939" cy="429895"/>
          </a:xfrm>
          <a:custGeom>
            <a:avLst/>
            <a:gdLst/>
            <a:ahLst/>
            <a:cxnLst/>
            <a:rect l="l" t="t" r="r" b="b"/>
            <a:pathLst>
              <a:path w="1932939" h="429895">
                <a:moveTo>
                  <a:pt x="1932432" y="0"/>
                </a:moveTo>
                <a:lnTo>
                  <a:pt x="0" y="0"/>
                </a:lnTo>
                <a:lnTo>
                  <a:pt x="0" y="429767"/>
                </a:lnTo>
                <a:lnTo>
                  <a:pt x="1932432" y="429767"/>
                </a:lnTo>
                <a:lnTo>
                  <a:pt x="1932432" y="414527"/>
                </a:lnTo>
                <a:lnTo>
                  <a:pt x="27431" y="414527"/>
                </a:lnTo>
                <a:lnTo>
                  <a:pt x="12192" y="402335"/>
                </a:lnTo>
                <a:lnTo>
                  <a:pt x="27431" y="402335"/>
                </a:lnTo>
                <a:lnTo>
                  <a:pt x="27431" y="30479"/>
                </a:lnTo>
                <a:lnTo>
                  <a:pt x="12192" y="30479"/>
                </a:lnTo>
                <a:lnTo>
                  <a:pt x="27431" y="15239"/>
                </a:lnTo>
                <a:lnTo>
                  <a:pt x="1932432" y="15239"/>
                </a:lnTo>
                <a:lnTo>
                  <a:pt x="1932432" y="0"/>
                </a:lnTo>
                <a:close/>
              </a:path>
              <a:path w="1932939" h="429895">
                <a:moveTo>
                  <a:pt x="27431" y="402335"/>
                </a:moveTo>
                <a:lnTo>
                  <a:pt x="12192" y="402335"/>
                </a:lnTo>
                <a:lnTo>
                  <a:pt x="27431" y="414527"/>
                </a:lnTo>
                <a:lnTo>
                  <a:pt x="27431" y="402335"/>
                </a:lnTo>
                <a:close/>
              </a:path>
              <a:path w="1932939" h="429895">
                <a:moveTo>
                  <a:pt x="1905000" y="402335"/>
                </a:moveTo>
                <a:lnTo>
                  <a:pt x="27431" y="402335"/>
                </a:lnTo>
                <a:lnTo>
                  <a:pt x="27431" y="414527"/>
                </a:lnTo>
                <a:lnTo>
                  <a:pt x="1905000" y="414527"/>
                </a:lnTo>
                <a:lnTo>
                  <a:pt x="1905000" y="402335"/>
                </a:lnTo>
                <a:close/>
              </a:path>
              <a:path w="1932939" h="429895">
                <a:moveTo>
                  <a:pt x="1905000" y="15239"/>
                </a:moveTo>
                <a:lnTo>
                  <a:pt x="1905000" y="414527"/>
                </a:lnTo>
                <a:lnTo>
                  <a:pt x="1917192" y="402335"/>
                </a:lnTo>
                <a:lnTo>
                  <a:pt x="1932432" y="402335"/>
                </a:lnTo>
                <a:lnTo>
                  <a:pt x="1932432" y="30479"/>
                </a:lnTo>
                <a:lnTo>
                  <a:pt x="1917192" y="30479"/>
                </a:lnTo>
                <a:lnTo>
                  <a:pt x="1905000" y="15239"/>
                </a:lnTo>
                <a:close/>
              </a:path>
              <a:path w="1932939" h="429895">
                <a:moveTo>
                  <a:pt x="1932432" y="402335"/>
                </a:moveTo>
                <a:lnTo>
                  <a:pt x="1917192" y="402335"/>
                </a:lnTo>
                <a:lnTo>
                  <a:pt x="1905000" y="414527"/>
                </a:lnTo>
                <a:lnTo>
                  <a:pt x="1932432" y="414527"/>
                </a:lnTo>
                <a:lnTo>
                  <a:pt x="1932432" y="402335"/>
                </a:lnTo>
                <a:close/>
              </a:path>
              <a:path w="1932939" h="429895">
                <a:moveTo>
                  <a:pt x="27431" y="15239"/>
                </a:moveTo>
                <a:lnTo>
                  <a:pt x="12192" y="30479"/>
                </a:lnTo>
                <a:lnTo>
                  <a:pt x="27431" y="30479"/>
                </a:lnTo>
                <a:lnTo>
                  <a:pt x="27431" y="15239"/>
                </a:lnTo>
                <a:close/>
              </a:path>
              <a:path w="1932939" h="429895">
                <a:moveTo>
                  <a:pt x="1905000" y="15239"/>
                </a:moveTo>
                <a:lnTo>
                  <a:pt x="27431" y="15239"/>
                </a:lnTo>
                <a:lnTo>
                  <a:pt x="27431" y="30479"/>
                </a:lnTo>
                <a:lnTo>
                  <a:pt x="1905000" y="30479"/>
                </a:lnTo>
                <a:lnTo>
                  <a:pt x="1905000" y="15239"/>
                </a:lnTo>
                <a:close/>
              </a:path>
              <a:path w="1932939" h="429895">
                <a:moveTo>
                  <a:pt x="1932432" y="15239"/>
                </a:moveTo>
                <a:lnTo>
                  <a:pt x="1905000" y="15239"/>
                </a:lnTo>
                <a:lnTo>
                  <a:pt x="1917192" y="30479"/>
                </a:lnTo>
                <a:lnTo>
                  <a:pt x="1932432" y="30479"/>
                </a:lnTo>
                <a:lnTo>
                  <a:pt x="1932432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 txBox="1"/>
          <p:nvPr/>
        </p:nvSpPr>
        <p:spPr>
          <a:xfrm>
            <a:off x="2440939" y="6552183"/>
            <a:ext cx="16097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</a:t>
            </a:r>
            <a:r>
              <a:rPr sz="2000" spc="-10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Piece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5254752" y="5894832"/>
            <a:ext cx="1609725" cy="634365"/>
          </a:xfrm>
          <a:custGeom>
            <a:avLst/>
            <a:gdLst/>
            <a:ahLst/>
            <a:cxnLst/>
            <a:rect l="l" t="t" r="r" b="b"/>
            <a:pathLst>
              <a:path w="1609725" h="634365">
                <a:moveTo>
                  <a:pt x="9144" y="0"/>
                </a:moveTo>
                <a:lnTo>
                  <a:pt x="0" y="24384"/>
                </a:lnTo>
                <a:lnTo>
                  <a:pt x="1600200" y="633984"/>
                </a:lnTo>
                <a:lnTo>
                  <a:pt x="1609344" y="609600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258055" y="5593079"/>
            <a:ext cx="783590" cy="932815"/>
          </a:xfrm>
          <a:custGeom>
            <a:avLst/>
            <a:gdLst/>
            <a:ahLst/>
            <a:cxnLst/>
            <a:rect l="l" t="t" r="r" b="b"/>
            <a:pathLst>
              <a:path w="783589" h="932815">
                <a:moveTo>
                  <a:pt x="762000" y="0"/>
                </a:moveTo>
                <a:lnTo>
                  <a:pt x="0" y="914400"/>
                </a:lnTo>
                <a:lnTo>
                  <a:pt x="21336" y="932688"/>
                </a:lnTo>
                <a:lnTo>
                  <a:pt x="783336" y="18288"/>
                </a:lnTo>
                <a:lnTo>
                  <a:pt x="76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81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81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81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95400" y="1030224"/>
            <a:ext cx="2648712" cy="31607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4242308" y="641095"/>
            <a:ext cx="4374515" cy="5831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IgA</a:t>
            </a:r>
            <a:endParaRPr sz="2800">
              <a:latin typeface="Times New Roman"/>
              <a:cs typeface="Times New Roman"/>
            </a:endParaRPr>
          </a:p>
          <a:p>
            <a:pPr marL="481965" marR="1024890">
              <a:lnSpc>
                <a:spcPct val="100000"/>
              </a:lnSpc>
              <a:spcBef>
                <a:spcPts val="1665"/>
              </a:spcBef>
              <a:buAutoNum type="arabicPlain" startAt="2"/>
              <a:tabLst>
                <a:tab pos="67119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subclasses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humans: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functionally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identical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  <a:buClr>
                <a:srgbClr val="FFFFFF"/>
              </a:buClr>
              <a:buFont typeface="Times New Roman"/>
              <a:buAutoNum type="arabicPlain" startAt="2"/>
            </a:pPr>
            <a:endParaRPr sz="2050">
              <a:latin typeface="Times New Roman"/>
              <a:cs typeface="Times New Roman"/>
            </a:endParaRPr>
          </a:p>
          <a:p>
            <a:pPr marL="48196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160kDa as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monomer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481965">
              <a:lnSpc>
                <a:spcPct val="100000"/>
              </a:lnSpc>
            </a:pP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~3mg/ml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2000">
              <a:latin typeface="Times New Roman"/>
              <a:cs typeface="Times New Roman"/>
            </a:endParaRPr>
          </a:p>
          <a:p>
            <a:pPr marL="481965" marR="497205">
              <a:lnSpc>
                <a:spcPct val="200000"/>
              </a:lnSpc>
              <a:buAutoNum type="arabicPlain" startAt="3"/>
              <a:tabLst>
                <a:tab pos="67119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heavy chain  Heavily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glycosylated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481965" marR="5080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Major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 Ig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(Mucosal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Local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Immunity)Tears,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saliva, gastric and  pulmonary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secretions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481965" marR="53911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Does not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fix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(unless  aggregated)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4711700" y="6765543"/>
            <a:ext cx="36290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 on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some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32103" y="4459223"/>
            <a:ext cx="3678936" cy="17617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 txBox="1"/>
          <p:nvPr/>
        </p:nvSpPr>
        <p:spPr>
          <a:xfrm>
            <a:off x="1221739" y="6780783"/>
            <a:ext cx="1837689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5" smtClean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100" spc="-232" baseline="35714" smtClean="0">
                <a:latin typeface="Times New Roman"/>
                <a:cs typeface="Times New Roman"/>
              </a:rPr>
              <a:t>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ith J</a:t>
            </a:r>
            <a:r>
              <a:rPr sz="2000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752600" y="6629400"/>
            <a:ext cx="567436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370"/>
              </a:lnSpc>
            </a:pPr>
            <a:r>
              <a:rPr sz="3000" spc="-22" baseline="19444" dirty="0">
                <a:solidFill>
                  <a:srgbClr val="FFFFFF"/>
                </a:solidFill>
                <a:latin typeface="Times New Roman"/>
                <a:cs typeface="Times New Roman"/>
              </a:rPr>
              <a:t>Some </a:t>
            </a:r>
            <a:r>
              <a:rPr sz="3000" spc="-15" baseline="19444" dirty="0">
                <a:solidFill>
                  <a:srgbClr val="FFFFFF"/>
                </a:solidFill>
                <a:latin typeface="Times New Roman"/>
                <a:cs typeface="Times New Roman"/>
              </a:rPr>
              <a:t>serum IgA </a:t>
            </a:r>
            <a:r>
              <a:rPr sz="3000" spc="-22" baseline="19444" dirty="0">
                <a:solidFill>
                  <a:srgbClr val="FFFFFF"/>
                </a:solidFill>
                <a:latin typeface="Times New Roman"/>
                <a:cs typeface="Times New Roman"/>
              </a:rPr>
              <a:t>found </a:t>
            </a:r>
            <a:r>
              <a:rPr sz="3000" spc="-7" baseline="19444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sz="3000" spc="-375" baseline="19444" smtClean="0">
                <a:solidFill>
                  <a:srgbClr val="FFFFFF"/>
                </a:solidFill>
                <a:latin typeface="Times New Roman"/>
                <a:cs typeface="Times New Roman"/>
              </a:rPr>
              <a:t>dim</a:t>
            </a:r>
            <a:r>
              <a:rPr sz="1400" spc="-250" smtClean="0">
                <a:latin typeface="Times New Roman"/>
                <a:cs typeface="Times New Roman"/>
              </a:rPr>
              <a:t>L</a:t>
            </a:r>
            <a:r>
              <a:rPr sz="3000" spc="-375" baseline="19444" smtClean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1400" spc="-250" smtClean="0">
                <a:latin typeface="Times New Roman"/>
                <a:cs typeface="Times New Roman"/>
              </a:rPr>
              <a:t>ec</a:t>
            </a:r>
            <a:r>
              <a:rPr sz="3000" spc="-375" baseline="19444" smtClean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1400" spc="-250" smtClean="0">
                <a:latin typeface="Times New Roman"/>
                <a:cs typeface="Times New Roman"/>
              </a:rPr>
              <a:t>t</a:t>
            </a:r>
            <a:r>
              <a:rPr sz="3000" spc="-375" baseline="19444" smtClean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1400" spc="-250" smtClean="0">
                <a:latin typeface="Times New Roman"/>
                <a:cs typeface="Times New Roman"/>
              </a:rPr>
              <a:t>ure    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669535" y="1941576"/>
            <a:ext cx="1703832" cy="41757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859027" y="808735"/>
            <a:ext cx="8305165" cy="689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05" algn="ctr">
              <a:lnSpc>
                <a:spcPts val="3270"/>
              </a:lnSpc>
            </a:pPr>
            <a:r>
              <a:rPr sz="2800" dirty="0"/>
              <a:t>Structure </a:t>
            </a:r>
            <a:r>
              <a:rPr sz="2800" spc="-5" dirty="0"/>
              <a:t>and </a:t>
            </a:r>
            <a:r>
              <a:rPr sz="2800" dirty="0"/>
              <a:t>formation </a:t>
            </a:r>
            <a:r>
              <a:rPr sz="2800" spc="-5" dirty="0"/>
              <a:t>of </a:t>
            </a:r>
            <a:r>
              <a:rPr sz="2800" dirty="0"/>
              <a:t>secretory</a:t>
            </a:r>
            <a:r>
              <a:rPr sz="2800" spc="-60" dirty="0"/>
              <a:t> </a:t>
            </a:r>
            <a:r>
              <a:rPr sz="2800" spc="-20" dirty="0"/>
              <a:t>lgA,</a:t>
            </a:r>
            <a:endParaRPr sz="2800"/>
          </a:p>
          <a:p>
            <a:pPr algn="ctr">
              <a:lnSpc>
                <a:spcPts val="2070"/>
              </a:lnSpc>
            </a:pPr>
            <a:r>
              <a:rPr sz="1800" spc="-5" dirty="0"/>
              <a:t>Only </a:t>
            </a:r>
            <a:r>
              <a:rPr sz="1800" dirty="0"/>
              <a:t>10-15 </a:t>
            </a:r>
            <a:r>
              <a:rPr sz="1800" spc="-5" dirty="0"/>
              <a:t>% </a:t>
            </a:r>
            <a:r>
              <a:rPr sz="1800" dirty="0"/>
              <a:t>of the total Ig in serum, but predominant in external</a:t>
            </a:r>
            <a:r>
              <a:rPr sz="1800" spc="-229" dirty="0"/>
              <a:t> </a:t>
            </a:r>
            <a:r>
              <a:rPr sz="1800" dirty="0"/>
              <a:t>secretions</a:t>
            </a:r>
            <a:endParaRPr sz="1800"/>
          </a:p>
        </p:txBody>
      </p:sp>
      <p:sp>
        <p:nvSpPr>
          <p:cNvPr id="249" name="object 249"/>
          <p:cNvSpPr/>
          <p:nvPr/>
        </p:nvSpPr>
        <p:spPr>
          <a:xfrm>
            <a:off x="783336" y="1572767"/>
            <a:ext cx="8425180" cy="0"/>
          </a:xfrm>
          <a:custGeom>
            <a:avLst/>
            <a:gdLst/>
            <a:ahLst/>
            <a:cxnLst/>
            <a:rect l="l" t="t" r="r" b="b"/>
            <a:pathLst>
              <a:path w="8425180">
                <a:moveTo>
                  <a:pt x="0" y="0"/>
                </a:moveTo>
                <a:lnTo>
                  <a:pt x="8424672" y="0"/>
                </a:lnTo>
              </a:path>
            </a:pathLst>
          </a:custGeom>
          <a:ln w="36575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83336" y="1606296"/>
            <a:ext cx="8425180" cy="0"/>
          </a:xfrm>
          <a:custGeom>
            <a:avLst/>
            <a:gdLst/>
            <a:ahLst/>
            <a:cxnLst/>
            <a:rect l="l" t="t" r="r" b="b"/>
            <a:pathLst>
              <a:path w="8425180">
                <a:moveTo>
                  <a:pt x="0" y="0"/>
                </a:moveTo>
                <a:lnTo>
                  <a:pt x="8424672" y="0"/>
                </a:lnTo>
              </a:path>
            </a:pathLst>
          </a:custGeom>
          <a:ln w="12191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10183" y="1584960"/>
            <a:ext cx="3526536" cy="518464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6071108" y="471423"/>
            <a:ext cx="3322954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6537452" y="2267711"/>
            <a:ext cx="105283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02920" algn="l"/>
              </a:tabLst>
            </a:pP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@	</a:t>
            </a:r>
            <a:r>
              <a:rPr sz="1800" b="1" spc="10" dirty="0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ost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7829804" y="2267711"/>
            <a:ext cx="134620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966469" algn="l"/>
              </a:tabLst>
            </a:pPr>
            <a:r>
              <a:rPr sz="1800" b="1" spc="-2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m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1800" b="1" spc="-20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6537452" y="2542032"/>
            <a:ext cx="1377950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822960" algn="l"/>
                <a:tab pos="1237615" algn="l"/>
              </a:tabLst>
            </a:pP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exis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ts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1800" b="1" spc="-2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6537452" y="2816352"/>
            <a:ext cx="993775" cy="285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although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8049259" y="2542032"/>
            <a:ext cx="1119505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2735" marR="5080" indent="-280670">
              <a:lnSpc>
                <a:spcPct val="100000"/>
              </a:lnSpc>
            </a:pP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mon</a:t>
            </a:r>
            <a:r>
              <a:rPr sz="1800" b="1" spc="-2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me</a:t>
            </a:r>
            <a:r>
              <a:rPr sz="1800" b="1" spc="-10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,  d</a:t>
            </a:r>
            <a:r>
              <a:rPr sz="1800" b="1" spc="-20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me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s,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6537452" y="3090671"/>
            <a:ext cx="2633345" cy="2205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421005" algn="l"/>
                <a:tab pos="558165" algn="l"/>
                <a:tab pos="939165" algn="l"/>
                <a:tab pos="1139825" algn="l"/>
                <a:tab pos="1396365" algn="l"/>
                <a:tab pos="1588135" algn="l"/>
                <a:tab pos="1664335" algn="l"/>
                <a:tab pos="1783080" algn="l"/>
                <a:tab pos="1905000" algn="l"/>
              </a:tabLst>
            </a:pP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trimers, 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&amp;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tetramers 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are 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sometimes			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present. 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In	c</a:t>
            </a:r>
            <a:r>
              <a:rPr sz="1800" b="1" spc="-2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ast,		s</a:t>
            </a:r>
            <a:r>
              <a:rPr sz="1800" b="1" spc="-2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eto</a:t>
            </a:r>
            <a:r>
              <a:rPr sz="1800" b="1" spc="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y 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Ig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		i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	fo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med		du</a:t>
            </a:r>
            <a:r>
              <a:rPr sz="18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ing  transport 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through  mucous			membrane  epithelial	cells		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(	dimer </a:t>
            </a:r>
            <a:r>
              <a:rPr sz="1800" b="1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or tetramer</a:t>
            </a:r>
            <a:r>
              <a:rPr sz="180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00" b="1" dirty="0">
                <a:solidFill>
                  <a:srgbClr val="FFFFFF"/>
                </a:solidFill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49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1685035" y="1317752"/>
            <a:ext cx="6687184" cy="620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b="0" spc="-5" dirty="0">
                <a:latin typeface="Times New Roman"/>
                <a:cs typeface="Times New Roman"/>
              </a:rPr>
              <a:t>Basic Immunoglobulin</a:t>
            </a:r>
            <a:r>
              <a:rPr sz="4000" b="0" spc="-50" dirty="0">
                <a:latin typeface="Times New Roman"/>
                <a:cs typeface="Times New Roman"/>
              </a:rPr>
              <a:t> </a:t>
            </a:r>
            <a:r>
              <a:rPr sz="4000" b="0" dirty="0">
                <a:latin typeface="Times New Roman"/>
                <a:cs typeface="Times New Roman"/>
              </a:rPr>
              <a:t>Structure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916939" y="2394711"/>
            <a:ext cx="5942965" cy="2156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Immunoglobulins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32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heterogeneous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  <a:buClr>
                <a:srgbClr val="FFFFFF"/>
              </a:buClr>
              <a:buFont typeface="Times New Roman"/>
              <a:buChar char="•"/>
            </a:pPr>
            <a:endParaRPr sz="4650">
              <a:latin typeface="Times New Roman"/>
              <a:cs typeface="Times New Roman"/>
            </a:endParaRPr>
          </a:p>
          <a:p>
            <a:pPr marL="356870" marR="2032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3200" spc="-15" dirty="0">
                <a:solidFill>
                  <a:srgbClr val="FFFFFF"/>
                </a:solidFill>
                <a:latin typeface="Times New Roman"/>
                <a:cs typeface="Times New Roman"/>
              </a:rPr>
              <a:t>Myeloma </a:t>
            </a:r>
            <a:r>
              <a:rPr sz="3200" spc="-5" dirty="0">
                <a:solidFill>
                  <a:srgbClr val="FFFFFF"/>
                </a:solidFill>
                <a:latin typeface="Times New Roman"/>
                <a:cs typeface="Times New Roman"/>
              </a:rPr>
              <a:t>proteins - </a:t>
            </a:r>
            <a:r>
              <a:rPr sz="3200" spc="-10" dirty="0">
                <a:solidFill>
                  <a:srgbClr val="FFFFFF"/>
                </a:solidFill>
                <a:latin typeface="Times New Roman"/>
                <a:cs typeface="Times New Roman"/>
              </a:rPr>
              <a:t>homogeneous  immunoglobulins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772400" y="5882640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6"/>
                </a:moveTo>
                <a:lnTo>
                  <a:pt x="1828800" y="21336"/>
                </a:lnTo>
                <a:lnTo>
                  <a:pt x="18288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882640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772400" y="5903976"/>
            <a:ext cx="1828800" cy="12700"/>
          </a:xfrm>
          <a:custGeom>
            <a:avLst/>
            <a:gdLst/>
            <a:ahLst/>
            <a:cxnLst/>
            <a:rect l="l" t="t" r="r" b="b"/>
            <a:pathLst>
              <a:path w="1828800" h="12700">
                <a:moveTo>
                  <a:pt x="0" y="12192"/>
                </a:moveTo>
                <a:lnTo>
                  <a:pt x="1828800" y="12192"/>
                </a:lnTo>
                <a:lnTo>
                  <a:pt x="18288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03976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2"/>
                </a:moveTo>
                <a:lnTo>
                  <a:pt x="152400" y="12192"/>
                </a:lnTo>
                <a:lnTo>
                  <a:pt x="1524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772400" y="5916167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5"/>
                </a:moveTo>
                <a:lnTo>
                  <a:pt x="1828800" y="21335"/>
                </a:lnTo>
                <a:lnTo>
                  <a:pt x="18288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16167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772400" y="5937503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8"/>
                </a:moveTo>
                <a:lnTo>
                  <a:pt x="1828800" y="18288"/>
                </a:lnTo>
                <a:lnTo>
                  <a:pt x="18288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37503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772400" y="5960364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96036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772400" y="5967984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967984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772400" y="5971032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8"/>
                </a:moveTo>
                <a:lnTo>
                  <a:pt x="1828800" y="18288"/>
                </a:lnTo>
                <a:lnTo>
                  <a:pt x="18288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971032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772400" y="5989320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5"/>
                </a:moveTo>
                <a:lnTo>
                  <a:pt x="1828800" y="21335"/>
                </a:lnTo>
                <a:lnTo>
                  <a:pt x="18288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989320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772400" y="6010655"/>
            <a:ext cx="1828800" cy="12700"/>
          </a:xfrm>
          <a:custGeom>
            <a:avLst/>
            <a:gdLst/>
            <a:ahLst/>
            <a:cxnLst/>
            <a:rect l="l" t="t" r="r" b="b"/>
            <a:pathLst>
              <a:path w="1828800" h="12700">
                <a:moveTo>
                  <a:pt x="0" y="12192"/>
                </a:moveTo>
                <a:lnTo>
                  <a:pt x="1828800" y="12192"/>
                </a:lnTo>
                <a:lnTo>
                  <a:pt x="18288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010655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2"/>
                </a:moveTo>
                <a:lnTo>
                  <a:pt x="152400" y="12192"/>
                </a:lnTo>
                <a:lnTo>
                  <a:pt x="1524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772400" y="6022847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5"/>
                </a:moveTo>
                <a:lnTo>
                  <a:pt x="1828800" y="21335"/>
                </a:lnTo>
                <a:lnTo>
                  <a:pt x="18288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022847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772400" y="6044184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2"/>
                </a:moveTo>
                <a:lnTo>
                  <a:pt x="1828800" y="27432"/>
                </a:lnTo>
                <a:lnTo>
                  <a:pt x="18288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044184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2"/>
                </a:moveTo>
                <a:lnTo>
                  <a:pt x="152400" y="27432"/>
                </a:lnTo>
                <a:lnTo>
                  <a:pt x="1524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772400" y="6071615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7"/>
                </a:moveTo>
                <a:lnTo>
                  <a:pt x="1828800" y="18287"/>
                </a:lnTo>
                <a:lnTo>
                  <a:pt x="18288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071615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7"/>
                </a:moveTo>
                <a:lnTo>
                  <a:pt x="152400" y="18287"/>
                </a:lnTo>
                <a:lnTo>
                  <a:pt x="1524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772400" y="6089903"/>
            <a:ext cx="1828800" cy="15240"/>
          </a:xfrm>
          <a:custGeom>
            <a:avLst/>
            <a:gdLst/>
            <a:ahLst/>
            <a:cxnLst/>
            <a:rect l="l" t="t" r="r" b="b"/>
            <a:pathLst>
              <a:path w="1828800" h="15239">
                <a:moveTo>
                  <a:pt x="0" y="15240"/>
                </a:moveTo>
                <a:lnTo>
                  <a:pt x="1828800" y="15240"/>
                </a:lnTo>
                <a:lnTo>
                  <a:pt x="18288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089903"/>
            <a:ext cx="152400" cy="15240"/>
          </a:xfrm>
          <a:custGeom>
            <a:avLst/>
            <a:gdLst/>
            <a:ahLst/>
            <a:cxnLst/>
            <a:rect l="l" t="t" r="r" b="b"/>
            <a:pathLst>
              <a:path w="152400" h="15239">
                <a:moveTo>
                  <a:pt x="0" y="15240"/>
                </a:moveTo>
                <a:lnTo>
                  <a:pt x="152400" y="15240"/>
                </a:lnTo>
                <a:lnTo>
                  <a:pt x="1524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772400" y="6105144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7"/>
                </a:moveTo>
                <a:lnTo>
                  <a:pt x="1828800" y="18287"/>
                </a:lnTo>
                <a:lnTo>
                  <a:pt x="18288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105144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7"/>
                </a:moveTo>
                <a:lnTo>
                  <a:pt x="152400" y="18287"/>
                </a:lnTo>
                <a:lnTo>
                  <a:pt x="1524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772400" y="6123432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1"/>
                </a:moveTo>
                <a:lnTo>
                  <a:pt x="1828800" y="27431"/>
                </a:lnTo>
                <a:lnTo>
                  <a:pt x="18288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123432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772400" y="6150864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6"/>
                </a:moveTo>
                <a:lnTo>
                  <a:pt x="1828800" y="21336"/>
                </a:lnTo>
                <a:lnTo>
                  <a:pt x="18288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150864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772400" y="6172200"/>
            <a:ext cx="1828800" cy="12700"/>
          </a:xfrm>
          <a:custGeom>
            <a:avLst/>
            <a:gdLst/>
            <a:ahLst/>
            <a:cxnLst/>
            <a:rect l="l" t="t" r="r" b="b"/>
            <a:pathLst>
              <a:path w="1828800" h="12700">
                <a:moveTo>
                  <a:pt x="0" y="12191"/>
                </a:moveTo>
                <a:lnTo>
                  <a:pt x="1828800" y="12191"/>
                </a:lnTo>
                <a:lnTo>
                  <a:pt x="18288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172200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1"/>
                </a:moveTo>
                <a:lnTo>
                  <a:pt x="152400" y="12191"/>
                </a:lnTo>
                <a:lnTo>
                  <a:pt x="1524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772400" y="6184391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6"/>
                </a:moveTo>
                <a:lnTo>
                  <a:pt x="1828800" y="21336"/>
                </a:lnTo>
                <a:lnTo>
                  <a:pt x="18288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184391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772400" y="6205728"/>
            <a:ext cx="1828800" cy="24765"/>
          </a:xfrm>
          <a:custGeom>
            <a:avLst/>
            <a:gdLst/>
            <a:ahLst/>
            <a:cxnLst/>
            <a:rect l="l" t="t" r="r" b="b"/>
            <a:pathLst>
              <a:path w="1828800" h="24764">
                <a:moveTo>
                  <a:pt x="0" y="24384"/>
                </a:moveTo>
                <a:lnTo>
                  <a:pt x="1828800" y="24384"/>
                </a:lnTo>
                <a:lnTo>
                  <a:pt x="18288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205728"/>
            <a:ext cx="152400" cy="24765"/>
          </a:xfrm>
          <a:custGeom>
            <a:avLst/>
            <a:gdLst/>
            <a:ahLst/>
            <a:cxnLst/>
            <a:rect l="l" t="t" r="r" b="b"/>
            <a:pathLst>
              <a:path w="152400" h="24764">
                <a:moveTo>
                  <a:pt x="0" y="24384"/>
                </a:moveTo>
                <a:lnTo>
                  <a:pt x="152400" y="24384"/>
                </a:lnTo>
                <a:lnTo>
                  <a:pt x="1524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772400" y="6230111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6"/>
                </a:moveTo>
                <a:lnTo>
                  <a:pt x="1828800" y="21336"/>
                </a:lnTo>
                <a:lnTo>
                  <a:pt x="18288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230111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772400" y="6251447"/>
            <a:ext cx="1828800" cy="12700"/>
          </a:xfrm>
          <a:custGeom>
            <a:avLst/>
            <a:gdLst/>
            <a:ahLst/>
            <a:cxnLst/>
            <a:rect l="l" t="t" r="r" b="b"/>
            <a:pathLst>
              <a:path w="1828800" h="12700">
                <a:moveTo>
                  <a:pt x="0" y="12191"/>
                </a:moveTo>
                <a:lnTo>
                  <a:pt x="1828800" y="12191"/>
                </a:lnTo>
                <a:lnTo>
                  <a:pt x="18288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251447"/>
            <a:ext cx="152400" cy="12700"/>
          </a:xfrm>
          <a:custGeom>
            <a:avLst/>
            <a:gdLst/>
            <a:ahLst/>
            <a:cxnLst/>
            <a:rect l="l" t="t" r="r" b="b"/>
            <a:pathLst>
              <a:path w="152400" h="12700">
                <a:moveTo>
                  <a:pt x="0" y="12191"/>
                </a:moveTo>
                <a:lnTo>
                  <a:pt x="152400" y="12191"/>
                </a:lnTo>
                <a:lnTo>
                  <a:pt x="1524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772400" y="6263640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89">
                <a:moveTo>
                  <a:pt x="0" y="21336"/>
                </a:moveTo>
                <a:lnTo>
                  <a:pt x="1828800" y="21336"/>
                </a:lnTo>
                <a:lnTo>
                  <a:pt x="18288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263640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89">
                <a:moveTo>
                  <a:pt x="0" y="21336"/>
                </a:moveTo>
                <a:lnTo>
                  <a:pt x="152400" y="21336"/>
                </a:lnTo>
                <a:lnTo>
                  <a:pt x="1524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772400" y="6284976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2"/>
                </a:moveTo>
                <a:lnTo>
                  <a:pt x="1828800" y="27432"/>
                </a:lnTo>
                <a:lnTo>
                  <a:pt x="18288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284976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2"/>
                </a:moveTo>
                <a:lnTo>
                  <a:pt x="152400" y="27432"/>
                </a:lnTo>
                <a:lnTo>
                  <a:pt x="1524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772400" y="6312408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1"/>
                </a:moveTo>
                <a:lnTo>
                  <a:pt x="1828800" y="27431"/>
                </a:lnTo>
                <a:lnTo>
                  <a:pt x="18288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312408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772400" y="6339840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8"/>
                </a:moveTo>
                <a:lnTo>
                  <a:pt x="1828800" y="18288"/>
                </a:lnTo>
                <a:lnTo>
                  <a:pt x="18288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339840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772400" y="6358128"/>
            <a:ext cx="1828800" cy="15240"/>
          </a:xfrm>
          <a:custGeom>
            <a:avLst/>
            <a:gdLst/>
            <a:ahLst/>
            <a:cxnLst/>
            <a:rect l="l" t="t" r="r" b="b"/>
            <a:pathLst>
              <a:path w="1828800" h="15239">
                <a:moveTo>
                  <a:pt x="0" y="15240"/>
                </a:moveTo>
                <a:lnTo>
                  <a:pt x="1828800" y="15240"/>
                </a:lnTo>
                <a:lnTo>
                  <a:pt x="18288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358128"/>
            <a:ext cx="152400" cy="15240"/>
          </a:xfrm>
          <a:custGeom>
            <a:avLst/>
            <a:gdLst/>
            <a:ahLst/>
            <a:cxnLst/>
            <a:rect l="l" t="t" r="r" b="b"/>
            <a:pathLst>
              <a:path w="152400" h="15239">
                <a:moveTo>
                  <a:pt x="0" y="15240"/>
                </a:moveTo>
                <a:lnTo>
                  <a:pt x="152400" y="15240"/>
                </a:lnTo>
                <a:lnTo>
                  <a:pt x="1524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772400" y="6373367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7"/>
                </a:moveTo>
                <a:lnTo>
                  <a:pt x="1828800" y="18287"/>
                </a:lnTo>
                <a:lnTo>
                  <a:pt x="18288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373367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7"/>
                </a:moveTo>
                <a:lnTo>
                  <a:pt x="152400" y="18287"/>
                </a:lnTo>
                <a:lnTo>
                  <a:pt x="1524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772400" y="6391655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2"/>
                </a:moveTo>
                <a:lnTo>
                  <a:pt x="1828800" y="27432"/>
                </a:lnTo>
                <a:lnTo>
                  <a:pt x="18288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391655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2"/>
                </a:moveTo>
                <a:lnTo>
                  <a:pt x="152400" y="27432"/>
                </a:lnTo>
                <a:lnTo>
                  <a:pt x="1524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772400" y="6419088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1"/>
                </a:moveTo>
                <a:lnTo>
                  <a:pt x="1828800" y="27431"/>
                </a:lnTo>
                <a:lnTo>
                  <a:pt x="18288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419088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772400" y="6446520"/>
            <a:ext cx="1828800" cy="27940"/>
          </a:xfrm>
          <a:custGeom>
            <a:avLst/>
            <a:gdLst/>
            <a:ahLst/>
            <a:cxnLst/>
            <a:rect l="l" t="t" r="r" b="b"/>
            <a:pathLst>
              <a:path w="1828800" h="27939">
                <a:moveTo>
                  <a:pt x="0" y="27431"/>
                </a:moveTo>
                <a:lnTo>
                  <a:pt x="1828800" y="27431"/>
                </a:lnTo>
                <a:lnTo>
                  <a:pt x="18288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446520"/>
            <a:ext cx="152400" cy="27940"/>
          </a:xfrm>
          <a:custGeom>
            <a:avLst/>
            <a:gdLst/>
            <a:ahLst/>
            <a:cxnLst/>
            <a:rect l="l" t="t" r="r" b="b"/>
            <a:pathLst>
              <a:path w="152400" h="27939">
                <a:moveTo>
                  <a:pt x="0" y="27431"/>
                </a:moveTo>
                <a:lnTo>
                  <a:pt x="152400" y="27431"/>
                </a:lnTo>
                <a:lnTo>
                  <a:pt x="1524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772400" y="6473952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4">
                <a:moveTo>
                  <a:pt x="0" y="18288"/>
                </a:moveTo>
                <a:lnTo>
                  <a:pt x="1828800" y="18288"/>
                </a:lnTo>
                <a:lnTo>
                  <a:pt x="18288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473952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4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772400" y="6492240"/>
            <a:ext cx="1828800" cy="15240"/>
          </a:xfrm>
          <a:custGeom>
            <a:avLst/>
            <a:gdLst/>
            <a:ahLst/>
            <a:cxnLst/>
            <a:rect l="l" t="t" r="r" b="b"/>
            <a:pathLst>
              <a:path w="1828800" h="15240">
                <a:moveTo>
                  <a:pt x="0" y="15239"/>
                </a:moveTo>
                <a:lnTo>
                  <a:pt x="1828800" y="15239"/>
                </a:lnTo>
                <a:lnTo>
                  <a:pt x="18288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492240"/>
            <a:ext cx="152400" cy="15240"/>
          </a:xfrm>
          <a:custGeom>
            <a:avLst/>
            <a:gdLst/>
            <a:ahLst/>
            <a:cxnLst/>
            <a:rect l="l" t="t" r="r" b="b"/>
            <a:pathLst>
              <a:path w="152400" h="15240">
                <a:moveTo>
                  <a:pt x="0" y="15239"/>
                </a:moveTo>
                <a:lnTo>
                  <a:pt x="152400" y="15239"/>
                </a:lnTo>
                <a:lnTo>
                  <a:pt x="1524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772400" y="6507480"/>
            <a:ext cx="1828800" cy="18415"/>
          </a:xfrm>
          <a:custGeom>
            <a:avLst/>
            <a:gdLst/>
            <a:ahLst/>
            <a:cxnLst/>
            <a:rect l="l" t="t" r="r" b="b"/>
            <a:pathLst>
              <a:path w="1828800" h="18415">
                <a:moveTo>
                  <a:pt x="0" y="18288"/>
                </a:moveTo>
                <a:lnTo>
                  <a:pt x="1828800" y="18288"/>
                </a:lnTo>
                <a:lnTo>
                  <a:pt x="18288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507480"/>
            <a:ext cx="152400" cy="18415"/>
          </a:xfrm>
          <a:custGeom>
            <a:avLst/>
            <a:gdLst/>
            <a:ahLst/>
            <a:cxnLst/>
            <a:rect l="l" t="t" r="r" b="b"/>
            <a:pathLst>
              <a:path w="152400" h="18415">
                <a:moveTo>
                  <a:pt x="0" y="18288"/>
                </a:moveTo>
                <a:lnTo>
                  <a:pt x="152400" y="18288"/>
                </a:lnTo>
                <a:lnTo>
                  <a:pt x="1524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772400" y="6525768"/>
            <a:ext cx="1828800" cy="21590"/>
          </a:xfrm>
          <a:custGeom>
            <a:avLst/>
            <a:gdLst/>
            <a:ahLst/>
            <a:cxnLst/>
            <a:rect l="l" t="t" r="r" b="b"/>
            <a:pathLst>
              <a:path w="1828800" h="21590">
                <a:moveTo>
                  <a:pt x="0" y="21335"/>
                </a:moveTo>
                <a:lnTo>
                  <a:pt x="1828800" y="21335"/>
                </a:lnTo>
                <a:lnTo>
                  <a:pt x="18288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525768"/>
            <a:ext cx="152400" cy="21590"/>
          </a:xfrm>
          <a:custGeom>
            <a:avLst/>
            <a:gdLst/>
            <a:ahLst/>
            <a:cxnLst/>
            <a:rect l="l" t="t" r="r" b="b"/>
            <a:pathLst>
              <a:path w="152400" h="21590">
                <a:moveTo>
                  <a:pt x="0" y="21335"/>
                </a:moveTo>
                <a:lnTo>
                  <a:pt x="152400" y="21335"/>
                </a:lnTo>
                <a:lnTo>
                  <a:pt x="1524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772400" y="6550152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550152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295144" y="923544"/>
            <a:ext cx="5471159" cy="4953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09600" y="5867400"/>
            <a:ext cx="7162800" cy="704215"/>
          </a:xfrm>
          <a:custGeom>
            <a:avLst/>
            <a:gdLst/>
            <a:ahLst/>
            <a:cxnLst/>
            <a:rect l="l" t="t" r="r" b="b"/>
            <a:pathLst>
              <a:path w="7162800" h="704215">
                <a:moveTo>
                  <a:pt x="0" y="704088"/>
                </a:moveTo>
                <a:lnTo>
                  <a:pt x="7162800" y="704088"/>
                </a:lnTo>
                <a:lnTo>
                  <a:pt x="7162800" y="0"/>
                </a:lnTo>
                <a:lnTo>
                  <a:pt x="0" y="0"/>
                </a:lnTo>
                <a:lnTo>
                  <a:pt x="0" y="7040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379207" y="1712976"/>
            <a:ext cx="631190" cy="567055"/>
          </a:xfrm>
          <a:custGeom>
            <a:avLst/>
            <a:gdLst/>
            <a:ahLst/>
            <a:cxnLst/>
            <a:rect l="l" t="t" r="r" b="b"/>
            <a:pathLst>
              <a:path w="631190" h="567055">
                <a:moveTo>
                  <a:pt x="79248" y="490727"/>
                </a:moveTo>
                <a:lnTo>
                  <a:pt x="0" y="524256"/>
                </a:lnTo>
                <a:lnTo>
                  <a:pt x="73151" y="566927"/>
                </a:lnTo>
                <a:lnTo>
                  <a:pt x="75530" y="537194"/>
                </a:lnTo>
                <a:lnTo>
                  <a:pt x="64008" y="536448"/>
                </a:lnTo>
                <a:lnTo>
                  <a:pt x="64008" y="518160"/>
                </a:lnTo>
                <a:lnTo>
                  <a:pt x="77053" y="518160"/>
                </a:lnTo>
                <a:lnTo>
                  <a:pt x="79248" y="490727"/>
                </a:lnTo>
                <a:close/>
              </a:path>
              <a:path w="631190" h="567055">
                <a:moveTo>
                  <a:pt x="76986" y="518993"/>
                </a:moveTo>
                <a:lnTo>
                  <a:pt x="75530" y="537194"/>
                </a:lnTo>
                <a:lnTo>
                  <a:pt x="393192" y="557784"/>
                </a:lnTo>
                <a:lnTo>
                  <a:pt x="402336" y="557784"/>
                </a:lnTo>
                <a:lnTo>
                  <a:pt x="402336" y="551688"/>
                </a:lnTo>
                <a:lnTo>
                  <a:pt x="404890" y="545591"/>
                </a:lnTo>
                <a:lnTo>
                  <a:pt x="387096" y="545591"/>
                </a:lnTo>
                <a:lnTo>
                  <a:pt x="389822" y="539083"/>
                </a:lnTo>
                <a:lnTo>
                  <a:pt x="76986" y="518993"/>
                </a:lnTo>
                <a:close/>
              </a:path>
              <a:path w="631190" h="567055">
                <a:moveTo>
                  <a:pt x="389822" y="539083"/>
                </a:moveTo>
                <a:lnTo>
                  <a:pt x="387096" y="545591"/>
                </a:lnTo>
                <a:lnTo>
                  <a:pt x="396240" y="539496"/>
                </a:lnTo>
                <a:lnTo>
                  <a:pt x="389822" y="539083"/>
                </a:lnTo>
                <a:close/>
              </a:path>
              <a:path w="631190" h="567055">
                <a:moveTo>
                  <a:pt x="615696" y="0"/>
                </a:moveTo>
                <a:lnTo>
                  <a:pt x="389822" y="539083"/>
                </a:lnTo>
                <a:lnTo>
                  <a:pt x="396240" y="539496"/>
                </a:lnTo>
                <a:lnTo>
                  <a:pt x="387096" y="545591"/>
                </a:lnTo>
                <a:lnTo>
                  <a:pt x="404890" y="545591"/>
                </a:lnTo>
                <a:lnTo>
                  <a:pt x="630936" y="6096"/>
                </a:lnTo>
                <a:lnTo>
                  <a:pt x="615696" y="0"/>
                </a:lnTo>
                <a:close/>
              </a:path>
              <a:path w="631190" h="567055">
                <a:moveTo>
                  <a:pt x="64008" y="518160"/>
                </a:moveTo>
                <a:lnTo>
                  <a:pt x="64008" y="536448"/>
                </a:lnTo>
                <a:lnTo>
                  <a:pt x="75530" y="537194"/>
                </a:lnTo>
                <a:lnTo>
                  <a:pt x="76986" y="518993"/>
                </a:lnTo>
                <a:lnTo>
                  <a:pt x="64008" y="518160"/>
                </a:lnTo>
                <a:close/>
              </a:path>
              <a:path w="631190" h="567055">
                <a:moveTo>
                  <a:pt x="77053" y="518160"/>
                </a:moveTo>
                <a:lnTo>
                  <a:pt x="64008" y="518160"/>
                </a:lnTo>
                <a:lnTo>
                  <a:pt x="76986" y="518993"/>
                </a:lnTo>
                <a:lnTo>
                  <a:pt x="77053" y="518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 txBox="1"/>
          <p:nvPr/>
        </p:nvSpPr>
        <p:spPr>
          <a:xfrm>
            <a:off x="535940" y="2945384"/>
            <a:ext cx="8470900" cy="17818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91400" marR="5080">
              <a:lnSpc>
                <a:spcPct val="100000"/>
              </a:lnSpc>
            </a:pPr>
            <a:r>
              <a:rPr sz="1600" spc="-15" dirty="0">
                <a:solidFill>
                  <a:srgbClr val="FFFFFF"/>
                </a:solidFill>
                <a:latin typeface="Times New Roman"/>
                <a:cs typeface="Times New Roman"/>
              </a:rPr>
              <a:t>Poly-Ig  </a:t>
            </a:r>
            <a:r>
              <a:rPr sz="16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</a:t>
            </a:r>
            <a:r>
              <a:rPr sz="16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5" dirty="0">
                <a:solidFill>
                  <a:srgbClr val="FFFFFF"/>
                </a:solidFill>
                <a:latin typeface="Times New Roman"/>
                <a:cs typeface="Times New Roman"/>
              </a:rPr>
              <a:t>here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6801484">
              <a:lnSpc>
                <a:spcPct val="100000"/>
              </a:lnSpc>
            </a:pP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Polymeric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Ig  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 (receptor  for 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polymeric 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Igs, 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i.e., 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sz="1800" spc="-1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IgM)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7202423" y="3337559"/>
            <a:ext cx="707390" cy="868680"/>
          </a:xfrm>
          <a:custGeom>
            <a:avLst/>
            <a:gdLst/>
            <a:ahLst/>
            <a:cxnLst/>
            <a:rect l="l" t="t" r="r" b="b"/>
            <a:pathLst>
              <a:path w="707390" h="868679">
                <a:moveTo>
                  <a:pt x="60959" y="795527"/>
                </a:moveTo>
                <a:lnTo>
                  <a:pt x="0" y="853439"/>
                </a:lnTo>
                <a:lnTo>
                  <a:pt x="85344" y="868679"/>
                </a:lnTo>
                <a:lnTo>
                  <a:pt x="77216" y="844295"/>
                </a:lnTo>
                <a:lnTo>
                  <a:pt x="64007" y="844295"/>
                </a:lnTo>
                <a:lnTo>
                  <a:pt x="57911" y="826007"/>
                </a:lnTo>
                <a:lnTo>
                  <a:pt x="69936" y="822457"/>
                </a:lnTo>
                <a:lnTo>
                  <a:pt x="60959" y="795527"/>
                </a:lnTo>
                <a:close/>
              </a:path>
              <a:path w="707390" h="868679">
                <a:moveTo>
                  <a:pt x="69936" y="822457"/>
                </a:moveTo>
                <a:lnTo>
                  <a:pt x="57911" y="826007"/>
                </a:lnTo>
                <a:lnTo>
                  <a:pt x="64007" y="844295"/>
                </a:lnTo>
                <a:lnTo>
                  <a:pt x="76032" y="840745"/>
                </a:lnTo>
                <a:lnTo>
                  <a:pt x="69936" y="822457"/>
                </a:lnTo>
                <a:close/>
              </a:path>
              <a:path w="707390" h="868679">
                <a:moveTo>
                  <a:pt x="76032" y="840745"/>
                </a:moveTo>
                <a:lnTo>
                  <a:pt x="64007" y="844295"/>
                </a:lnTo>
                <a:lnTo>
                  <a:pt x="77216" y="844295"/>
                </a:lnTo>
                <a:lnTo>
                  <a:pt x="76032" y="840745"/>
                </a:lnTo>
                <a:close/>
              </a:path>
              <a:path w="707390" h="868679">
                <a:moveTo>
                  <a:pt x="373970" y="732695"/>
                </a:moveTo>
                <a:lnTo>
                  <a:pt x="69936" y="822457"/>
                </a:lnTo>
                <a:lnTo>
                  <a:pt x="76032" y="840745"/>
                </a:lnTo>
                <a:lnTo>
                  <a:pt x="384048" y="749807"/>
                </a:lnTo>
                <a:lnTo>
                  <a:pt x="387096" y="749807"/>
                </a:lnTo>
                <a:lnTo>
                  <a:pt x="387096" y="746760"/>
                </a:lnTo>
                <a:lnTo>
                  <a:pt x="390144" y="743712"/>
                </a:lnTo>
                <a:lnTo>
                  <a:pt x="392774" y="737615"/>
                </a:lnTo>
                <a:lnTo>
                  <a:pt x="371855" y="737615"/>
                </a:lnTo>
                <a:lnTo>
                  <a:pt x="373970" y="732695"/>
                </a:lnTo>
                <a:close/>
              </a:path>
              <a:path w="707390" h="868679">
                <a:moveTo>
                  <a:pt x="377951" y="731519"/>
                </a:moveTo>
                <a:lnTo>
                  <a:pt x="373970" y="732695"/>
                </a:lnTo>
                <a:lnTo>
                  <a:pt x="371855" y="737615"/>
                </a:lnTo>
                <a:lnTo>
                  <a:pt x="377951" y="731519"/>
                </a:lnTo>
                <a:close/>
              </a:path>
              <a:path w="707390" h="868679">
                <a:moveTo>
                  <a:pt x="395405" y="731519"/>
                </a:moveTo>
                <a:lnTo>
                  <a:pt x="377951" y="731519"/>
                </a:lnTo>
                <a:lnTo>
                  <a:pt x="371855" y="737615"/>
                </a:lnTo>
                <a:lnTo>
                  <a:pt x="392774" y="737615"/>
                </a:lnTo>
                <a:lnTo>
                  <a:pt x="395405" y="731519"/>
                </a:lnTo>
                <a:close/>
              </a:path>
              <a:path w="707390" h="868679">
                <a:moveTo>
                  <a:pt x="688848" y="0"/>
                </a:moveTo>
                <a:lnTo>
                  <a:pt x="373970" y="732695"/>
                </a:lnTo>
                <a:lnTo>
                  <a:pt x="377951" y="731519"/>
                </a:lnTo>
                <a:lnTo>
                  <a:pt x="395405" y="731519"/>
                </a:lnTo>
                <a:lnTo>
                  <a:pt x="707135" y="9143"/>
                </a:lnTo>
                <a:lnTo>
                  <a:pt x="688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 txBox="1"/>
          <p:nvPr/>
        </p:nvSpPr>
        <p:spPr>
          <a:xfrm>
            <a:off x="2593339" y="520192"/>
            <a:ext cx="6407150" cy="1579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3550">
              <a:lnSpc>
                <a:spcPct val="100000"/>
              </a:lnSpc>
            </a:pPr>
            <a:r>
              <a:rPr sz="2000" b="1" u="heavy" spc="-20" dirty="0">
                <a:solidFill>
                  <a:srgbClr val="FFFFFF"/>
                </a:solidFill>
                <a:latin typeface="Times New Roman"/>
                <a:cs typeface="Times New Roman"/>
              </a:rPr>
              <a:t>Transcytosis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across</a:t>
            </a:r>
            <a:r>
              <a:rPr sz="2000" spc="-1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epithelia</a:t>
            </a:r>
            <a:endParaRPr sz="2000">
              <a:latin typeface="Times New Roman"/>
              <a:cs typeface="Times New Roman"/>
            </a:endParaRPr>
          </a:p>
          <a:p>
            <a:pPr marL="5486400" marR="5080">
              <a:lnSpc>
                <a:spcPct val="100000"/>
              </a:lnSpc>
              <a:spcBef>
                <a:spcPts val="1789"/>
              </a:spcBef>
            </a:pPr>
            <a:r>
              <a:rPr sz="16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  </a:t>
            </a:r>
            <a:r>
              <a:rPr sz="1600" spc="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1600" spc="-1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160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1600" spc="1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1600" spc="-1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1600" spc="1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1600" spc="-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1600" spc="1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1600" dirty="0">
                <a:solidFill>
                  <a:srgbClr val="FFFFFF"/>
                </a:solidFill>
                <a:latin typeface="Times New Roman"/>
                <a:cs typeface="Times New Roman"/>
              </a:rPr>
              <a:t>t  </a:t>
            </a:r>
            <a:r>
              <a:rPr sz="1600" spc="-5" dirty="0">
                <a:solidFill>
                  <a:srgbClr val="FFFFFF"/>
                </a:solidFill>
                <a:latin typeface="Times New Roman"/>
                <a:cs typeface="Times New Roman"/>
              </a:rPr>
              <a:t>here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800" spc="-15" dirty="0">
                <a:solidFill>
                  <a:srgbClr val="FF9900"/>
                </a:solidFill>
                <a:latin typeface="Times New Roman"/>
                <a:cs typeface="Times New Roman"/>
              </a:rPr>
              <a:t>Lumen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101583" y="3733800"/>
            <a:ext cx="1207007" cy="25024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 txBox="1"/>
          <p:nvPr/>
        </p:nvSpPr>
        <p:spPr>
          <a:xfrm>
            <a:off x="7765795" y="6195567"/>
            <a:ext cx="101917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Secretory</a:t>
            </a:r>
            <a:r>
              <a:rPr sz="14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Times New Roman"/>
                <a:cs typeface="Times New Roman"/>
              </a:rPr>
              <a:t>IgA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7765795" y="6407911"/>
            <a:ext cx="1835150" cy="2559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spc="-10" dirty="0">
                <a:solidFill>
                  <a:srgbClr val="FFFFFF"/>
                </a:solidFill>
                <a:latin typeface="Times New Roman"/>
                <a:cs typeface="Times New Roman"/>
              </a:rPr>
              <a:t>[IgA </a:t>
            </a:r>
            <a:r>
              <a:rPr sz="1600" dirty="0">
                <a:solidFill>
                  <a:srgbClr val="FFFFFF"/>
                </a:solidFill>
                <a:latin typeface="Times New Roman"/>
                <a:cs typeface="Times New Roman"/>
              </a:rPr>
              <a:t>(2X) +  J </a:t>
            </a:r>
            <a:r>
              <a:rPr sz="1600" spc="5" dirty="0">
                <a:solidFill>
                  <a:srgbClr val="FFFFFF"/>
                </a:solidFill>
                <a:latin typeface="Times New Roman"/>
                <a:cs typeface="Times New Roman"/>
              </a:rPr>
              <a:t>chain</a:t>
            </a:r>
            <a:r>
              <a:rPr sz="1600" spc="-1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FFFF"/>
                </a:solidFill>
                <a:latin typeface="Times New Roman"/>
                <a:cs typeface="Times New Roman"/>
              </a:rPr>
              <a:t>+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7690104" y="3651503"/>
            <a:ext cx="1865630" cy="3569335"/>
          </a:xfrm>
          <a:custGeom>
            <a:avLst/>
            <a:gdLst/>
            <a:ahLst/>
            <a:cxnLst/>
            <a:rect l="l" t="t" r="r" b="b"/>
            <a:pathLst>
              <a:path w="1865629" h="3569334">
                <a:moveTo>
                  <a:pt x="384048" y="18287"/>
                </a:moveTo>
                <a:lnTo>
                  <a:pt x="3048" y="1072896"/>
                </a:lnTo>
                <a:lnTo>
                  <a:pt x="0" y="1072896"/>
                </a:lnTo>
                <a:lnTo>
                  <a:pt x="0" y="3566160"/>
                </a:lnTo>
                <a:lnTo>
                  <a:pt x="3048" y="3569208"/>
                </a:lnTo>
                <a:lnTo>
                  <a:pt x="1862327" y="3569208"/>
                </a:lnTo>
                <a:lnTo>
                  <a:pt x="1865376" y="3566160"/>
                </a:lnTo>
                <a:lnTo>
                  <a:pt x="1865376" y="3563112"/>
                </a:lnTo>
                <a:lnTo>
                  <a:pt x="15240" y="3563112"/>
                </a:lnTo>
                <a:lnTo>
                  <a:pt x="6096" y="3557016"/>
                </a:lnTo>
                <a:lnTo>
                  <a:pt x="15240" y="3557016"/>
                </a:lnTo>
                <a:lnTo>
                  <a:pt x="15240" y="1075944"/>
                </a:lnTo>
                <a:lnTo>
                  <a:pt x="12192" y="1075944"/>
                </a:lnTo>
                <a:lnTo>
                  <a:pt x="396240" y="21336"/>
                </a:lnTo>
                <a:lnTo>
                  <a:pt x="384048" y="18287"/>
                </a:lnTo>
                <a:close/>
              </a:path>
              <a:path w="1865629" h="3569334">
                <a:moveTo>
                  <a:pt x="15240" y="3557016"/>
                </a:moveTo>
                <a:lnTo>
                  <a:pt x="6096" y="3557016"/>
                </a:lnTo>
                <a:lnTo>
                  <a:pt x="15240" y="3563112"/>
                </a:lnTo>
                <a:lnTo>
                  <a:pt x="15240" y="3557016"/>
                </a:lnTo>
                <a:close/>
              </a:path>
              <a:path w="1865629" h="3569334">
                <a:moveTo>
                  <a:pt x="1853184" y="3557016"/>
                </a:moveTo>
                <a:lnTo>
                  <a:pt x="15240" y="3557016"/>
                </a:lnTo>
                <a:lnTo>
                  <a:pt x="15240" y="3563112"/>
                </a:lnTo>
                <a:lnTo>
                  <a:pt x="1853184" y="3563112"/>
                </a:lnTo>
                <a:lnTo>
                  <a:pt x="1853184" y="3557016"/>
                </a:lnTo>
                <a:close/>
              </a:path>
              <a:path w="1865629" h="3569334">
                <a:moveTo>
                  <a:pt x="1853184" y="6096"/>
                </a:moveTo>
                <a:lnTo>
                  <a:pt x="1853184" y="3563112"/>
                </a:lnTo>
                <a:lnTo>
                  <a:pt x="1859279" y="3557016"/>
                </a:lnTo>
                <a:lnTo>
                  <a:pt x="1865376" y="3557016"/>
                </a:lnTo>
                <a:lnTo>
                  <a:pt x="1865376" y="15240"/>
                </a:lnTo>
                <a:lnTo>
                  <a:pt x="1859279" y="15240"/>
                </a:lnTo>
                <a:lnTo>
                  <a:pt x="1853184" y="6096"/>
                </a:lnTo>
                <a:close/>
              </a:path>
              <a:path w="1865629" h="3569334">
                <a:moveTo>
                  <a:pt x="1865376" y="3557016"/>
                </a:moveTo>
                <a:lnTo>
                  <a:pt x="1859279" y="3557016"/>
                </a:lnTo>
                <a:lnTo>
                  <a:pt x="1853184" y="3563112"/>
                </a:lnTo>
                <a:lnTo>
                  <a:pt x="1865376" y="3563112"/>
                </a:lnTo>
                <a:lnTo>
                  <a:pt x="1865376" y="3557016"/>
                </a:lnTo>
                <a:close/>
              </a:path>
              <a:path w="1865629" h="3569334">
                <a:moveTo>
                  <a:pt x="15240" y="1072896"/>
                </a:moveTo>
                <a:lnTo>
                  <a:pt x="12192" y="1075944"/>
                </a:lnTo>
                <a:lnTo>
                  <a:pt x="15240" y="1075944"/>
                </a:lnTo>
                <a:lnTo>
                  <a:pt x="15240" y="1072896"/>
                </a:lnTo>
                <a:close/>
              </a:path>
              <a:path w="1865629" h="3569334">
                <a:moveTo>
                  <a:pt x="1862327" y="0"/>
                </a:moveTo>
                <a:lnTo>
                  <a:pt x="402336" y="0"/>
                </a:lnTo>
                <a:lnTo>
                  <a:pt x="402336" y="15240"/>
                </a:lnTo>
                <a:lnTo>
                  <a:pt x="1853184" y="15240"/>
                </a:lnTo>
                <a:lnTo>
                  <a:pt x="1853184" y="6096"/>
                </a:lnTo>
                <a:lnTo>
                  <a:pt x="1865376" y="6096"/>
                </a:lnTo>
                <a:lnTo>
                  <a:pt x="1865376" y="3048"/>
                </a:lnTo>
                <a:lnTo>
                  <a:pt x="1862327" y="0"/>
                </a:lnTo>
                <a:close/>
              </a:path>
              <a:path w="1865629" h="3569334">
                <a:moveTo>
                  <a:pt x="1865376" y="6096"/>
                </a:moveTo>
                <a:lnTo>
                  <a:pt x="1853184" y="6096"/>
                </a:lnTo>
                <a:lnTo>
                  <a:pt x="1859279" y="15240"/>
                </a:lnTo>
                <a:lnTo>
                  <a:pt x="1865376" y="15240"/>
                </a:lnTo>
                <a:lnTo>
                  <a:pt x="1865376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8253983" y="3907535"/>
            <a:ext cx="335280" cy="302260"/>
          </a:xfrm>
          <a:custGeom>
            <a:avLst/>
            <a:gdLst/>
            <a:ahLst/>
            <a:cxnLst/>
            <a:rect l="l" t="t" r="r" b="b"/>
            <a:pathLst>
              <a:path w="335279" h="302260">
                <a:moveTo>
                  <a:pt x="18288" y="0"/>
                </a:moveTo>
                <a:lnTo>
                  <a:pt x="0" y="21336"/>
                </a:lnTo>
                <a:lnTo>
                  <a:pt x="316992" y="301751"/>
                </a:lnTo>
                <a:lnTo>
                  <a:pt x="335280" y="280415"/>
                </a:lnTo>
                <a:lnTo>
                  <a:pt x="182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8308847" y="3858767"/>
            <a:ext cx="387350" cy="1039494"/>
          </a:xfrm>
          <a:custGeom>
            <a:avLst/>
            <a:gdLst/>
            <a:ahLst/>
            <a:cxnLst/>
            <a:rect l="l" t="t" r="r" b="b"/>
            <a:pathLst>
              <a:path w="387350" h="1039495">
                <a:moveTo>
                  <a:pt x="359663" y="353798"/>
                </a:moveTo>
                <a:lnTo>
                  <a:pt x="359663" y="1039368"/>
                </a:lnTo>
                <a:lnTo>
                  <a:pt x="387096" y="1039368"/>
                </a:lnTo>
                <a:lnTo>
                  <a:pt x="387096" y="356616"/>
                </a:lnTo>
                <a:lnTo>
                  <a:pt x="362711" y="356616"/>
                </a:lnTo>
                <a:lnTo>
                  <a:pt x="359663" y="353798"/>
                </a:lnTo>
                <a:close/>
              </a:path>
              <a:path w="387350" h="1039495">
                <a:moveTo>
                  <a:pt x="359663" y="347472"/>
                </a:moveTo>
                <a:lnTo>
                  <a:pt x="359663" y="353798"/>
                </a:lnTo>
                <a:lnTo>
                  <a:pt x="362711" y="356616"/>
                </a:lnTo>
                <a:lnTo>
                  <a:pt x="359663" y="347472"/>
                </a:lnTo>
                <a:close/>
              </a:path>
              <a:path w="387350" h="1039495">
                <a:moveTo>
                  <a:pt x="387096" y="347472"/>
                </a:moveTo>
                <a:lnTo>
                  <a:pt x="359663" y="347472"/>
                </a:lnTo>
                <a:lnTo>
                  <a:pt x="362711" y="356616"/>
                </a:lnTo>
                <a:lnTo>
                  <a:pt x="387096" y="356616"/>
                </a:lnTo>
                <a:lnTo>
                  <a:pt x="387096" y="347472"/>
                </a:lnTo>
                <a:close/>
              </a:path>
              <a:path w="387350" h="1039495">
                <a:moveTo>
                  <a:pt x="21335" y="0"/>
                </a:moveTo>
                <a:lnTo>
                  <a:pt x="0" y="21336"/>
                </a:lnTo>
                <a:lnTo>
                  <a:pt x="359663" y="353798"/>
                </a:lnTo>
                <a:lnTo>
                  <a:pt x="359663" y="347472"/>
                </a:lnTo>
                <a:lnTo>
                  <a:pt x="387096" y="347472"/>
                </a:lnTo>
                <a:lnTo>
                  <a:pt x="387096" y="338328"/>
                </a:lnTo>
                <a:lnTo>
                  <a:pt x="384048" y="335280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8848343" y="3846576"/>
            <a:ext cx="289560" cy="347980"/>
          </a:xfrm>
          <a:custGeom>
            <a:avLst/>
            <a:gdLst/>
            <a:ahLst/>
            <a:cxnLst/>
            <a:rect l="l" t="t" r="r" b="b"/>
            <a:pathLst>
              <a:path w="289559" h="347979">
                <a:moveTo>
                  <a:pt x="268224" y="0"/>
                </a:moveTo>
                <a:lnTo>
                  <a:pt x="0" y="329184"/>
                </a:lnTo>
                <a:lnTo>
                  <a:pt x="21335" y="347472"/>
                </a:lnTo>
                <a:lnTo>
                  <a:pt x="289559" y="18287"/>
                </a:lnTo>
                <a:lnTo>
                  <a:pt x="268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8738616" y="3816096"/>
            <a:ext cx="335280" cy="1082040"/>
          </a:xfrm>
          <a:custGeom>
            <a:avLst/>
            <a:gdLst/>
            <a:ahLst/>
            <a:cxnLst/>
            <a:rect l="l" t="t" r="r" b="b"/>
            <a:pathLst>
              <a:path w="335279" h="1082039">
                <a:moveTo>
                  <a:pt x="313943" y="0"/>
                </a:moveTo>
                <a:lnTo>
                  <a:pt x="9143" y="381000"/>
                </a:lnTo>
                <a:lnTo>
                  <a:pt x="6095" y="384048"/>
                </a:lnTo>
                <a:lnTo>
                  <a:pt x="6015" y="399288"/>
                </a:lnTo>
                <a:lnTo>
                  <a:pt x="0" y="1082039"/>
                </a:lnTo>
                <a:lnTo>
                  <a:pt x="27431" y="1082039"/>
                </a:lnTo>
                <a:lnTo>
                  <a:pt x="33447" y="399288"/>
                </a:lnTo>
                <a:lnTo>
                  <a:pt x="30479" y="399288"/>
                </a:lnTo>
                <a:lnTo>
                  <a:pt x="33527" y="390143"/>
                </a:lnTo>
                <a:lnTo>
                  <a:pt x="37795" y="390143"/>
                </a:lnTo>
                <a:lnTo>
                  <a:pt x="335279" y="18287"/>
                </a:lnTo>
                <a:lnTo>
                  <a:pt x="313943" y="0"/>
                </a:lnTo>
                <a:close/>
              </a:path>
              <a:path w="335279" h="1082039">
                <a:moveTo>
                  <a:pt x="33527" y="390143"/>
                </a:moveTo>
                <a:lnTo>
                  <a:pt x="30479" y="399288"/>
                </a:lnTo>
                <a:lnTo>
                  <a:pt x="33480" y="395537"/>
                </a:lnTo>
                <a:lnTo>
                  <a:pt x="33527" y="390143"/>
                </a:lnTo>
                <a:close/>
              </a:path>
              <a:path w="335279" h="1082039">
                <a:moveTo>
                  <a:pt x="33480" y="395537"/>
                </a:moveTo>
                <a:lnTo>
                  <a:pt x="30479" y="399288"/>
                </a:lnTo>
                <a:lnTo>
                  <a:pt x="33447" y="399288"/>
                </a:lnTo>
                <a:lnTo>
                  <a:pt x="33480" y="395537"/>
                </a:lnTo>
                <a:close/>
              </a:path>
              <a:path w="335279" h="1082039">
                <a:moveTo>
                  <a:pt x="37795" y="390143"/>
                </a:moveTo>
                <a:lnTo>
                  <a:pt x="33527" y="390143"/>
                </a:lnTo>
                <a:lnTo>
                  <a:pt x="33480" y="395537"/>
                </a:lnTo>
                <a:lnTo>
                  <a:pt x="37795" y="390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8284464" y="5769864"/>
            <a:ext cx="307975" cy="344805"/>
          </a:xfrm>
          <a:custGeom>
            <a:avLst/>
            <a:gdLst/>
            <a:ahLst/>
            <a:cxnLst/>
            <a:rect l="l" t="t" r="r" b="b"/>
            <a:pathLst>
              <a:path w="307975" h="344804">
                <a:moveTo>
                  <a:pt x="286511" y="0"/>
                </a:moveTo>
                <a:lnTo>
                  <a:pt x="0" y="323088"/>
                </a:lnTo>
                <a:lnTo>
                  <a:pt x="21335" y="344424"/>
                </a:lnTo>
                <a:lnTo>
                  <a:pt x="307847" y="18287"/>
                </a:lnTo>
                <a:lnTo>
                  <a:pt x="2865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8339328" y="5068823"/>
            <a:ext cx="350520" cy="1100455"/>
          </a:xfrm>
          <a:custGeom>
            <a:avLst/>
            <a:gdLst/>
            <a:ahLst/>
            <a:cxnLst/>
            <a:rect l="l" t="t" r="r" b="b"/>
            <a:pathLst>
              <a:path w="350520" h="1100454">
                <a:moveTo>
                  <a:pt x="323088" y="704600"/>
                </a:moveTo>
                <a:lnTo>
                  <a:pt x="0" y="1082039"/>
                </a:lnTo>
                <a:lnTo>
                  <a:pt x="24383" y="1100328"/>
                </a:lnTo>
                <a:lnTo>
                  <a:pt x="347472" y="719327"/>
                </a:lnTo>
                <a:lnTo>
                  <a:pt x="350520" y="716280"/>
                </a:lnTo>
                <a:lnTo>
                  <a:pt x="350520" y="710183"/>
                </a:lnTo>
                <a:lnTo>
                  <a:pt x="323088" y="710183"/>
                </a:lnTo>
                <a:lnTo>
                  <a:pt x="323088" y="704600"/>
                </a:lnTo>
                <a:close/>
              </a:path>
              <a:path w="350520" h="1100454">
                <a:moveTo>
                  <a:pt x="326136" y="701039"/>
                </a:moveTo>
                <a:lnTo>
                  <a:pt x="323088" y="704600"/>
                </a:lnTo>
                <a:lnTo>
                  <a:pt x="323088" y="710183"/>
                </a:lnTo>
                <a:lnTo>
                  <a:pt x="326136" y="701039"/>
                </a:lnTo>
                <a:close/>
              </a:path>
              <a:path w="350520" h="1100454">
                <a:moveTo>
                  <a:pt x="350520" y="701039"/>
                </a:moveTo>
                <a:lnTo>
                  <a:pt x="326136" y="701039"/>
                </a:lnTo>
                <a:lnTo>
                  <a:pt x="323088" y="710183"/>
                </a:lnTo>
                <a:lnTo>
                  <a:pt x="350520" y="710183"/>
                </a:lnTo>
                <a:lnTo>
                  <a:pt x="350520" y="701039"/>
                </a:lnTo>
                <a:close/>
              </a:path>
              <a:path w="350520" h="1100454">
                <a:moveTo>
                  <a:pt x="350520" y="0"/>
                </a:moveTo>
                <a:lnTo>
                  <a:pt x="323088" y="0"/>
                </a:lnTo>
                <a:lnTo>
                  <a:pt x="323088" y="704600"/>
                </a:lnTo>
                <a:lnTo>
                  <a:pt x="326136" y="701039"/>
                </a:lnTo>
                <a:lnTo>
                  <a:pt x="350520" y="701039"/>
                </a:lnTo>
                <a:lnTo>
                  <a:pt x="3505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836152" y="5745479"/>
            <a:ext cx="332740" cy="317500"/>
          </a:xfrm>
          <a:custGeom>
            <a:avLst/>
            <a:gdLst/>
            <a:ahLst/>
            <a:cxnLst/>
            <a:rect l="l" t="t" r="r" b="b"/>
            <a:pathLst>
              <a:path w="332740" h="317500">
                <a:moveTo>
                  <a:pt x="21336" y="0"/>
                </a:moveTo>
                <a:lnTo>
                  <a:pt x="0" y="18288"/>
                </a:lnTo>
                <a:lnTo>
                  <a:pt x="310896" y="316992"/>
                </a:lnTo>
                <a:lnTo>
                  <a:pt x="332231" y="298704"/>
                </a:lnTo>
                <a:lnTo>
                  <a:pt x="213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732519" y="5068823"/>
            <a:ext cx="378460" cy="1033780"/>
          </a:xfrm>
          <a:custGeom>
            <a:avLst/>
            <a:gdLst/>
            <a:ahLst/>
            <a:cxnLst/>
            <a:rect l="l" t="t" r="r" b="b"/>
            <a:pathLst>
              <a:path w="378459" h="1033779">
                <a:moveTo>
                  <a:pt x="27431" y="0"/>
                </a:moveTo>
                <a:lnTo>
                  <a:pt x="0" y="0"/>
                </a:lnTo>
                <a:lnTo>
                  <a:pt x="24280" y="716280"/>
                </a:lnTo>
                <a:lnTo>
                  <a:pt x="24383" y="725424"/>
                </a:lnTo>
                <a:lnTo>
                  <a:pt x="27431" y="728471"/>
                </a:lnTo>
                <a:lnTo>
                  <a:pt x="359663" y="1033271"/>
                </a:lnTo>
                <a:lnTo>
                  <a:pt x="377951" y="1011936"/>
                </a:lnTo>
                <a:lnTo>
                  <a:pt x="58643" y="716280"/>
                </a:lnTo>
                <a:lnTo>
                  <a:pt x="51815" y="716280"/>
                </a:lnTo>
                <a:lnTo>
                  <a:pt x="48768" y="707136"/>
                </a:lnTo>
                <a:lnTo>
                  <a:pt x="51504" y="707136"/>
                </a:lnTo>
                <a:lnTo>
                  <a:pt x="27431" y="0"/>
                </a:lnTo>
                <a:close/>
              </a:path>
              <a:path w="378459" h="1033779">
                <a:moveTo>
                  <a:pt x="48768" y="707136"/>
                </a:moveTo>
                <a:lnTo>
                  <a:pt x="51815" y="716280"/>
                </a:lnTo>
                <a:lnTo>
                  <a:pt x="51593" y="709752"/>
                </a:lnTo>
                <a:lnTo>
                  <a:pt x="48768" y="707136"/>
                </a:lnTo>
                <a:close/>
              </a:path>
              <a:path w="378459" h="1033779">
                <a:moveTo>
                  <a:pt x="51593" y="709752"/>
                </a:moveTo>
                <a:lnTo>
                  <a:pt x="51815" y="716280"/>
                </a:lnTo>
                <a:lnTo>
                  <a:pt x="58643" y="716280"/>
                </a:lnTo>
                <a:lnTo>
                  <a:pt x="51593" y="709752"/>
                </a:lnTo>
                <a:close/>
              </a:path>
              <a:path w="378459" h="1033779">
                <a:moveTo>
                  <a:pt x="51504" y="707136"/>
                </a:moveTo>
                <a:lnTo>
                  <a:pt x="48768" y="707136"/>
                </a:lnTo>
                <a:lnTo>
                  <a:pt x="51593" y="709752"/>
                </a:lnTo>
                <a:lnTo>
                  <a:pt x="51504" y="707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537447" y="5812535"/>
            <a:ext cx="67310" cy="55244"/>
          </a:xfrm>
          <a:custGeom>
            <a:avLst/>
            <a:gdLst/>
            <a:ahLst/>
            <a:cxnLst/>
            <a:rect l="l" t="t" r="r" b="b"/>
            <a:pathLst>
              <a:path w="67309" h="55245">
                <a:moveTo>
                  <a:pt x="9144" y="0"/>
                </a:moveTo>
                <a:lnTo>
                  <a:pt x="0" y="9143"/>
                </a:lnTo>
                <a:lnTo>
                  <a:pt x="57911" y="54863"/>
                </a:lnTo>
                <a:lnTo>
                  <a:pt x="67055" y="45719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823959" y="5788152"/>
            <a:ext cx="58419" cy="60960"/>
          </a:xfrm>
          <a:custGeom>
            <a:avLst/>
            <a:gdLst/>
            <a:ahLst/>
            <a:cxnLst/>
            <a:rect l="l" t="t" r="r" b="b"/>
            <a:pathLst>
              <a:path w="58420" h="60960">
                <a:moveTo>
                  <a:pt x="48768" y="0"/>
                </a:moveTo>
                <a:lnTo>
                  <a:pt x="0" y="51816"/>
                </a:lnTo>
                <a:lnTo>
                  <a:pt x="9144" y="60960"/>
                </a:lnTo>
                <a:lnTo>
                  <a:pt x="57912" y="9143"/>
                </a:lnTo>
                <a:lnTo>
                  <a:pt x="48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695943" y="424891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686800" y="4294632"/>
            <a:ext cx="79375" cy="18415"/>
          </a:xfrm>
          <a:custGeom>
            <a:avLst/>
            <a:gdLst/>
            <a:ahLst/>
            <a:cxnLst/>
            <a:rect l="l" t="t" r="r" b="b"/>
            <a:pathLst>
              <a:path w="79375" h="18414">
                <a:moveTo>
                  <a:pt x="76200" y="0"/>
                </a:moveTo>
                <a:lnTo>
                  <a:pt x="0" y="6095"/>
                </a:lnTo>
                <a:lnTo>
                  <a:pt x="3048" y="18287"/>
                </a:lnTo>
                <a:lnTo>
                  <a:pt x="79248" y="12191"/>
                </a:lnTo>
                <a:lnTo>
                  <a:pt x="76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519159" y="4105655"/>
            <a:ext cx="64135" cy="60960"/>
          </a:xfrm>
          <a:custGeom>
            <a:avLst/>
            <a:gdLst/>
            <a:ahLst/>
            <a:cxnLst/>
            <a:rect l="l" t="t" r="r" b="b"/>
            <a:pathLst>
              <a:path w="64134" h="60960">
                <a:moveTo>
                  <a:pt x="57912" y="0"/>
                </a:moveTo>
                <a:lnTo>
                  <a:pt x="0" y="48768"/>
                </a:lnTo>
                <a:lnTo>
                  <a:pt x="9144" y="60960"/>
                </a:lnTo>
                <a:lnTo>
                  <a:pt x="64008" y="9144"/>
                </a:lnTo>
                <a:lnTo>
                  <a:pt x="57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8823959" y="4105655"/>
            <a:ext cx="70485" cy="48895"/>
          </a:xfrm>
          <a:custGeom>
            <a:avLst/>
            <a:gdLst/>
            <a:ahLst/>
            <a:cxnLst/>
            <a:rect l="l" t="t" r="r" b="b"/>
            <a:pathLst>
              <a:path w="70484" h="48895">
                <a:moveTo>
                  <a:pt x="6096" y="0"/>
                </a:moveTo>
                <a:lnTo>
                  <a:pt x="0" y="9144"/>
                </a:lnTo>
                <a:lnTo>
                  <a:pt x="64008" y="48768"/>
                </a:lnTo>
                <a:lnTo>
                  <a:pt x="70104" y="36576"/>
                </a:lnTo>
                <a:lnTo>
                  <a:pt x="60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8680704" y="5708903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8674607" y="5638800"/>
            <a:ext cx="97790" cy="18415"/>
          </a:xfrm>
          <a:custGeom>
            <a:avLst/>
            <a:gdLst/>
            <a:ahLst/>
            <a:cxnLst/>
            <a:rect l="l" t="t" r="r" b="b"/>
            <a:pathLst>
              <a:path w="97790" h="18414">
                <a:moveTo>
                  <a:pt x="94488" y="0"/>
                </a:moveTo>
                <a:lnTo>
                  <a:pt x="0" y="6095"/>
                </a:lnTo>
                <a:lnTo>
                  <a:pt x="0" y="18287"/>
                </a:lnTo>
                <a:lnTo>
                  <a:pt x="97536" y="12192"/>
                </a:lnTo>
                <a:lnTo>
                  <a:pt x="944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 txBox="1"/>
          <p:nvPr/>
        </p:nvSpPr>
        <p:spPr>
          <a:xfrm>
            <a:off x="688340" y="5902959"/>
            <a:ext cx="7000875" cy="1066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There </a:t>
            </a:r>
            <a:r>
              <a:rPr sz="2000" spc="-5" dirty="0">
                <a:latin typeface="Times New Roman"/>
                <a:cs typeface="Times New Roman"/>
              </a:rPr>
              <a:t>are </a:t>
            </a:r>
            <a:r>
              <a:rPr sz="2000" spc="-20" dirty="0">
                <a:latin typeface="Times New Roman"/>
                <a:cs typeface="Times New Roman"/>
              </a:rPr>
              <a:t>many </a:t>
            </a:r>
            <a:r>
              <a:rPr sz="2000" spc="-10" dirty="0">
                <a:latin typeface="Times New Roman"/>
                <a:cs typeface="Times New Roman"/>
              </a:rPr>
              <a:t>IgA </a:t>
            </a:r>
            <a:r>
              <a:rPr sz="2000" spc="-5" dirty="0">
                <a:latin typeface="Times New Roman"/>
                <a:cs typeface="Times New Roman"/>
              </a:rPr>
              <a:t>producing </a:t>
            </a:r>
            <a:r>
              <a:rPr sz="2000" spc="-15" dirty="0">
                <a:latin typeface="Times New Roman"/>
                <a:cs typeface="Times New Roman"/>
              </a:rPr>
              <a:t>plasma </a:t>
            </a:r>
            <a:r>
              <a:rPr sz="2000" spc="-5" dirty="0">
                <a:latin typeface="Times New Roman"/>
                <a:cs typeface="Times New Roman"/>
              </a:rPr>
              <a:t>cells in </a:t>
            </a:r>
            <a:r>
              <a:rPr sz="2000" spc="-10" dirty="0">
                <a:latin typeface="Times New Roman"/>
                <a:cs typeface="Times New Roman"/>
              </a:rPr>
              <a:t>the tissues </a:t>
            </a:r>
            <a:r>
              <a:rPr sz="2000" spc="-5" dirty="0">
                <a:latin typeface="Times New Roman"/>
                <a:cs typeface="Times New Roman"/>
              </a:rPr>
              <a:t>adjacent to  epithelial </a:t>
            </a:r>
            <a:r>
              <a:rPr sz="2000" spc="-10" dirty="0">
                <a:latin typeface="Times New Roman"/>
                <a:cs typeface="Times New Roman"/>
              </a:rPr>
              <a:t>surfaces and </a:t>
            </a:r>
            <a:r>
              <a:rPr sz="2000" spc="-5" dirty="0">
                <a:latin typeface="Times New Roman"/>
                <a:cs typeface="Times New Roman"/>
              </a:rPr>
              <a:t>ducts </a:t>
            </a:r>
            <a:r>
              <a:rPr sz="2000" spc="-10" dirty="0">
                <a:latin typeface="Times New Roman"/>
                <a:cs typeface="Times New Roman"/>
              </a:rPr>
              <a:t>so </a:t>
            </a:r>
            <a:r>
              <a:rPr sz="2000" spc="-15" dirty="0">
                <a:latin typeface="Times New Roman"/>
                <a:cs typeface="Times New Roman"/>
              </a:rPr>
              <a:t>most </a:t>
            </a:r>
            <a:r>
              <a:rPr sz="2000" dirty="0">
                <a:latin typeface="Times New Roman"/>
                <a:cs typeface="Times New Roman"/>
              </a:rPr>
              <a:t>of </a:t>
            </a:r>
            <a:r>
              <a:rPr sz="2000" spc="-10" dirty="0">
                <a:latin typeface="Times New Roman"/>
                <a:cs typeface="Times New Roman"/>
              </a:rPr>
              <a:t>the </a:t>
            </a:r>
            <a:r>
              <a:rPr sz="2000" spc="-5" dirty="0">
                <a:latin typeface="Times New Roman"/>
                <a:cs typeface="Times New Roman"/>
              </a:rPr>
              <a:t>secreted Ig is</a:t>
            </a:r>
            <a:r>
              <a:rPr sz="2000" spc="10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IgA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5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tabLst>
                <a:tab pos="30118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7765795" y="6651752"/>
            <a:ext cx="1797685" cy="317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</a:t>
            </a:r>
            <a:r>
              <a:rPr sz="16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114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100" spc="-172" baseline="-21825" dirty="0">
                <a:latin typeface="Times New Roman"/>
                <a:cs typeface="Times New Roman"/>
              </a:rPr>
              <a:t>5</a:t>
            </a:r>
            <a:r>
              <a:rPr sz="1600" spc="-114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100" spc="-172" baseline="-21825" dirty="0">
                <a:latin typeface="Times New Roman"/>
                <a:cs typeface="Times New Roman"/>
              </a:rPr>
              <a:t>0</a:t>
            </a:r>
            <a:r>
              <a:rPr sz="1600" spc="-114" dirty="0">
                <a:solidFill>
                  <a:srgbClr val="FFFFFF"/>
                </a:solidFill>
                <a:latin typeface="Times New Roman"/>
                <a:cs typeface="Times New Roman"/>
              </a:rPr>
              <a:t>mponent]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1380236" y="1101344"/>
            <a:ext cx="7372350" cy="43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0" dirty="0">
                <a:latin typeface="Times New Roman"/>
                <a:cs typeface="Times New Roman"/>
              </a:rPr>
              <a:t>Secreted </a:t>
            </a:r>
            <a:r>
              <a:rPr sz="2800" b="0" spc="5" dirty="0">
                <a:latin typeface="Times New Roman"/>
                <a:cs typeface="Times New Roman"/>
              </a:rPr>
              <a:t>form of IgA includes secretory</a:t>
            </a:r>
            <a:r>
              <a:rPr sz="2800" b="0" spc="-450" dirty="0">
                <a:latin typeface="Times New Roman"/>
                <a:cs typeface="Times New Roman"/>
              </a:rPr>
              <a:t> </a:t>
            </a:r>
            <a:r>
              <a:rPr sz="2800" b="0" dirty="0">
                <a:latin typeface="Times New Roman"/>
                <a:cs typeface="Times New Roman"/>
              </a:rPr>
              <a:t>component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511300" y="5540247"/>
            <a:ext cx="43656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secretions (bile, tears,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saliva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etc.)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1905000" y="2438400"/>
            <a:ext cx="6400800" cy="25999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1221739" y="6149847"/>
            <a:ext cx="5293995" cy="819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162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component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protects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against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proteolysis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1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784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/>
          <p:nvPr/>
        </p:nvSpPr>
        <p:spPr>
          <a:xfrm>
            <a:off x="4580635" y="1285240"/>
            <a:ext cx="894080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440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4400" spc="-10" dirty="0">
                <a:solidFill>
                  <a:srgbClr val="FFFF00"/>
                </a:solidFill>
                <a:latin typeface="Times New Roman"/>
                <a:cs typeface="Times New Roman"/>
              </a:rPr>
              <a:t>D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916939" y="2627376"/>
            <a:ext cx="1487170" cy="377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b="0" spc="-5" dirty="0">
                <a:solidFill>
                  <a:srgbClr val="FFFFFF"/>
                </a:solidFill>
                <a:latin typeface="Times New Roman"/>
                <a:cs typeface="Times New Roman"/>
              </a:rPr>
              <a:t>Structure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916939" y="3053079"/>
            <a:ext cx="1774825" cy="1122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6285" indent="-286385">
              <a:lnSpc>
                <a:spcPct val="100000"/>
              </a:lnSpc>
              <a:buChar char="–"/>
              <a:tabLst>
                <a:tab pos="7569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Monomer</a:t>
            </a:r>
            <a:endParaRPr sz="2000">
              <a:latin typeface="Times New Roman"/>
              <a:cs typeface="Times New Roman"/>
            </a:endParaRPr>
          </a:p>
          <a:p>
            <a:pPr marL="7562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756920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Tail</a:t>
            </a:r>
            <a:r>
              <a:rPr sz="2000" spc="-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piece</a:t>
            </a:r>
            <a:endParaRPr sz="20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580"/>
              </a:spcBef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FFFFFF"/>
                </a:solidFill>
                <a:latin typeface="Times New Roman"/>
                <a:cs typeface="Times New Roman"/>
              </a:rPr>
              <a:t>Properties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374139" y="4223511"/>
            <a:ext cx="2109470" cy="1657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marR="5080" indent="-286385">
              <a:lnSpc>
                <a:spcPct val="100000"/>
              </a:lnSpc>
              <a:buChar char="–"/>
              <a:tabLst>
                <a:tab pos="299720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4th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highest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r>
              <a:rPr sz="2000" spc="-1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(0.2%)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2997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surface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endParaRPr sz="2000">
              <a:latin typeface="Times New Roman"/>
              <a:cs typeface="Times New Roman"/>
            </a:endParaRPr>
          </a:p>
          <a:p>
            <a:pPr marL="299085" marR="38290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Does not</a:t>
            </a:r>
            <a:r>
              <a:rPr sz="2000" spc="-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6605016" y="4565903"/>
            <a:ext cx="146685" cy="152400"/>
          </a:xfrm>
          <a:custGeom>
            <a:avLst/>
            <a:gdLst/>
            <a:ahLst/>
            <a:cxnLst/>
            <a:rect l="l" t="t" r="r" b="b"/>
            <a:pathLst>
              <a:path w="146684" h="152400">
                <a:moveTo>
                  <a:pt x="73151" y="0"/>
                </a:moveTo>
                <a:lnTo>
                  <a:pt x="45005" y="6334"/>
                </a:lnTo>
                <a:lnTo>
                  <a:pt x="21716" y="23241"/>
                </a:lnTo>
                <a:lnTo>
                  <a:pt x="5857" y="47577"/>
                </a:lnTo>
                <a:lnTo>
                  <a:pt x="0" y="76200"/>
                </a:lnTo>
                <a:lnTo>
                  <a:pt x="5857" y="106108"/>
                </a:lnTo>
                <a:lnTo>
                  <a:pt x="21717" y="130302"/>
                </a:lnTo>
                <a:lnTo>
                  <a:pt x="45005" y="146494"/>
                </a:lnTo>
                <a:lnTo>
                  <a:pt x="73151" y="152400"/>
                </a:lnTo>
                <a:lnTo>
                  <a:pt x="101298" y="146494"/>
                </a:lnTo>
                <a:lnTo>
                  <a:pt x="124587" y="130302"/>
                </a:lnTo>
                <a:lnTo>
                  <a:pt x="140446" y="106108"/>
                </a:lnTo>
                <a:lnTo>
                  <a:pt x="146303" y="76200"/>
                </a:lnTo>
                <a:lnTo>
                  <a:pt x="140446" y="47577"/>
                </a:lnTo>
                <a:lnTo>
                  <a:pt x="124586" y="23241"/>
                </a:lnTo>
                <a:lnTo>
                  <a:pt x="101298" y="6334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598919" y="4559808"/>
            <a:ext cx="158750" cy="165100"/>
          </a:xfrm>
          <a:custGeom>
            <a:avLst/>
            <a:gdLst/>
            <a:ahLst/>
            <a:cxnLst/>
            <a:rect l="l" t="t" r="r" b="b"/>
            <a:pathLst>
              <a:path w="158750" h="165100">
                <a:moveTo>
                  <a:pt x="39624" y="140208"/>
                </a:moveTo>
                <a:lnTo>
                  <a:pt x="42672" y="143256"/>
                </a:lnTo>
                <a:lnTo>
                  <a:pt x="24383" y="143256"/>
                </a:lnTo>
                <a:lnTo>
                  <a:pt x="33527" y="152400"/>
                </a:lnTo>
                <a:lnTo>
                  <a:pt x="64007" y="164592"/>
                </a:lnTo>
                <a:lnTo>
                  <a:pt x="97535" y="164592"/>
                </a:lnTo>
                <a:lnTo>
                  <a:pt x="109727" y="158496"/>
                </a:lnTo>
                <a:lnTo>
                  <a:pt x="112775" y="158496"/>
                </a:lnTo>
                <a:lnTo>
                  <a:pt x="124968" y="152400"/>
                </a:lnTo>
                <a:lnTo>
                  <a:pt x="67055" y="152400"/>
                </a:lnTo>
                <a:lnTo>
                  <a:pt x="59435" y="149352"/>
                </a:lnTo>
                <a:lnTo>
                  <a:pt x="54863" y="149352"/>
                </a:lnTo>
                <a:lnTo>
                  <a:pt x="39624" y="140208"/>
                </a:lnTo>
                <a:close/>
              </a:path>
              <a:path w="158750" h="165100">
                <a:moveTo>
                  <a:pt x="106679" y="146304"/>
                </a:moveTo>
                <a:lnTo>
                  <a:pt x="91439" y="152400"/>
                </a:lnTo>
                <a:lnTo>
                  <a:pt x="124968" y="152400"/>
                </a:lnTo>
                <a:lnTo>
                  <a:pt x="129031" y="149352"/>
                </a:lnTo>
                <a:lnTo>
                  <a:pt x="106679" y="149352"/>
                </a:lnTo>
                <a:lnTo>
                  <a:pt x="106679" y="146304"/>
                </a:lnTo>
                <a:close/>
              </a:path>
              <a:path w="158750" h="165100">
                <a:moveTo>
                  <a:pt x="51815" y="146304"/>
                </a:moveTo>
                <a:lnTo>
                  <a:pt x="54863" y="149352"/>
                </a:lnTo>
                <a:lnTo>
                  <a:pt x="59435" y="149352"/>
                </a:lnTo>
                <a:lnTo>
                  <a:pt x="51815" y="146304"/>
                </a:lnTo>
                <a:close/>
              </a:path>
              <a:path w="158750" h="165100">
                <a:moveTo>
                  <a:pt x="118872" y="140208"/>
                </a:moveTo>
                <a:lnTo>
                  <a:pt x="106679" y="149352"/>
                </a:lnTo>
                <a:lnTo>
                  <a:pt x="129031" y="149352"/>
                </a:lnTo>
                <a:lnTo>
                  <a:pt x="137159" y="143256"/>
                </a:lnTo>
                <a:lnTo>
                  <a:pt x="115824" y="143256"/>
                </a:lnTo>
                <a:lnTo>
                  <a:pt x="118872" y="140208"/>
                </a:lnTo>
                <a:close/>
              </a:path>
              <a:path w="158750" h="165100">
                <a:moveTo>
                  <a:pt x="42672" y="24384"/>
                </a:moveTo>
                <a:lnTo>
                  <a:pt x="21335" y="24384"/>
                </a:lnTo>
                <a:lnTo>
                  <a:pt x="12191" y="36576"/>
                </a:lnTo>
                <a:lnTo>
                  <a:pt x="0" y="67056"/>
                </a:lnTo>
                <a:lnTo>
                  <a:pt x="0" y="100584"/>
                </a:lnTo>
                <a:lnTo>
                  <a:pt x="6096" y="115824"/>
                </a:lnTo>
                <a:lnTo>
                  <a:pt x="12191" y="128016"/>
                </a:lnTo>
                <a:lnTo>
                  <a:pt x="12191" y="131064"/>
                </a:lnTo>
                <a:lnTo>
                  <a:pt x="21335" y="140208"/>
                </a:lnTo>
                <a:lnTo>
                  <a:pt x="21335" y="143256"/>
                </a:lnTo>
                <a:lnTo>
                  <a:pt x="42672" y="143256"/>
                </a:lnTo>
                <a:lnTo>
                  <a:pt x="30479" y="134112"/>
                </a:lnTo>
                <a:lnTo>
                  <a:pt x="33527" y="134112"/>
                </a:lnTo>
                <a:lnTo>
                  <a:pt x="24383" y="121920"/>
                </a:lnTo>
                <a:lnTo>
                  <a:pt x="19811" y="112776"/>
                </a:lnTo>
                <a:lnTo>
                  <a:pt x="18287" y="112776"/>
                </a:lnTo>
                <a:lnTo>
                  <a:pt x="12191" y="97536"/>
                </a:lnTo>
                <a:lnTo>
                  <a:pt x="12191" y="70104"/>
                </a:lnTo>
                <a:lnTo>
                  <a:pt x="18287" y="54864"/>
                </a:lnTo>
                <a:lnTo>
                  <a:pt x="19507" y="54864"/>
                </a:lnTo>
                <a:lnTo>
                  <a:pt x="24383" y="42672"/>
                </a:lnTo>
                <a:lnTo>
                  <a:pt x="26669" y="42672"/>
                </a:lnTo>
                <a:lnTo>
                  <a:pt x="33527" y="33528"/>
                </a:lnTo>
                <a:lnTo>
                  <a:pt x="30479" y="33528"/>
                </a:lnTo>
                <a:lnTo>
                  <a:pt x="42672" y="24384"/>
                </a:lnTo>
                <a:close/>
              </a:path>
              <a:path w="158750" h="165100">
                <a:moveTo>
                  <a:pt x="154838" y="109728"/>
                </a:moveTo>
                <a:lnTo>
                  <a:pt x="143255" y="109728"/>
                </a:lnTo>
                <a:lnTo>
                  <a:pt x="134111" y="121920"/>
                </a:lnTo>
                <a:lnTo>
                  <a:pt x="137159" y="121920"/>
                </a:lnTo>
                <a:lnTo>
                  <a:pt x="128015" y="134112"/>
                </a:lnTo>
                <a:lnTo>
                  <a:pt x="115824" y="143256"/>
                </a:lnTo>
                <a:lnTo>
                  <a:pt x="137159" y="143256"/>
                </a:lnTo>
                <a:lnTo>
                  <a:pt x="137159" y="140208"/>
                </a:lnTo>
                <a:lnTo>
                  <a:pt x="146303" y="131064"/>
                </a:lnTo>
                <a:lnTo>
                  <a:pt x="146303" y="128016"/>
                </a:lnTo>
                <a:lnTo>
                  <a:pt x="152400" y="115824"/>
                </a:lnTo>
                <a:lnTo>
                  <a:pt x="154838" y="109728"/>
                </a:lnTo>
                <a:close/>
              </a:path>
              <a:path w="158750" h="165100">
                <a:moveTo>
                  <a:pt x="18287" y="109728"/>
                </a:moveTo>
                <a:lnTo>
                  <a:pt x="18287" y="112776"/>
                </a:lnTo>
                <a:lnTo>
                  <a:pt x="19811" y="112776"/>
                </a:lnTo>
                <a:lnTo>
                  <a:pt x="18287" y="109728"/>
                </a:lnTo>
                <a:close/>
              </a:path>
              <a:path w="158750" h="165100">
                <a:moveTo>
                  <a:pt x="140207" y="54864"/>
                </a:moveTo>
                <a:lnTo>
                  <a:pt x="146303" y="70104"/>
                </a:lnTo>
                <a:lnTo>
                  <a:pt x="146303" y="97536"/>
                </a:lnTo>
                <a:lnTo>
                  <a:pt x="140207" y="112776"/>
                </a:lnTo>
                <a:lnTo>
                  <a:pt x="143255" y="109728"/>
                </a:lnTo>
                <a:lnTo>
                  <a:pt x="154838" y="109728"/>
                </a:lnTo>
                <a:lnTo>
                  <a:pt x="158496" y="100584"/>
                </a:lnTo>
                <a:lnTo>
                  <a:pt x="158496" y="67056"/>
                </a:lnTo>
                <a:lnTo>
                  <a:pt x="154838" y="57912"/>
                </a:lnTo>
                <a:lnTo>
                  <a:pt x="143255" y="57912"/>
                </a:lnTo>
                <a:lnTo>
                  <a:pt x="140207" y="54864"/>
                </a:lnTo>
                <a:close/>
              </a:path>
              <a:path w="158750" h="165100">
                <a:moveTo>
                  <a:pt x="19507" y="54864"/>
                </a:moveTo>
                <a:lnTo>
                  <a:pt x="18287" y="54864"/>
                </a:lnTo>
                <a:lnTo>
                  <a:pt x="18287" y="57912"/>
                </a:lnTo>
                <a:lnTo>
                  <a:pt x="19507" y="54864"/>
                </a:lnTo>
                <a:close/>
              </a:path>
              <a:path w="158750" h="165100">
                <a:moveTo>
                  <a:pt x="134111" y="42672"/>
                </a:moveTo>
                <a:lnTo>
                  <a:pt x="143255" y="57912"/>
                </a:lnTo>
                <a:lnTo>
                  <a:pt x="154838" y="57912"/>
                </a:lnTo>
                <a:lnTo>
                  <a:pt x="149961" y="45720"/>
                </a:lnTo>
                <a:lnTo>
                  <a:pt x="137159" y="45720"/>
                </a:lnTo>
                <a:lnTo>
                  <a:pt x="134111" y="42672"/>
                </a:lnTo>
                <a:close/>
              </a:path>
              <a:path w="158750" h="165100">
                <a:moveTo>
                  <a:pt x="26669" y="42672"/>
                </a:moveTo>
                <a:lnTo>
                  <a:pt x="24383" y="42672"/>
                </a:lnTo>
                <a:lnTo>
                  <a:pt x="24383" y="45720"/>
                </a:lnTo>
                <a:lnTo>
                  <a:pt x="26669" y="42672"/>
                </a:lnTo>
                <a:close/>
              </a:path>
              <a:path w="158750" h="165100">
                <a:moveTo>
                  <a:pt x="118872" y="12192"/>
                </a:moveTo>
                <a:lnTo>
                  <a:pt x="79248" y="12192"/>
                </a:lnTo>
                <a:lnTo>
                  <a:pt x="94487" y="15240"/>
                </a:lnTo>
                <a:lnTo>
                  <a:pt x="91439" y="15240"/>
                </a:lnTo>
                <a:lnTo>
                  <a:pt x="106679" y="18288"/>
                </a:lnTo>
                <a:lnTo>
                  <a:pt x="118872" y="24384"/>
                </a:lnTo>
                <a:lnTo>
                  <a:pt x="115824" y="24384"/>
                </a:lnTo>
                <a:lnTo>
                  <a:pt x="128015" y="33528"/>
                </a:lnTo>
                <a:lnTo>
                  <a:pt x="137159" y="45720"/>
                </a:lnTo>
                <a:lnTo>
                  <a:pt x="149961" y="45720"/>
                </a:lnTo>
                <a:lnTo>
                  <a:pt x="146303" y="36576"/>
                </a:lnTo>
                <a:lnTo>
                  <a:pt x="137159" y="24384"/>
                </a:lnTo>
                <a:lnTo>
                  <a:pt x="124968" y="15240"/>
                </a:lnTo>
                <a:lnTo>
                  <a:pt x="118872" y="12192"/>
                </a:lnTo>
                <a:close/>
              </a:path>
              <a:path w="158750" h="165100">
                <a:moveTo>
                  <a:pt x="79248" y="0"/>
                </a:moveTo>
                <a:lnTo>
                  <a:pt x="48768" y="6096"/>
                </a:lnTo>
                <a:lnTo>
                  <a:pt x="48768" y="9144"/>
                </a:lnTo>
                <a:lnTo>
                  <a:pt x="33527" y="15240"/>
                </a:lnTo>
                <a:lnTo>
                  <a:pt x="24383" y="24384"/>
                </a:lnTo>
                <a:lnTo>
                  <a:pt x="39624" y="24384"/>
                </a:lnTo>
                <a:lnTo>
                  <a:pt x="54863" y="18288"/>
                </a:lnTo>
                <a:lnTo>
                  <a:pt x="51815" y="18288"/>
                </a:lnTo>
                <a:lnTo>
                  <a:pt x="67055" y="15240"/>
                </a:lnTo>
                <a:lnTo>
                  <a:pt x="64007" y="15240"/>
                </a:lnTo>
                <a:lnTo>
                  <a:pt x="79248" y="12192"/>
                </a:lnTo>
                <a:lnTo>
                  <a:pt x="118872" y="12192"/>
                </a:lnTo>
                <a:lnTo>
                  <a:pt x="112775" y="9144"/>
                </a:lnTo>
                <a:lnTo>
                  <a:pt x="109727" y="6096"/>
                </a:lnTo>
                <a:lnTo>
                  <a:pt x="97535" y="3048"/>
                </a:lnTo>
                <a:lnTo>
                  <a:pt x="94487" y="3048"/>
                </a:lnTo>
                <a:lnTo>
                  <a:pt x="79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971032" y="3938015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131052" y="3938015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675632" y="4057650"/>
            <a:ext cx="713232" cy="4686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163311" y="4154932"/>
            <a:ext cx="387096" cy="2463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626864" y="4420108"/>
            <a:ext cx="387096" cy="2463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822191" y="4496308"/>
            <a:ext cx="691895" cy="2921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800855" y="4788408"/>
            <a:ext cx="295656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88535" y="4590796"/>
            <a:ext cx="387096" cy="2463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45991" y="4859020"/>
            <a:ext cx="387096" cy="24638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309359" y="4236720"/>
            <a:ext cx="289560" cy="15544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812280" y="4236720"/>
            <a:ext cx="286512" cy="1554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312408" y="4392929"/>
            <a:ext cx="786384" cy="17907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800088" y="4221479"/>
            <a:ext cx="387096" cy="9143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202679" y="4212335"/>
            <a:ext cx="390144" cy="914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290816" y="4243323"/>
            <a:ext cx="771143" cy="33781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784592" y="4230623"/>
            <a:ext cx="390144" cy="9143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187183" y="4218432"/>
            <a:ext cx="384048" cy="944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062471" y="4081271"/>
            <a:ext cx="128015" cy="10058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050279" y="4181855"/>
            <a:ext cx="149351" cy="2773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17464" y="4081271"/>
            <a:ext cx="128015" cy="1005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605271" y="4181855"/>
            <a:ext cx="149351" cy="27736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754623" y="4082034"/>
            <a:ext cx="158496" cy="37718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913120" y="4081271"/>
            <a:ext cx="128015" cy="1005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900928" y="4181855"/>
            <a:ext cx="149351" cy="27736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419600" y="4919471"/>
            <a:ext cx="295655" cy="16459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002023" y="5085334"/>
            <a:ext cx="697992" cy="30353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005071" y="5103114"/>
            <a:ext cx="222503" cy="14858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383023" y="4782820"/>
            <a:ext cx="387096" cy="24638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37432" y="5044947"/>
            <a:ext cx="387096" cy="24638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309615" y="4486655"/>
            <a:ext cx="295656" cy="1676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892040" y="4655058"/>
            <a:ext cx="697992" cy="30098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269991" y="4356100"/>
            <a:ext cx="387096" cy="24638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727447" y="4615688"/>
            <a:ext cx="396239" cy="24891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589776" y="4256532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571231" y="427177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074920" y="4532376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98119" y="0"/>
                </a:moveTo>
                <a:lnTo>
                  <a:pt x="0" y="100584"/>
                </a:lnTo>
                <a:lnTo>
                  <a:pt x="18287" y="134112"/>
                </a:lnTo>
                <a:lnTo>
                  <a:pt x="216407" y="33528"/>
                </a:lnTo>
                <a:lnTo>
                  <a:pt x="19811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102608" y="4779264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98119" y="0"/>
                </a:moveTo>
                <a:lnTo>
                  <a:pt x="0" y="100584"/>
                </a:lnTo>
                <a:lnTo>
                  <a:pt x="18287" y="134112"/>
                </a:lnTo>
                <a:lnTo>
                  <a:pt x="216407" y="36575"/>
                </a:lnTo>
                <a:lnTo>
                  <a:pt x="19811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983479" y="4346447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98120" y="0"/>
                </a:moveTo>
                <a:lnTo>
                  <a:pt x="0" y="97536"/>
                </a:lnTo>
                <a:lnTo>
                  <a:pt x="15240" y="134112"/>
                </a:lnTo>
                <a:lnTo>
                  <a:pt x="216408" y="33527"/>
                </a:lnTo>
                <a:lnTo>
                  <a:pt x="19812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94047" y="4965191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201167" y="0"/>
                </a:moveTo>
                <a:lnTo>
                  <a:pt x="0" y="97535"/>
                </a:lnTo>
                <a:lnTo>
                  <a:pt x="18287" y="134111"/>
                </a:lnTo>
                <a:lnTo>
                  <a:pt x="216407" y="33527"/>
                </a:lnTo>
                <a:lnTo>
                  <a:pt x="20116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510784" y="4212335"/>
            <a:ext cx="106680" cy="167640"/>
          </a:xfrm>
          <a:custGeom>
            <a:avLst/>
            <a:gdLst/>
            <a:ahLst/>
            <a:cxnLst/>
            <a:rect l="l" t="t" r="r" b="b"/>
            <a:pathLst>
              <a:path w="106679" h="167639">
                <a:moveTo>
                  <a:pt x="33527" y="0"/>
                </a:moveTo>
                <a:lnTo>
                  <a:pt x="0" y="15239"/>
                </a:lnTo>
                <a:lnTo>
                  <a:pt x="73151" y="167639"/>
                </a:lnTo>
                <a:lnTo>
                  <a:pt x="106679" y="152400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663440" y="3521202"/>
            <a:ext cx="713232" cy="46862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151120" y="3645915"/>
            <a:ext cx="387096" cy="2463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605528" y="3377691"/>
            <a:ext cx="390144" cy="24637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88664" y="3079242"/>
            <a:ext cx="713232" cy="46862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73296" y="3262121"/>
            <a:ext cx="216408" cy="11811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70247" y="3213100"/>
            <a:ext cx="390144" cy="2463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33800" y="2938779"/>
            <a:ext cx="387096" cy="24637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294120" y="3472179"/>
            <a:ext cx="774192" cy="3378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787895" y="3724655"/>
            <a:ext cx="387096" cy="9448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281671" y="3459479"/>
            <a:ext cx="780288" cy="33527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772400" y="3718559"/>
            <a:ext cx="387096" cy="914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174992" y="3724655"/>
            <a:ext cx="384048" cy="9143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044184" y="3584447"/>
            <a:ext cx="530351" cy="24383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599176" y="3584447"/>
            <a:ext cx="140206" cy="14020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593079" y="3584447"/>
            <a:ext cx="292608" cy="37795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742432" y="3584447"/>
            <a:ext cx="451103" cy="37795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888735" y="3724655"/>
            <a:ext cx="149351" cy="2377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989832" y="2658617"/>
            <a:ext cx="713232" cy="46862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995928" y="2808477"/>
            <a:ext cx="219456" cy="133350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367784" y="3011932"/>
            <a:ext cx="387096" cy="246379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825240" y="2753360"/>
            <a:ext cx="393191" cy="24892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303520" y="3363214"/>
            <a:ext cx="298703" cy="19685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879847" y="3088894"/>
            <a:ext cx="691896" cy="28575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257800" y="3444747"/>
            <a:ext cx="387096" cy="246379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712208" y="3182620"/>
            <a:ext cx="390143" cy="24637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552943" y="3761232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568440" y="3773423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968240" y="3560064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5239" y="0"/>
                </a:moveTo>
                <a:lnTo>
                  <a:pt x="0" y="36575"/>
                </a:lnTo>
                <a:lnTo>
                  <a:pt x="198120" y="134112"/>
                </a:lnTo>
                <a:lnTo>
                  <a:pt x="216408" y="100584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178808" y="2938272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19">
                <a:moveTo>
                  <a:pt x="18287" y="0"/>
                </a:moveTo>
                <a:lnTo>
                  <a:pt x="0" y="33527"/>
                </a:lnTo>
                <a:lnTo>
                  <a:pt x="201167" y="134112"/>
                </a:lnTo>
                <a:lnTo>
                  <a:pt x="216407" y="100583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090415" y="3127248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8287" y="0"/>
                </a:moveTo>
                <a:lnTo>
                  <a:pt x="0" y="33527"/>
                </a:lnTo>
                <a:lnTo>
                  <a:pt x="198120" y="134112"/>
                </a:lnTo>
                <a:lnTo>
                  <a:pt x="216408" y="97536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068823" y="3371088"/>
            <a:ext cx="216535" cy="134620"/>
          </a:xfrm>
          <a:custGeom>
            <a:avLst/>
            <a:gdLst/>
            <a:ahLst/>
            <a:cxnLst/>
            <a:rect l="l" t="t" r="r" b="b"/>
            <a:pathLst>
              <a:path w="216535" h="134620">
                <a:moveTo>
                  <a:pt x="18287" y="0"/>
                </a:moveTo>
                <a:lnTo>
                  <a:pt x="0" y="33527"/>
                </a:lnTo>
                <a:lnTo>
                  <a:pt x="198120" y="134112"/>
                </a:lnTo>
                <a:lnTo>
                  <a:pt x="216408" y="100584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01640" y="3651503"/>
            <a:ext cx="109855" cy="167640"/>
          </a:xfrm>
          <a:custGeom>
            <a:avLst/>
            <a:gdLst/>
            <a:ahLst/>
            <a:cxnLst/>
            <a:rect l="l" t="t" r="r" b="b"/>
            <a:pathLst>
              <a:path w="109854" h="167639">
                <a:moveTo>
                  <a:pt x="73151" y="0"/>
                </a:moveTo>
                <a:lnTo>
                  <a:pt x="0" y="152400"/>
                </a:lnTo>
                <a:lnTo>
                  <a:pt x="33527" y="167640"/>
                </a:lnTo>
                <a:lnTo>
                  <a:pt x="109727" y="15240"/>
                </a:lnTo>
                <a:lnTo>
                  <a:pt x="7315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592823" y="3316223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6200" y="0"/>
                </a:moveTo>
                <a:lnTo>
                  <a:pt x="46291" y="5905"/>
                </a:lnTo>
                <a:lnTo>
                  <a:pt x="22098" y="22098"/>
                </a:lnTo>
                <a:lnTo>
                  <a:pt x="5905" y="46291"/>
                </a:lnTo>
                <a:lnTo>
                  <a:pt x="0" y="76200"/>
                </a:lnTo>
                <a:lnTo>
                  <a:pt x="5905" y="106108"/>
                </a:lnTo>
                <a:lnTo>
                  <a:pt x="22098" y="130302"/>
                </a:lnTo>
                <a:lnTo>
                  <a:pt x="46291" y="146494"/>
                </a:lnTo>
                <a:lnTo>
                  <a:pt x="76200" y="152400"/>
                </a:lnTo>
                <a:lnTo>
                  <a:pt x="104346" y="146494"/>
                </a:lnTo>
                <a:lnTo>
                  <a:pt x="127635" y="130301"/>
                </a:lnTo>
                <a:lnTo>
                  <a:pt x="143494" y="106108"/>
                </a:lnTo>
                <a:lnTo>
                  <a:pt x="149351" y="76200"/>
                </a:lnTo>
                <a:lnTo>
                  <a:pt x="143494" y="46291"/>
                </a:lnTo>
                <a:lnTo>
                  <a:pt x="127634" y="22097"/>
                </a:lnTo>
                <a:lnTo>
                  <a:pt x="104346" y="5905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586728" y="3310128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97536" y="0"/>
                </a:moveTo>
                <a:lnTo>
                  <a:pt x="64007" y="0"/>
                </a:lnTo>
                <a:lnTo>
                  <a:pt x="48768" y="6096"/>
                </a:lnTo>
                <a:lnTo>
                  <a:pt x="36575" y="12192"/>
                </a:lnTo>
                <a:lnTo>
                  <a:pt x="36575" y="15239"/>
                </a:lnTo>
                <a:lnTo>
                  <a:pt x="24383" y="24384"/>
                </a:lnTo>
                <a:lnTo>
                  <a:pt x="15240" y="36575"/>
                </a:lnTo>
                <a:lnTo>
                  <a:pt x="12192" y="36575"/>
                </a:lnTo>
                <a:lnTo>
                  <a:pt x="6096" y="48768"/>
                </a:lnTo>
                <a:lnTo>
                  <a:pt x="6096" y="51816"/>
                </a:lnTo>
                <a:lnTo>
                  <a:pt x="3048" y="64008"/>
                </a:lnTo>
                <a:lnTo>
                  <a:pt x="3048" y="67056"/>
                </a:lnTo>
                <a:lnTo>
                  <a:pt x="0" y="82296"/>
                </a:lnTo>
                <a:lnTo>
                  <a:pt x="3048" y="97536"/>
                </a:lnTo>
                <a:lnTo>
                  <a:pt x="3048" y="100584"/>
                </a:lnTo>
                <a:lnTo>
                  <a:pt x="6096" y="112775"/>
                </a:lnTo>
                <a:lnTo>
                  <a:pt x="6096" y="115824"/>
                </a:lnTo>
                <a:lnTo>
                  <a:pt x="12192" y="128016"/>
                </a:lnTo>
                <a:lnTo>
                  <a:pt x="15240" y="128016"/>
                </a:lnTo>
                <a:lnTo>
                  <a:pt x="24383" y="140208"/>
                </a:lnTo>
                <a:lnTo>
                  <a:pt x="36575" y="149351"/>
                </a:lnTo>
                <a:lnTo>
                  <a:pt x="36575" y="152400"/>
                </a:lnTo>
                <a:lnTo>
                  <a:pt x="48768" y="158496"/>
                </a:lnTo>
                <a:lnTo>
                  <a:pt x="64007" y="161544"/>
                </a:lnTo>
                <a:lnTo>
                  <a:pt x="64007" y="164592"/>
                </a:lnTo>
                <a:lnTo>
                  <a:pt x="97536" y="164592"/>
                </a:lnTo>
                <a:lnTo>
                  <a:pt x="97536" y="161544"/>
                </a:lnTo>
                <a:lnTo>
                  <a:pt x="112775" y="158496"/>
                </a:lnTo>
                <a:lnTo>
                  <a:pt x="124968" y="152400"/>
                </a:lnTo>
                <a:lnTo>
                  <a:pt x="79248" y="152400"/>
                </a:lnTo>
                <a:lnTo>
                  <a:pt x="80772" y="152095"/>
                </a:lnTo>
                <a:lnTo>
                  <a:pt x="42672" y="140208"/>
                </a:lnTo>
                <a:lnTo>
                  <a:pt x="18288" y="109727"/>
                </a:lnTo>
                <a:lnTo>
                  <a:pt x="15849" y="97536"/>
                </a:lnTo>
                <a:lnTo>
                  <a:pt x="15240" y="97536"/>
                </a:lnTo>
                <a:lnTo>
                  <a:pt x="12192" y="82296"/>
                </a:lnTo>
                <a:lnTo>
                  <a:pt x="15240" y="67056"/>
                </a:lnTo>
                <a:lnTo>
                  <a:pt x="15849" y="67056"/>
                </a:lnTo>
                <a:lnTo>
                  <a:pt x="18288" y="54863"/>
                </a:lnTo>
                <a:lnTo>
                  <a:pt x="24383" y="42672"/>
                </a:lnTo>
                <a:lnTo>
                  <a:pt x="42672" y="24384"/>
                </a:lnTo>
                <a:lnTo>
                  <a:pt x="67055" y="12192"/>
                </a:lnTo>
                <a:lnTo>
                  <a:pt x="124968" y="12192"/>
                </a:lnTo>
                <a:lnTo>
                  <a:pt x="112775" y="6096"/>
                </a:lnTo>
                <a:lnTo>
                  <a:pt x="97536" y="0"/>
                </a:lnTo>
                <a:close/>
              </a:path>
              <a:path w="161925" h="165100">
                <a:moveTo>
                  <a:pt x="80772" y="152095"/>
                </a:moveTo>
                <a:lnTo>
                  <a:pt x="79248" y="152400"/>
                </a:lnTo>
                <a:lnTo>
                  <a:pt x="82296" y="152400"/>
                </a:lnTo>
                <a:lnTo>
                  <a:pt x="80772" y="152095"/>
                </a:lnTo>
                <a:close/>
              </a:path>
              <a:path w="161925" h="165100">
                <a:moveTo>
                  <a:pt x="146303" y="94487"/>
                </a:moveTo>
                <a:lnTo>
                  <a:pt x="118872" y="140208"/>
                </a:lnTo>
                <a:lnTo>
                  <a:pt x="80772" y="152095"/>
                </a:lnTo>
                <a:lnTo>
                  <a:pt x="82296" y="152400"/>
                </a:lnTo>
                <a:lnTo>
                  <a:pt x="124968" y="152400"/>
                </a:lnTo>
                <a:lnTo>
                  <a:pt x="124968" y="149351"/>
                </a:lnTo>
                <a:lnTo>
                  <a:pt x="128016" y="149351"/>
                </a:lnTo>
                <a:lnTo>
                  <a:pt x="137160" y="140208"/>
                </a:lnTo>
                <a:lnTo>
                  <a:pt x="146303" y="128016"/>
                </a:lnTo>
                <a:lnTo>
                  <a:pt x="149351" y="128016"/>
                </a:lnTo>
                <a:lnTo>
                  <a:pt x="155448" y="115824"/>
                </a:lnTo>
                <a:lnTo>
                  <a:pt x="155448" y="112775"/>
                </a:lnTo>
                <a:lnTo>
                  <a:pt x="158496" y="100584"/>
                </a:lnTo>
                <a:lnTo>
                  <a:pt x="158496" y="97536"/>
                </a:lnTo>
                <a:lnTo>
                  <a:pt x="146303" y="97536"/>
                </a:lnTo>
                <a:lnTo>
                  <a:pt x="146303" y="94487"/>
                </a:lnTo>
                <a:close/>
              </a:path>
              <a:path w="161925" h="165100">
                <a:moveTo>
                  <a:pt x="15240" y="94487"/>
                </a:moveTo>
                <a:lnTo>
                  <a:pt x="15240" y="97536"/>
                </a:lnTo>
                <a:lnTo>
                  <a:pt x="15849" y="97536"/>
                </a:lnTo>
                <a:lnTo>
                  <a:pt x="15240" y="94487"/>
                </a:lnTo>
                <a:close/>
              </a:path>
              <a:path w="161925" h="165100">
                <a:moveTo>
                  <a:pt x="158496" y="67056"/>
                </a:moveTo>
                <a:lnTo>
                  <a:pt x="146303" y="67056"/>
                </a:lnTo>
                <a:lnTo>
                  <a:pt x="149351" y="82296"/>
                </a:lnTo>
                <a:lnTo>
                  <a:pt x="146303" y="97536"/>
                </a:lnTo>
                <a:lnTo>
                  <a:pt x="158496" y="97536"/>
                </a:lnTo>
                <a:lnTo>
                  <a:pt x="161544" y="82296"/>
                </a:lnTo>
                <a:lnTo>
                  <a:pt x="158496" y="67056"/>
                </a:lnTo>
                <a:close/>
              </a:path>
              <a:path w="161925" h="165100">
                <a:moveTo>
                  <a:pt x="15849" y="67056"/>
                </a:moveTo>
                <a:lnTo>
                  <a:pt x="15240" y="67056"/>
                </a:lnTo>
                <a:lnTo>
                  <a:pt x="15240" y="70104"/>
                </a:lnTo>
                <a:lnTo>
                  <a:pt x="15849" y="67056"/>
                </a:lnTo>
                <a:close/>
              </a:path>
              <a:path w="161925" h="165100">
                <a:moveTo>
                  <a:pt x="124968" y="12192"/>
                </a:moveTo>
                <a:lnTo>
                  <a:pt x="94488" y="12192"/>
                </a:lnTo>
                <a:lnTo>
                  <a:pt x="118872" y="24384"/>
                </a:lnTo>
                <a:lnTo>
                  <a:pt x="137160" y="42672"/>
                </a:lnTo>
                <a:lnTo>
                  <a:pt x="143255" y="54863"/>
                </a:lnTo>
                <a:lnTo>
                  <a:pt x="146303" y="70104"/>
                </a:lnTo>
                <a:lnTo>
                  <a:pt x="146303" y="67056"/>
                </a:lnTo>
                <a:lnTo>
                  <a:pt x="158496" y="67056"/>
                </a:lnTo>
                <a:lnTo>
                  <a:pt x="158496" y="64008"/>
                </a:lnTo>
                <a:lnTo>
                  <a:pt x="155448" y="51816"/>
                </a:lnTo>
                <a:lnTo>
                  <a:pt x="155448" y="48768"/>
                </a:lnTo>
                <a:lnTo>
                  <a:pt x="149351" y="36575"/>
                </a:lnTo>
                <a:lnTo>
                  <a:pt x="146303" y="36575"/>
                </a:lnTo>
                <a:lnTo>
                  <a:pt x="137160" y="24384"/>
                </a:lnTo>
                <a:lnTo>
                  <a:pt x="128016" y="15239"/>
                </a:lnTo>
                <a:lnTo>
                  <a:pt x="124968" y="15239"/>
                </a:lnTo>
                <a:lnTo>
                  <a:pt x="124968" y="12192"/>
                </a:lnTo>
                <a:close/>
              </a:path>
              <a:path w="161925" h="165100">
                <a:moveTo>
                  <a:pt x="79248" y="12192"/>
                </a:moveTo>
                <a:lnTo>
                  <a:pt x="67055" y="12192"/>
                </a:lnTo>
                <a:lnTo>
                  <a:pt x="67055" y="15239"/>
                </a:lnTo>
                <a:lnTo>
                  <a:pt x="80772" y="12496"/>
                </a:lnTo>
                <a:lnTo>
                  <a:pt x="79248" y="12192"/>
                </a:lnTo>
                <a:close/>
              </a:path>
              <a:path w="161925" h="165100">
                <a:moveTo>
                  <a:pt x="94488" y="12192"/>
                </a:moveTo>
                <a:lnTo>
                  <a:pt x="82296" y="12192"/>
                </a:lnTo>
                <a:lnTo>
                  <a:pt x="80772" y="12496"/>
                </a:lnTo>
                <a:lnTo>
                  <a:pt x="94488" y="15239"/>
                </a:lnTo>
                <a:lnTo>
                  <a:pt x="94488" y="12192"/>
                </a:lnTo>
                <a:close/>
              </a:path>
              <a:path w="161925" h="165100">
                <a:moveTo>
                  <a:pt x="82296" y="12192"/>
                </a:moveTo>
                <a:lnTo>
                  <a:pt x="79248" y="12192"/>
                </a:lnTo>
                <a:lnTo>
                  <a:pt x="80772" y="12496"/>
                </a:lnTo>
                <a:lnTo>
                  <a:pt x="82296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159495" y="4230623"/>
            <a:ext cx="743711" cy="8839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150352" y="3724655"/>
            <a:ext cx="740664" cy="85344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552688" y="4230623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04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872983" y="4657344"/>
            <a:ext cx="1362710" cy="429895"/>
          </a:xfrm>
          <a:custGeom>
            <a:avLst/>
            <a:gdLst/>
            <a:ahLst/>
            <a:cxnLst/>
            <a:rect l="l" t="t" r="r" b="b"/>
            <a:pathLst>
              <a:path w="1362709" h="429895">
                <a:moveTo>
                  <a:pt x="1362456" y="0"/>
                </a:moveTo>
                <a:lnTo>
                  <a:pt x="0" y="0"/>
                </a:lnTo>
                <a:lnTo>
                  <a:pt x="0" y="429767"/>
                </a:lnTo>
                <a:lnTo>
                  <a:pt x="1362456" y="429767"/>
                </a:lnTo>
                <a:lnTo>
                  <a:pt x="1362456" y="414527"/>
                </a:lnTo>
                <a:lnTo>
                  <a:pt x="27432" y="414527"/>
                </a:lnTo>
                <a:lnTo>
                  <a:pt x="12192" y="399287"/>
                </a:lnTo>
                <a:lnTo>
                  <a:pt x="27432" y="399287"/>
                </a:lnTo>
                <a:lnTo>
                  <a:pt x="27432" y="27431"/>
                </a:lnTo>
                <a:lnTo>
                  <a:pt x="12192" y="27431"/>
                </a:lnTo>
                <a:lnTo>
                  <a:pt x="27432" y="15239"/>
                </a:lnTo>
                <a:lnTo>
                  <a:pt x="1362456" y="15239"/>
                </a:lnTo>
                <a:lnTo>
                  <a:pt x="1362456" y="0"/>
                </a:lnTo>
                <a:close/>
              </a:path>
              <a:path w="1362709" h="429895">
                <a:moveTo>
                  <a:pt x="27432" y="399287"/>
                </a:moveTo>
                <a:lnTo>
                  <a:pt x="12192" y="399287"/>
                </a:lnTo>
                <a:lnTo>
                  <a:pt x="27432" y="414527"/>
                </a:lnTo>
                <a:lnTo>
                  <a:pt x="27432" y="399287"/>
                </a:lnTo>
                <a:close/>
              </a:path>
              <a:path w="1362709" h="429895">
                <a:moveTo>
                  <a:pt x="1331976" y="399287"/>
                </a:moveTo>
                <a:lnTo>
                  <a:pt x="27432" y="399287"/>
                </a:lnTo>
                <a:lnTo>
                  <a:pt x="27432" y="414527"/>
                </a:lnTo>
                <a:lnTo>
                  <a:pt x="1331976" y="414527"/>
                </a:lnTo>
                <a:lnTo>
                  <a:pt x="1331976" y="399287"/>
                </a:lnTo>
                <a:close/>
              </a:path>
              <a:path w="1362709" h="429895">
                <a:moveTo>
                  <a:pt x="1331976" y="15239"/>
                </a:moveTo>
                <a:lnTo>
                  <a:pt x="1331976" y="414527"/>
                </a:lnTo>
                <a:lnTo>
                  <a:pt x="1347216" y="399287"/>
                </a:lnTo>
                <a:lnTo>
                  <a:pt x="1362456" y="399287"/>
                </a:lnTo>
                <a:lnTo>
                  <a:pt x="1362456" y="27431"/>
                </a:lnTo>
                <a:lnTo>
                  <a:pt x="1347216" y="27431"/>
                </a:lnTo>
                <a:lnTo>
                  <a:pt x="1331976" y="15239"/>
                </a:lnTo>
                <a:close/>
              </a:path>
              <a:path w="1362709" h="429895">
                <a:moveTo>
                  <a:pt x="1362456" y="399287"/>
                </a:moveTo>
                <a:lnTo>
                  <a:pt x="1347216" y="399287"/>
                </a:lnTo>
                <a:lnTo>
                  <a:pt x="1331976" y="414527"/>
                </a:lnTo>
                <a:lnTo>
                  <a:pt x="1362456" y="414527"/>
                </a:lnTo>
                <a:lnTo>
                  <a:pt x="1362456" y="399287"/>
                </a:lnTo>
                <a:close/>
              </a:path>
              <a:path w="1362709" h="429895">
                <a:moveTo>
                  <a:pt x="27432" y="15239"/>
                </a:moveTo>
                <a:lnTo>
                  <a:pt x="12192" y="27431"/>
                </a:lnTo>
                <a:lnTo>
                  <a:pt x="27432" y="27431"/>
                </a:lnTo>
                <a:lnTo>
                  <a:pt x="27432" y="15239"/>
                </a:lnTo>
                <a:close/>
              </a:path>
              <a:path w="1362709" h="429895">
                <a:moveTo>
                  <a:pt x="1331976" y="15239"/>
                </a:moveTo>
                <a:lnTo>
                  <a:pt x="27432" y="15239"/>
                </a:lnTo>
                <a:lnTo>
                  <a:pt x="27432" y="27431"/>
                </a:lnTo>
                <a:lnTo>
                  <a:pt x="1331976" y="27431"/>
                </a:lnTo>
                <a:lnTo>
                  <a:pt x="1331976" y="15239"/>
                </a:lnTo>
                <a:close/>
              </a:path>
              <a:path w="1362709" h="429895">
                <a:moveTo>
                  <a:pt x="1362456" y="15239"/>
                </a:moveTo>
                <a:lnTo>
                  <a:pt x="1331976" y="15239"/>
                </a:lnTo>
                <a:lnTo>
                  <a:pt x="1347216" y="27431"/>
                </a:lnTo>
                <a:lnTo>
                  <a:pt x="1362456" y="27431"/>
                </a:lnTo>
                <a:lnTo>
                  <a:pt x="1362456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8037068" y="4705095"/>
            <a:ext cx="102806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35" dirty="0">
                <a:solidFill>
                  <a:srgbClr val="FFFFFF"/>
                </a:solidFill>
                <a:latin typeface="Times New Roman"/>
                <a:cs typeface="Times New Roman"/>
              </a:rPr>
              <a:t>Tail</a:t>
            </a:r>
            <a:r>
              <a:rPr sz="2000" spc="-1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Piece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5818632" y="3453384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60" h="152400">
                <a:moveTo>
                  <a:pt x="73151" y="0"/>
                </a:moveTo>
                <a:lnTo>
                  <a:pt x="45005" y="5905"/>
                </a:lnTo>
                <a:lnTo>
                  <a:pt x="21716" y="22098"/>
                </a:lnTo>
                <a:lnTo>
                  <a:pt x="5857" y="46291"/>
                </a:lnTo>
                <a:lnTo>
                  <a:pt x="0" y="76200"/>
                </a:lnTo>
                <a:lnTo>
                  <a:pt x="5857" y="106108"/>
                </a:lnTo>
                <a:lnTo>
                  <a:pt x="21716" y="130301"/>
                </a:lnTo>
                <a:lnTo>
                  <a:pt x="45005" y="146494"/>
                </a:lnTo>
                <a:lnTo>
                  <a:pt x="73151" y="152400"/>
                </a:lnTo>
                <a:lnTo>
                  <a:pt x="103060" y="146494"/>
                </a:lnTo>
                <a:lnTo>
                  <a:pt x="127253" y="130301"/>
                </a:lnTo>
                <a:lnTo>
                  <a:pt x="143446" y="106108"/>
                </a:lnTo>
                <a:lnTo>
                  <a:pt x="149351" y="76200"/>
                </a:lnTo>
                <a:lnTo>
                  <a:pt x="143446" y="46291"/>
                </a:lnTo>
                <a:lnTo>
                  <a:pt x="127253" y="22097"/>
                </a:lnTo>
                <a:lnTo>
                  <a:pt x="103060" y="5905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812535" y="3447288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67055" y="12191"/>
                </a:moveTo>
                <a:lnTo>
                  <a:pt x="33527" y="12191"/>
                </a:lnTo>
                <a:lnTo>
                  <a:pt x="24384" y="24384"/>
                </a:lnTo>
                <a:lnTo>
                  <a:pt x="21336" y="24384"/>
                </a:lnTo>
                <a:lnTo>
                  <a:pt x="12191" y="33527"/>
                </a:lnTo>
                <a:lnTo>
                  <a:pt x="12191" y="36575"/>
                </a:lnTo>
                <a:lnTo>
                  <a:pt x="6096" y="48767"/>
                </a:lnTo>
                <a:lnTo>
                  <a:pt x="0" y="64008"/>
                </a:lnTo>
                <a:lnTo>
                  <a:pt x="0" y="97536"/>
                </a:lnTo>
                <a:lnTo>
                  <a:pt x="12191" y="128015"/>
                </a:lnTo>
                <a:lnTo>
                  <a:pt x="21336" y="140208"/>
                </a:lnTo>
                <a:lnTo>
                  <a:pt x="24384" y="140208"/>
                </a:lnTo>
                <a:lnTo>
                  <a:pt x="33527" y="149351"/>
                </a:lnTo>
                <a:lnTo>
                  <a:pt x="36575" y="149351"/>
                </a:lnTo>
                <a:lnTo>
                  <a:pt x="48767" y="158496"/>
                </a:lnTo>
                <a:lnTo>
                  <a:pt x="79248" y="164591"/>
                </a:lnTo>
                <a:lnTo>
                  <a:pt x="94487" y="161544"/>
                </a:lnTo>
                <a:lnTo>
                  <a:pt x="97536" y="161544"/>
                </a:lnTo>
                <a:lnTo>
                  <a:pt x="109727" y="158496"/>
                </a:lnTo>
                <a:lnTo>
                  <a:pt x="112775" y="158496"/>
                </a:lnTo>
                <a:lnTo>
                  <a:pt x="120904" y="152400"/>
                </a:lnTo>
                <a:lnTo>
                  <a:pt x="79248" y="152400"/>
                </a:lnTo>
                <a:lnTo>
                  <a:pt x="67055" y="149351"/>
                </a:lnTo>
                <a:lnTo>
                  <a:pt x="51815" y="146303"/>
                </a:lnTo>
                <a:lnTo>
                  <a:pt x="54863" y="146303"/>
                </a:lnTo>
                <a:lnTo>
                  <a:pt x="42672" y="140208"/>
                </a:lnTo>
                <a:lnTo>
                  <a:pt x="30479" y="131063"/>
                </a:lnTo>
                <a:lnTo>
                  <a:pt x="33527" y="131063"/>
                </a:lnTo>
                <a:lnTo>
                  <a:pt x="26670" y="121920"/>
                </a:lnTo>
                <a:lnTo>
                  <a:pt x="24384" y="121920"/>
                </a:lnTo>
                <a:lnTo>
                  <a:pt x="18287" y="109727"/>
                </a:lnTo>
                <a:lnTo>
                  <a:pt x="13411" y="97536"/>
                </a:lnTo>
                <a:lnTo>
                  <a:pt x="12191" y="97536"/>
                </a:lnTo>
                <a:lnTo>
                  <a:pt x="12191" y="67056"/>
                </a:lnTo>
                <a:lnTo>
                  <a:pt x="24384" y="42672"/>
                </a:lnTo>
                <a:lnTo>
                  <a:pt x="31241" y="33527"/>
                </a:lnTo>
                <a:lnTo>
                  <a:pt x="30479" y="33527"/>
                </a:lnTo>
                <a:lnTo>
                  <a:pt x="33527" y="30479"/>
                </a:lnTo>
                <a:lnTo>
                  <a:pt x="34544" y="30479"/>
                </a:lnTo>
                <a:lnTo>
                  <a:pt x="42672" y="24384"/>
                </a:lnTo>
                <a:lnTo>
                  <a:pt x="54863" y="18287"/>
                </a:lnTo>
                <a:lnTo>
                  <a:pt x="51815" y="18287"/>
                </a:lnTo>
                <a:lnTo>
                  <a:pt x="67055" y="12191"/>
                </a:lnTo>
                <a:close/>
              </a:path>
              <a:path w="161925" h="165100">
                <a:moveTo>
                  <a:pt x="137160" y="118872"/>
                </a:moveTo>
                <a:lnTo>
                  <a:pt x="128015" y="131063"/>
                </a:lnTo>
                <a:lnTo>
                  <a:pt x="115824" y="140208"/>
                </a:lnTo>
                <a:lnTo>
                  <a:pt x="118872" y="140208"/>
                </a:lnTo>
                <a:lnTo>
                  <a:pt x="106679" y="146303"/>
                </a:lnTo>
                <a:lnTo>
                  <a:pt x="91439" y="149351"/>
                </a:lnTo>
                <a:lnTo>
                  <a:pt x="94487" y="149351"/>
                </a:lnTo>
                <a:lnTo>
                  <a:pt x="79248" y="152400"/>
                </a:lnTo>
                <a:lnTo>
                  <a:pt x="120904" y="152400"/>
                </a:lnTo>
                <a:lnTo>
                  <a:pt x="137160" y="140208"/>
                </a:lnTo>
                <a:lnTo>
                  <a:pt x="146303" y="128015"/>
                </a:lnTo>
                <a:lnTo>
                  <a:pt x="148742" y="121920"/>
                </a:lnTo>
                <a:lnTo>
                  <a:pt x="137160" y="121920"/>
                </a:lnTo>
                <a:lnTo>
                  <a:pt x="137160" y="118872"/>
                </a:lnTo>
                <a:close/>
              </a:path>
              <a:path w="161925" h="165100">
                <a:moveTo>
                  <a:pt x="24384" y="118872"/>
                </a:moveTo>
                <a:lnTo>
                  <a:pt x="24384" y="121920"/>
                </a:lnTo>
                <a:lnTo>
                  <a:pt x="26670" y="121920"/>
                </a:lnTo>
                <a:lnTo>
                  <a:pt x="24384" y="118872"/>
                </a:lnTo>
                <a:close/>
              </a:path>
              <a:path w="161925" h="165100">
                <a:moveTo>
                  <a:pt x="146303" y="94487"/>
                </a:moveTo>
                <a:lnTo>
                  <a:pt x="143255" y="109727"/>
                </a:lnTo>
                <a:lnTo>
                  <a:pt x="137160" y="121920"/>
                </a:lnTo>
                <a:lnTo>
                  <a:pt x="148742" y="121920"/>
                </a:lnTo>
                <a:lnTo>
                  <a:pt x="152400" y="112775"/>
                </a:lnTo>
                <a:lnTo>
                  <a:pt x="155448" y="112775"/>
                </a:lnTo>
                <a:lnTo>
                  <a:pt x="158496" y="97536"/>
                </a:lnTo>
                <a:lnTo>
                  <a:pt x="146303" y="97536"/>
                </a:lnTo>
                <a:lnTo>
                  <a:pt x="146303" y="94487"/>
                </a:lnTo>
                <a:close/>
              </a:path>
              <a:path w="161925" h="165100">
                <a:moveTo>
                  <a:pt x="12191" y="94487"/>
                </a:moveTo>
                <a:lnTo>
                  <a:pt x="12191" y="97536"/>
                </a:lnTo>
                <a:lnTo>
                  <a:pt x="13411" y="97536"/>
                </a:lnTo>
                <a:lnTo>
                  <a:pt x="12191" y="94487"/>
                </a:lnTo>
                <a:close/>
              </a:path>
              <a:path w="161925" h="165100">
                <a:moveTo>
                  <a:pt x="143255" y="30479"/>
                </a:moveTo>
                <a:lnTo>
                  <a:pt x="128015" y="30479"/>
                </a:lnTo>
                <a:lnTo>
                  <a:pt x="137160" y="42672"/>
                </a:lnTo>
                <a:lnTo>
                  <a:pt x="143255" y="54863"/>
                </a:lnTo>
                <a:lnTo>
                  <a:pt x="146303" y="67056"/>
                </a:lnTo>
                <a:lnTo>
                  <a:pt x="146303" y="97536"/>
                </a:lnTo>
                <a:lnTo>
                  <a:pt x="158496" y="97536"/>
                </a:lnTo>
                <a:lnTo>
                  <a:pt x="161543" y="82296"/>
                </a:lnTo>
                <a:lnTo>
                  <a:pt x="158496" y="67056"/>
                </a:lnTo>
                <a:lnTo>
                  <a:pt x="158496" y="64008"/>
                </a:lnTo>
                <a:lnTo>
                  <a:pt x="155448" y="48767"/>
                </a:lnTo>
                <a:lnTo>
                  <a:pt x="152400" y="48767"/>
                </a:lnTo>
                <a:lnTo>
                  <a:pt x="146303" y="36575"/>
                </a:lnTo>
                <a:lnTo>
                  <a:pt x="146303" y="33527"/>
                </a:lnTo>
                <a:lnTo>
                  <a:pt x="143255" y="30479"/>
                </a:lnTo>
                <a:close/>
              </a:path>
              <a:path w="161925" h="165100">
                <a:moveTo>
                  <a:pt x="33527" y="30479"/>
                </a:moveTo>
                <a:lnTo>
                  <a:pt x="30479" y="33527"/>
                </a:lnTo>
                <a:lnTo>
                  <a:pt x="32221" y="32221"/>
                </a:lnTo>
                <a:lnTo>
                  <a:pt x="33527" y="30479"/>
                </a:lnTo>
                <a:close/>
              </a:path>
              <a:path w="161925" h="165100">
                <a:moveTo>
                  <a:pt x="32221" y="32221"/>
                </a:moveTo>
                <a:lnTo>
                  <a:pt x="30479" y="33527"/>
                </a:lnTo>
                <a:lnTo>
                  <a:pt x="31241" y="33527"/>
                </a:lnTo>
                <a:lnTo>
                  <a:pt x="32221" y="32221"/>
                </a:lnTo>
                <a:close/>
              </a:path>
              <a:path w="161925" h="165100">
                <a:moveTo>
                  <a:pt x="97536" y="0"/>
                </a:moveTo>
                <a:lnTo>
                  <a:pt x="64008" y="0"/>
                </a:lnTo>
                <a:lnTo>
                  <a:pt x="48767" y="6096"/>
                </a:lnTo>
                <a:lnTo>
                  <a:pt x="36575" y="12191"/>
                </a:lnTo>
                <a:lnTo>
                  <a:pt x="91439" y="12191"/>
                </a:lnTo>
                <a:lnTo>
                  <a:pt x="106679" y="18287"/>
                </a:lnTo>
                <a:lnTo>
                  <a:pt x="118872" y="24384"/>
                </a:lnTo>
                <a:lnTo>
                  <a:pt x="115824" y="24384"/>
                </a:lnTo>
                <a:lnTo>
                  <a:pt x="128015" y="33527"/>
                </a:lnTo>
                <a:lnTo>
                  <a:pt x="128015" y="30479"/>
                </a:lnTo>
                <a:lnTo>
                  <a:pt x="143255" y="30479"/>
                </a:lnTo>
                <a:lnTo>
                  <a:pt x="124967" y="12191"/>
                </a:lnTo>
                <a:lnTo>
                  <a:pt x="112775" y="6096"/>
                </a:lnTo>
                <a:lnTo>
                  <a:pt x="109727" y="6096"/>
                </a:lnTo>
                <a:lnTo>
                  <a:pt x="97536" y="0"/>
                </a:lnTo>
                <a:close/>
              </a:path>
              <a:path w="161925" h="165100">
                <a:moveTo>
                  <a:pt x="34544" y="30479"/>
                </a:moveTo>
                <a:lnTo>
                  <a:pt x="33527" y="30479"/>
                </a:lnTo>
                <a:lnTo>
                  <a:pt x="32221" y="32221"/>
                </a:lnTo>
                <a:lnTo>
                  <a:pt x="3454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824728" y="4434840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60" h="152400">
                <a:moveTo>
                  <a:pt x="76200" y="0"/>
                </a:moveTo>
                <a:lnTo>
                  <a:pt x="46291" y="5905"/>
                </a:lnTo>
                <a:lnTo>
                  <a:pt x="22097" y="22098"/>
                </a:lnTo>
                <a:lnTo>
                  <a:pt x="5905" y="46291"/>
                </a:lnTo>
                <a:lnTo>
                  <a:pt x="0" y="76200"/>
                </a:lnTo>
                <a:lnTo>
                  <a:pt x="5905" y="106108"/>
                </a:lnTo>
                <a:lnTo>
                  <a:pt x="22098" y="130301"/>
                </a:lnTo>
                <a:lnTo>
                  <a:pt x="46291" y="146494"/>
                </a:lnTo>
                <a:lnTo>
                  <a:pt x="76200" y="152400"/>
                </a:lnTo>
                <a:lnTo>
                  <a:pt x="104346" y="146494"/>
                </a:lnTo>
                <a:lnTo>
                  <a:pt x="127635" y="130302"/>
                </a:lnTo>
                <a:lnTo>
                  <a:pt x="143494" y="106108"/>
                </a:lnTo>
                <a:lnTo>
                  <a:pt x="149351" y="76200"/>
                </a:lnTo>
                <a:lnTo>
                  <a:pt x="143494" y="46291"/>
                </a:lnTo>
                <a:lnTo>
                  <a:pt x="127635" y="22097"/>
                </a:lnTo>
                <a:lnTo>
                  <a:pt x="104346" y="5905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818632" y="4428744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82295" y="0"/>
                </a:moveTo>
                <a:lnTo>
                  <a:pt x="67055" y="3047"/>
                </a:lnTo>
                <a:lnTo>
                  <a:pt x="64007" y="3047"/>
                </a:lnTo>
                <a:lnTo>
                  <a:pt x="51815" y="6095"/>
                </a:lnTo>
                <a:lnTo>
                  <a:pt x="48767" y="6095"/>
                </a:lnTo>
                <a:lnTo>
                  <a:pt x="24383" y="24383"/>
                </a:lnTo>
                <a:lnTo>
                  <a:pt x="15239" y="36575"/>
                </a:lnTo>
                <a:lnTo>
                  <a:pt x="9143" y="51815"/>
                </a:lnTo>
                <a:lnTo>
                  <a:pt x="6095" y="51815"/>
                </a:lnTo>
                <a:lnTo>
                  <a:pt x="0" y="82295"/>
                </a:lnTo>
                <a:lnTo>
                  <a:pt x="3047" y="97535"/>
                </a:lnTo>
                <a:lnTo>
                  <a:pt x="3047" y="100583"/>
                </a:lnTo>
                <a:lnTo>
                  <a:pt x="6095" y="115823"/>
                </a:lnTo>
                <a:lnTo>
                  <a:pt x="9143" y="115823"/>
                </a:lnTo>
                <a:lnTo>
                  <a:pt x="15239" y="128015"/>
                </a:lnTo>
                <a:lnTo>
                  <a:pt x="24383" y="140207"/>
                </a:lnTo>
                <a:lnTo>
                  <a:pt x="36575" y="149351"/>
                </a:lnTo>
                <a:lnTo>
                  <a:pt x="36575" y="152399"/>
                </a:lnTo>
                <a:lnTo>
                  <a:pt x="48767" y="158495"/>
                </a:lnTo>
                <a:lnTo>
                  <a:pt x="51815" y="158495"/>
                </a:lnTo>
                <a:lnTo>
                  <a:pt x="64007" y="164591"/>
                </a:lnTo>
                <a:lnTo>
                  <a:pt x="97535" y="164591"/>
                </a:lnTo>
                <a:lnTo>
                  <a:pt x="112775" y="158495"/>
                </a:lnTo>
                <a:lnTo>
                  <a:pt x="124967" y="152399"/>
                </a:lnTo>
                <a:lnTo>
                  <a:pt x="70103" y="152399"/>
                </a:lnTo>
                <a:lnTo>
                  <a:pt x="54863" y="146303"/>
                </a:lnTo>
                <a:lnTo>
                  <a:pt x="42671" y="140207"/>
                </a:lnTo>
                <a:lnTo>
                  <a:pt x="45719" y="140207"/>
                </a:lnTo>
                <a:lnTo>
                  <a:pt x="37591" y="134111"/>
                </a:lnTo>
                <a:lnTo>
                  <a:pt x="33527" y="134111"/>
                </a:lnTo>
                <a:lnTo>
                  <a:pt x="24383" y="121919"/>
                </a:lnTo>
                <a:lnTo>
                  <a:pt x="18287" y="109727"/>
                </a:lnTo>
                <a:lnTo>
                  <a:pt x="15239" y="97535"/>
                </a:lnTo>
                <a:lnTo>
                  <a:pt x="15239" y="67055"/>
                </a:lnTo>
                <a:lnTo>
                  <a:pt x="15849" y="67055"/>
                </a:lnTo>
                <a:lnTo>
                  <a:pt x="18287" y="54863"/>
                </a:lnTo>
                <a:lnTo>
                  <a:pt x="24383" y="42671"/>
                </a:lnTo>
                <a:lnTo>
                  <a:pt x="26669" y="42671"/>
                </a:lnTo>
                <a:lnTo>
                  <a:pt x="33527" y="33527"/>
                </a:lnTo>
                <a:lnTo>
                  <a:pt x="45719" y="24383"/>
                </a:lnTo>
                <a:lnTo>
                  <a:pt x="42671" y="24383"/>
                </a:lnTo>
                <a:lnTo>
                  <a:pt x="54863" y="18287"/>
                </a:lnTo>
                <a:lnTo>
                  <a:pt x="70103" y="15239"/>
                </a:lnTo>
                <a:lnTo>
                  <a:pt x="67055" y="15239"/>
                </a:lnTo>
                <a:lnTo>
                  <a:pt x="82295" y="12191"/>
                </a:lnTo>
                <a:lnTo>
                  <a:pt x="120903" y="12191"/>
                </a:lnTo>
                <a:lnTo>
                  <a:pt x="112775" y="6095"/>
                </a:lnTo>
                <a:lnTo>
                  <a:pt x="82295" y="0"/>
                </a:lnTo>
                <a:close/>
              </a:path>
              <a:path w="161925" h="165100">
                <a:moveTo>
                  <a:pt x="129322" y="132370"/>
                </a:moveTo>
                <a:lnTo>
                  <a:pt x="118871" y="140207"/>
                </a:lnTo>
                <a:lnTo>
                  <a:pt x="106679" y="146303"/>
                </a:lnTo>
                <a:lnTo>
                  <a:pt x="109727" y="146303"/>
                </a:lnTo>
                <a:lnTo>
                  <a:pt x="94487" y="152399"/>
                </a:lnTo>
                <a:lnTo>
                  <a:pt x="128015" y="152399"/>
                </a:lnTo>
                <a:lnTo>
                  <a:pt x="128015" y="149351"/>
                </a:lnTo>
                <a:lnTo>
                  <a:pt x="137159" y="140207"/>
                </a:lnTo>
                <a:lnTo>
                  <a:pt x="140207" y="140207"/>
                </a:lnTo>
                <a:lnTo>
                  <a:pt x="144779" y="134111"/>
                </a:lnTo>
                <a:lnTo>
                  <a:pt x="128015" y="134111"/>
                </a:lnTo>
                <a:lnTo>
                  <a:pt x="129322" y="132370"/>
                </a:lnTo>
                <a:close/>
              </a:path>
              <a:path w="161925" h="165100">
                <a:moveTo>
                  <a:pt x="33527" y="131063"/>
                </a:moveTo>
                <a:lnTo>
                  <a:pt x="33527" y="134111"/>
                </a:lnTo>
                <a:lnTo>
                  <a:pt x="37591" y="134111"/>
                </a:lnTo>
                <a:lnTo>
                  <a:pt x="33527" y="131063"/>
                </a:lnTo>
                <a:close/>
              </a:path>
              <a:path w="161925" h="165100">
                <a:moveTo>
                  <a:pt x="131063" y="131063"/>
                </a:moveTo>
                <a:lnTo>
                  <a:pt x="129322" y="132370"/>
                </a:lnTo>
                <a:lnTo>
                  <a:pt x="128015" y="134111"/>
                </a:lnTo>
                <a:lnTo>
                  <a:pt x="131063" y="131063"/>
                </a:lnTo>
                <a:close/>
              </a:path>
              <a:path w="161925" h="165100">
                <a:moveTo>
                  <a:pt x="147065" y="131063"/>
                </a:moveTo>
                <a:lnTo>
                  <a:pt x="131063" y="131063"/>
                </a:lnTo>
                <a:lnTo>
                  <a:pt x="128015" y="134111"/>
                </a:lnTo>
                <a:lnTo>
                  <a:pt x="144779" y="134111"/>
                </a:lnTo>
                <a:lnTo>
                  <a:pt x="147065" y="131063"/>
                </a:lnTo>
                <a:close/>
              </a:path>
              <a:path w="161925" h="165100">
                <a:moveTo>
                  <a:pt x="161543" y="67055"/>
                </a:moveTo>
                <a:lnTo>
                  <a:pt x="149351" y="67055"/>
                </a:lnTo>
                <a:lnTo>
                  <a:pt x="149351" y="97535"/>
                </a:lnTo>
                <a:lnTo>
                  <a:pt x="137159" y="121919"/>
                </a:lnTo>
                <a:lnTo>
                  <a:pt x="129322" y="132370"/>
                </a:lnTo>
                <a:lnTo>
                  <a:pt x="131063" y="131063"/>
                </a:lnTo>
                <a:lnTo>
                  <a:pt x="147065" y="131063"/>
                </a:lnTo>
                <a:lnTo>
                  <a:pt x="149351" y="128015"/>
                </a:lnTo>
                <a:lnTo>
                  <a:pt x="155447" y="115823"/>
                </a:lnTo>
                <a:lnTo>
                  <a:pt x="161543" y="100583"/>
                </a:lnTo>
                <a:lnTo>
                  <a:pt x="161543" y="67055"/>
                </a:lnTo>
                <a:close/>
              </a:path>
              <a:path w="161925" h="165100">
                <a:moveTo>
                  <a:pt x="15849" y="67055"/>
                </a:moveTo>
                <a:lnTo>
                  <a:pt x="15239" y="67055"/>
                </a:lnTo>
                <a:lnTo>
                  <a:pt x="15239" y="70103"/>
                </a:lnTo>
                <a:lnTo>
                  <a:pt x="15849" y="67055"/>
                </a:lnTo>
                <a:close/>
              </a:path>
              <a:path w="161925" h="165100">
                <a:moveTo>
                  <a:pt x="151790" y="42671"/>
                </a:moveTo>
                <a:lnTo>
                  <a:pt x="137159" y="42671"/>
                </a:lnTo>
                <a:lnTo>
                  <a:pt x="143255" y="54863"/>
                </a:lnTo>
                <a:lnTo>
                  <a:pt x="149351" y="70103"/>
                </a:lnTo>
                <a:lnTo>
                  <a:pt x="149351" y="67055"/>
                </a:lnTo>
                <a:lnTo>
                  <a:pt x="161543" y="67055"/>
                </a:lnTo>
                <a:lnTo>
                  <a:pt x="151790" y="42671"/>
                </a:lnTo>
                <a:close/>
              </a:path>
              <a:path w="161925" h="165100">
                <a:moveTo>
                  <a:pt x="26669" y="42671"/>
                </a:moveTo>
                <a:lnTo>
                  <a:pt x="24383" y="42671"/>
                </a:lnTo>
                <a:lnTo>
                  <a:pt x="24383" y="45719"/>
                </a:lnTo>
                <a:lnTo>
                  <a:pt x="26669" y="42671"/>
                </a:lnTo>
                <a:close/>
              </a:path>
              <a:path w="161925" h="165100">
                <a:moveTo>
                  <a:pt x="120903" y="12191"/>
                </a:moveTo>
                <a:lnTo>
                  <a:pt x="82295" y="12191"/>
                </a:lnTo>
                <a:lnTo>
                  <a:pt x="94487" y="15239"/>
                </a:lnTo>
                <a:lnTo>
                  <a:pt x="109727" y="18287"/>
                </a:lnTo>
                <a:lnTo>
                  <a:pt x="106679" y="18287"/>
                </a:lnTo>
                <a:lnTo>
                  <a:pt x="118871" y="24383"/>
                </a:lnTo>
                <a:lnTo>
                  <a:pt x="131063" y="33527"/>
                </a:lnTo>
                <a:lnTo>
                  <a:pt x="128015" y="33527"/>
                </a:lnTo>
                <a:lnTo>
                  <a:pt x="137159" y="45719"/>
                </a:lnTo>
                <a:lnTo>
                  <a:pt x="137159" y="42671"/>
                </a:lnTo>
                <a:lnTo>
                  <a:pt x="151790" y="42671"/>
                </a:lnTo>
                <a:lnTo>
                  <a:pt x="149351" y="36575"/>
                </a:lnTo>
                <a:lnTo>
                  <a:pt x="140207" y="24383"/>
                </a:lnTo>
                <a:lnTo>
                  <a:pt x="137159" y="24383"/>
                </a:lnTo>
                <a:lnTo>
                  <a:pt x="128015" y="15239"/>
                </a:lnTo>
                <a:lnTo>
                  <a:pt x="124967" y="15239"/>
                </a:lnTo>
                <a:lnTo>
                  <a:pt x="120903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80376" y="3307079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6200" y="0"/>
                </a:moveTo>
                <a:lnTo>
                  <a:pt x="46291" y="6334"/>
                </a:lnTo>
                <a:lnTo>
                  <a:pt x="22098" y="23240"/>
                </a:lnTo>
                <a:lnTo>
                  <a:pt x="5905" y="47577"/>
                </a:lnTo>
                <a:lnTo>
                  <a:pt x="0" y="76200"/>
                </a:lnTo>
                <a:lnTo>
                  <a:pt x="5905" y="106108"/>
                </a:lnTo>
                <a:lnTo>
                  <a:pt x="22098" y="130302"/>
                </a:lnTo>
                <a:lnTo>
                  <a:pt x="46291" y="146494"/>
                </a:lnTo>
                <a:lnTo>
                  <a:pt x="76200" y="152400"/>
                </a:lnTo>
                <a:lnTo>
                  <a:pt x="104346" y="146494"/>
                </a:lnTo>
                <a:lnTo>
                  <a:pt x="127635" y="130301"/>
                </a:lnTo>
                <a:lnTo>
                  <a:pt x="143494" y="106108"/>
                </a:lnTo>
                <a:lnTo>
                  <a:pt x="149351" y="76200"/>
                </a:lnTo>
                <a:lnTo>
                  <a:pt x="143494" y="47577"/>
                </a:lnTo>
                <a:lnTo>
                  <a:pt x="127634" y="23240"/>
                </a:lnTo>
                <a:lnTo>
                  <a:pt x="104346" y="6334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74280" y="3300984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82296" y="0"/>
                </a:moveTo>
                <a:lnTo>
                  <a:pt x="67055" y="3048"/>
                </a:lnTo>
                <a:lnTo>
                  <a:pt x="64008" y="3048"/>
                </a:lnTo>
                <a:lnTo>
                  <a:pt x="51816" y="6095"/>
                </a:lnTo>
                <a:lnTo>
                  <a:pt x="48768" y="6095"/>
                </a:lnTo>
                <a:lnTo>
                  <a:pt x="48768" y="9143"/>
                </a:lnTo>
                <a:lnTo>
                  <a:pt x="36575" y="15239"/>
                </a:lnTo>
                <a:lnTo>
                  <a:pt x="24384" y="24383"/>
                </a:lnTo>
                <a:lnTo>
                  <a:pt x="15240" y="36575"/>
                </a:lnTo>
                <a:lnTo>
                  <a:pt x="9144" y="51815"/>
                </a:lnTo>
                <a:lnTo>
                  <a:pt x="6096" y="51815"/>
                </a:lnTo>
                <a:lnTo>
                  <a:pt x="0" y="82295"/>
                </a:lnTo>
                <a:lnTo>
                  <a:pt x="0" y="85343"/>
                </a:lnTo>
                <a:lnTo>
                  <a:pt x="6096" y="115824"/>
                </a:lnTo>
                <a:lnTo>
                  <a:pt x="9144" y="115824"/>
                </a:lnTo>
                <a:lnTo>
                  <a:pt x="15240" y="128015"/>
                </a:lnTo>
                <a:lnTo>
                  <a:pt x="15240" y="131063"/>
                </a:lnTo>
                <a:lnTo>
                  <a:pt x="24384" y="140207"/>
                </a:lnTo>
                <a:lnTo>
                  <a:pt x="24384" y="143255"/>
                </a:lnTo>
                <a:lnTo>
                  <a:pt x="36575" y="152400"/>
                </a:lnTo>
                <a:lnTo>
                  <a:pt x="48768" y="158495"/>
                </a:lnTo>
                <a:lnTo>
                  <a:pt x="51816" y="158495"/>
                </a:lnTo>
                <a:lnTo>
                  <a:pt x="64008" y="164591"/>
                </a:lnTo>
                <a:lnTo>
                  <a:pt x="97536" y="164591"/>
                </a:lnTo>
                <a:lnTo>
                  <a:pt x="112775" y="158495"/>
                </a:lnTo>
                <a:lnTo>
                  <a:pt x="124968" y="152400"/>
                </a:lnTo>
                <a:lnTo>
                  <a:pt x="70103" y="152400"/>
                </a:lnTo>
                <a:lnTo>
                  <a:pt x="62483" y="149351"/>
                </a:lnTo>
                <a:lnTo>
                  <a:pt x="54864" y="149351"/>
                </a:lnTo>
                <a:lnTo>
                  <a:pt x="46735" y="143255"/>
                </a:lnTo>
                <a:lnTo>
                  <a:pt x="45720" y="143255"/>
                </a:lnTo>
                <a:lnTo>
                  <a:pt x="33527" y="134112"/>
                </a:lnTo>
                <a:lnTo>
                  <a:pt x="24384" y="121919"/>
                </a:lnTo>
                <a:lnTo>
                  <a:pt x="19812" y="112775"/>
                </a:lnTo>
                <a:lnTo>
                  <a:pt x="18288" y="112775"/>
                </a:lnTo>
                <a:lnTo>
                  <a:pt x="15240" y="97536"/>
                </a:lnTo>
                <a:lnTo>
                  <a:pt x="15240" y="70103"/>
                </a:lnTo>
                <a:lnTo>
                  <a:pt x="18288" y="54863"/>
                </a:lnTo>
                <a:lnTo>
                  <a:pt x="19507" y="54863"/>
                </a:lnTo>
                <a:lnTo>
                  <a:pt x="24384" y="42671"/>
                </a:lnTo>
                <a:lnTo>
                  <a:pt x="26670" y="42671"/>
                </a:lnTo>
                <a:lnTo>
                  <a:pt x="33527" y="33527"/>
                </a:lnTo>
                <a:lnTo>
                  <a:pt x="45720" y="24383"/>
                </a:lnTo>
                <a:lnTo>
                  <a:pt x="42672" y="24383"/>
                </a:lnTo>
                <a:lnTo>
                  <a:pt x="54864" y="18287"/>
                </a:lnTo>
                <a:lnTo>
                  <a:pt x="70103" y="15239"/>
                </a:lnTo>
                <a:lnTo>
                  <a:pt x="67055" y="15239"/>
                </a:lnTo>
                <a:lnTo>
                  <a:pt x="82296" y="12191"/>
                </a:lnTo>
                <a:lnTo>
                  <a:pt x="118872" y="12191"/>
                </a:lnTo>
                <a:lnTo>
                  <a:pt x="112775" y="9143"/>
                </a:lnTo>
                <a:lnTo>
                  <a:pt x="112775" y="6095"/>
                </a:lnTo>
                <a:lnTo>
                  <a:pt x="82296" y="0"/>
                </a:lnTo>
                <a:close/>
              </a:path>
              <a:path w="161925" h="165100">
                <a:moveTo>
                  <a:pt x="109727" y="146303"/>
                </a:moveTo>
                <a:lnTo>
                  <a:pt x="94488" y="152400"/>
                </a:lnTo>
                <a:lnTo>
                  <a:pt x="128016" y="152400"/>
                </a:lnTo>
                <a:lnTo>
                  <a:pt x="131064" y="149351"/>
                </a:lnTo>
                <a:lnTo>
                  <a:pt x="106679" y="149351"/>
                </a:lnTo>
                <a:lnTo>
                  <a:pt x="109727" y="146303"/>
                </a:lnTo>
                <a:close/>
              </a:path>
              <a:path w="161925" h="165100">
                <a:moveTo>
                  <a:pt x="54864" y="146303"/>
                </a:moveTo>
                <a:lnTo>
                  <a:pt x="54864" y="149351"/>
                </a:lnTo>
                <a:lnTo>
                  <a:pt x="62483" y="149351"/>
                </a:lnTo>
                <a:lnTo>
                  <a:pt x="54864" y="146303"/>
                </a:lnTo>
                <a:close/>
              </a:path>
              <a:path w="161925" h="165100">
                <a:moveTo>
                  <a:pt x="118872" y="140207"/>
                </a:moveTo>
                <a:lnTo>
                  <a:pt x="106679" y="149351"/>
                </a:lnTo>
                <a:lnTo>
                  <a:pt x="131064" y="149351"/>
                </a:lnTo>
                <a:lnTo>
                  <a:pt x="137160" y="143255"/>
                </a:lnTo>
                <a:lnTo>
                  <a:pt x="118872" y="143255"/>
                </a:lnTo>
                <a:lnTo>
                  <a:pt x="118872" y="140207"/>
                </a:lnTo>
                <a:close/>
              </a:path>
              <a:path w="161925" h="165100">
                <a:moveTo>
                  <a:pt x="42672" y="140207"/>
                </a:moveTo>
                <a:lnTo>
                  <a:pt x="45720" y="143255"/>
                </a:lnTo>
                <a:lnTo>
                  <a:pt x="46735" y="143255"/>
                </a:lnTo>
                <a:lnTo>
                  <a:pt x="42672" y="140207"/>
                </a:lnTo>
                <a:close/>
              </a:path>
              <a:path w="161925" h="165100">
                <a:moveTo>
                  <a:pt x="143255" y="109727"/>
                </a:moveTo>
                <a:lnTo>
                  <a:pt x="137160" y="121919"/>
                </a:lnTo>
                <a:lnTo>
                  <a:pt x="128016" y="134112"/>
                </a:lnTo>
                <a:lnTo>
                  <a:pt x="131064" y="134112"/>
                </a:lnTo>
                <a:lnTo>
                  <a:pt x="118872" y="143255"/>
                </a:lnTo>
                <a:lnTo>
                  <a:pt x="140208" y="143255"/>
                </a:lnTo>
                <a:lnTo>
                  <a:pt x="140208" y="140207"/>
                </a:lnTo>
                <a:lnTo>
                  <a:pt x="149351" y="131063"/>
                </a:lnTo>
                <a:lnTo>
                  <a:pt x="149351" y="128015"/>
                </a:lnTo>
                <a:lnTo>
                  <a:pt x="155448" y="115824"/>
                </a:lnTo>
                <a:lnTo>
                  <a:pt x="156667" y="112775"/>
                </a:lnTo>
                <a:lnTo>
                  <a:pt x="143255" y="112775"/>
                </a:lnTo>
                <a:lnTo>
                  <a:pt x="143255" y="109727"/>
                </a:lnTo>
                <a:close/>
              </a:path>
              <a:path w="161925" h="165100">
                <a:moveTo>
                  <a:pt x="18288" y="109727"/>
                </a:moveTo>
                <a:lnTo>
                  <a:pt x="18288" y="112775"/>
                </a:lnTo>
                <a:lnTo>
                  <a:pt x="19812" y="112775"/>
                </a:lnTo>
                <a:lnTo>
                  <a:pt x="18288" y="109727"/>
                </a:lnTo>
                <a:close/>
              </a:path>
              <a:path w="161925" h="165100">
                <a:moveTo>
                  <a:pt x="156667" y="54863"/>
                </a:moveTo>
                <a:lnTo>
                  <a:pt x="143255" y="54863"/>
                </a:lnTo>
                <a:lnTo>
                  <a:pt x="149351" y="70103"/>
                </a:lnTo>
                <a:lnTo>
                  <a:pt x="149351" y="97536"/>
                </a:lnTo>
                <a:lnTo>
                  <a:pt x="143255" y="112775"/>
                </a:lnTo>
                <a:lnTo>
                  <a:pt x="156667" y="112775"/>
                </a:lnTo>
                <a:lnTo>
                  <a:pt x="161544" y="100583"/>
                </a:lnTo>
                <a:lnTo>
                  <a:pt x="161544" y="67055"/>
                </a:lnTo>
                <a:lnTo>
                  <a:pt x="156667" y="54863"/>
                </a:lnTo>
                <a:close/>
              </a:path>
              <a:path w="161925" h="165100">
                <a:moveTo>
                  <a:pt x="19507" y="54863"/>
                </a:moveTo>
                <a:lnTo>
                  <a:pt x="18288" y="54863"/>
                </a:lnTo>
                <a:lnTo>
                  <a:pt x="18288" y="57912"/>
                </a:lnTo>
                <a:lnTo>
                  <a:pt x="19507" y="54863"/>
                </a:lnTo>
                <a:close/>
              </a:path>
              <a:path w="161925" h="165100">
                <a:moveTo>
                  <a:pt x="151790" y="42671"/>
                </a:moveTo>
                <a:lnTo>
                  <a:pt x="137160" y="42671"/>
                </a:lnTo>
                <a:lnTo>
                  <a:pt x="143255" y="57912"/>
                </a:lnTo>
                <a:lnTo>
                  <a:pt x="143255" y="54863"/>
                </a:lnTo>
                <a:lnTo>
                  <a:pt x="156667" y="54863"/>
                </a:lnTo>
                <a:lnTo>
                  <a:pt x="151790" y="42671"/>
                </a:lnTo>
                <a:close/>
              </a:path>
              <a:path w="161925" h="165100">
                <a:moveTo>
                  <a:pt x="26670" y="42671"/>
                </a:moveTo>
                <a:lnTo>
                  <a:pt x="24384" y="42671"/>
                </a:lnTo>
                <a:lnTo>
                  <a:pt x="24384" y="45719"/>
                </a:lnTo>
                <a:lnTo>
                  <a:pt x="26670" y="42671"/>
                </a:lnTo>
                <a:close/>
              </a:path>
              <a:path w="161925" h="165100">
                <a:moveTo>
                  <a:pt x="118872" y="12191"/>
                </a:moveTo>
                <a:lnTo>
                  <a:pt x="82296" y="12191"/>
                </a:lnTo>
                <a:lnTo>
                  <a:pt x="94488" y="15239"/>
                </a:lnTo>
                <a:lnTo>
                  <a:pt x="109727" y="18287"/>
                </a:lnTo>
                <a:lnTo>
                  <a:pt x="106679" y="18287"/>
                </a:lnTo>
                <a:lnTo>
                  <a:pt x="118872" y="24383"/>
                </a:lnTo>
                <a:lnTo>
                  <a:pt x="131064" y="33527"/>
                </a:lnTo>
                <a:lnTo>
                  <a:pt x="128016" y="33527"/>
                </a:lnTo>
                <a:lnTo>
                  <a:pt x="137160" y="45719"/>
                </a:lnTo>
                <a:lnTo>
                  <a:pt x="137160" y="42671"/>
                </a:lnTo>
                <a:lnTo>
                  <a:pt x="151790" y="42671"/>
                </a:lnTo>
                <a:lnTo>
                  <a:pt x="149351" y="36575"/>
                </a:lnTo>
                <a:lnTo>
                  <a:pt x="140208" y="24383"/>
                </a:lnTo>
                <a:lnTo>
                  <a:pt x="137160" y="24383"/>
                </a:lnTo>
                <a:lnTo>
                  <a:pt x="128016" y="15239"/>
                </a:lnTo>
                <a:lnTo>
                  <a:pt x="124968" y="15239"/>
                </a:lnTo>
                <a:lnTo>
                  <a:pt x="118872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620000" y="4575047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3151" y="0"/>
                </a:moveTo>
                <a:lnTo>
                  <a:pt x="45005" y="5905"/>
                </a:lnTo>
                <a:lnTo>
                  <a:pt x="21716" y="22097"/>
                </a:lnTo>
                <a:lnTo>
                  <a:pt x="5857" y="46291"/>
                </a:lnTo>
                <a:lnTo>
                  <a:pt x="0" y="76200"/>
                </a:lnTo>
                <a:lnTo>
                  <a:pt x="5857" y="106108"/>
                </a:lnTo>
                <a:lnTo>
                  <a:pt x="21717" y="130301"/>
                </a:lnTo>
                <a:lnTo>
                  <a:pt x="45005" y="146494"/>
                </a:lnTo>
                <a:lnTo>
                  <a:pt x="73151" y="152400"/>
                </a:lnTo>
                <a:lnTo>
                  <a:pt x="103060" y="146494"/>
                </a:lnTo>
                <a:lnTo>
                  <a:pt x="127253" y="130301"/>
                </a:lnTo>
                <a:lnTo>
                  <a:pt x="143446" y="106108"/>
                </a:lnTo>
                <a:lnTo>
                  <a:pt x="149351" y="76200"/>
                </a:lnTo>
                <a:lnTo>
                  <a:pt x="143446" y="46291"/>
                </a:lnTo>
                <a:lnTo>
                  <a:pt x="127253" y="22098"/>
                </a:lnTo>
                <a:lnTo>
                  <a:pt x="103060" y="5905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613904" y="4568952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97536" y="0"/>
                </a:moveTo>
                <a:lnTo>
                  <a:pt x="64007" y="0"/>
                </a:lnTo>
                <a:lnTo>
                  <a:pt x="64007" y="3048"/>
                </a:lnTo>
                <a:lnTo>
                  <a:pt x="48768" y="6096"/>
                </a:lnTo>
                <a:lnTo>
                  <a:pt x="36575" y="12192"/>
                </a:lnTo>
                <a:lnTo>
                  <a:pt x="36575" y="15240"/>
                </a:lnTo>
                <a:lnTo>
                  <a:pt x="33527" y="15240"/>
                </a:lnTo>
                <a:lnTo>
                  <a:pt x="24384" y="24384"/>
                </a:lnTo>
                <a:lnTo>
                  <a:pt x="15240" y="36575"/>
                </a:lnTo>
                <a:lnTo>
                  <a:pt x="12192" y="36575"/>
                </a:lnTo>
                <a:lnTo>
                  <a:pt x="6096" y="48768"/>
                </a:lnTo>
                <a:lnTo>
                  <a:pt x="6096" y="51816"/>
                </a:lnTo>
                <a:lnTo>
                  <a:pt x="3048" y="64008"/>
                </a:lnTo>
                <a:lnTo>
                  <a:pt x="3048" y="67056"/>
                </a:lnTo>
                <a:lnTo>
                  <a:pt x="0" y="82296"/>
                </a:lnTo>
                <a:lnTo>
                  <a:pt x="3048" y="97536"/>
                </a:lnTo>
                <a:lnTo>
                  <a:pt x="3048" y="100584"/>
                </a:lnTo>
                <a:lnTo>
                  <a:pt x="6096" y="112775"/>
                </a:lnTo>
                <a:lnTo>
                  <a:pt x="6096" y="115824"/>
                </a:lnTo>
                <a:lnTo>
                  <a:pt x="12192" y="128016"/>
                </a:lnTo>
                <a:lnTo>
                  <a:pt x="15240" y="128016"/>
                </a:lnTo>
                <a:lnTo>
                  <a:pt x="24384" y="140208"/>
                </a:lnTo>
                <a:lnTo>
                  <a:pt x="33527" y="149352"/>
                </a:lnTo>
                <a:lnTo>
                  <a:pt x="36575" y="149352"/>
                </a:lnTo>
                <a:lnTo>
                  <a:pt x="36575" y="152400"/>
                </a:lnTo>
                <a:lnTo>
                  <a:pt x="48768" y="158496"/>
                </a:lnTo>
                <a:lnTo>
                  <a:pt x="64007" y="164592"/>
                </a:lnTo>
                <a:lnTo>
                  <a:pt x="97536" y="164592"/>
                </a:lnTo>
                <a:lnTo>
                  <a:pt x="112775" y="158496"/>
                </a:lnTo>
                <a:lnTo>
                  <a:pt x="124968" y="152400"/>
                </a:lnTo>
                <a:lnTo>
                  <a:pt x="67055" y="152400"/>
                </a:lnTo>
                <a:lnTo>
                  <a:pt x="42672" y="140208"/>
                </a:lnTo>
                <a:lnTo>
                  <a:pt x="24384" y="121920"/>
                </a:lnTo>
                <a:lnTo>
                  <a:pt x="18288" y="109728"/>
                </a:lnTo>
                <a:lnTo>
                  <a:pt x="15849" y="97536"/>
                </a:lnTo>
                <a:lnTo>
                  <a:pt x="15240" y="97536"/>
                </a:lnTo>
                <a:lnTo>
                  <a:pt x="12192" y="82296"/>
                </a:lnTo>
                <a:lnTo>
                  <a:pt x="15240" y="67056"/>
                </a:lnTo>
                <a:lnTo>
                  <a:pt x="15849" y="67056"/>
                </a:lnTo>
                <a:lnTo>
                  <a:pt x="18288" y="54864"/>
                </a:lnTo>
                <a:lnTo>
                  <a:pt x="42672" y="24384"/>
                </a:lnTo>
                <a:lnTo>
                  <a:pt x="80772" y="12496"/>
                </a:lnTo>
                <a:lnTo>
                  <a:pt x="79248" y="12192"/>
                </a:lnTo>
                <a:lnTo>
                  <a:pt x="124968" y="12192"/>
                </a:lnTo>
                <a:lnTo>
                  <a:pt x="112775" y="6096"/>
                </a:lnTo>
                <a:lnTo>
                  <a:pt x="97536" y="3048"/>
                </a:lnTo>
                <a:lnTo>
                  <a:pt x="97536" y="0"/>
                </a:lnTo>
                <a:close/>
              </a:path>
              <a:path w="161925" h="165100">
                <a:moveTo>
                  <a:pt x="67055" y="149352"/>
                </a:moveTo>
                <a:lnTo>
                  <a:pt x="67055" y="152400"/>
                </a:lnTo>
                <a:lnTo>
                  <a:pt x="79248" y="152400"/>
                </a:lnTo>
                <a:lnTo>
                  <a:pt x="80772" y="152095"/>
                </a:lnTo>
                <a:lnTo>
                  <a:pt x="67055" y="149352"/>
                </a:lnTo>
                <a:close/>
              </a:path>
              <a:path w="161925" h="165100">
                <a:moveTo>
                  <a:pt x="80772" y="152095"/>
                </a:moveTo>
                <a:lnTo>
                  <a:pt x="79248" y="152400"/>
                </a:lnTo>
                <a:lnTo>
                  <a:pt x="82296" y="152400"/>
                </a:lnTo>
                <a:lnTo>
                  <a:pt x="80772" y="152095"/>
                </a:lnTo>
                <a:close/>
              </a:path>
              <a:path w="161925" h="165100">
                <a:moveTo>
                  <a:pt x="94488" y="149352"/>
                </a:moveTo>
                <a:lnTo>
                  <a:pt x="80772" y="152095"/>
                </a:lnTo>
                <a:lnTo>
                  <a:pt x="82296" y="152400"/>
                </a:lnTo>
                <a:lnTo>
                  <a:pt x="94488" y="152400"/>
                </a:lnTo>
                <a:lnTo>
                  <a:pt x="94488" y="149352"/>
                </a:lnTo>
                <a:close/>
              </a:path>
              <a:path w="161925" h="165100">
                <a:moveTo>
                  <a:pt x="146303" y="94487"/>
                </a:moveTo>
                <a:lnTo>
                  <a:pt x="143255" y="109728"/>
                </a:lnTo>
                <a:lnTo>
                  <a:pt x="137160" y="121920"/>
                </a:lnTo>
                <a:lnTo>
                  <a:pt x="118872" y="140208"/>
                </a:lnTo>
                <a:lnTo>
                  <a:pt x="94488" y="152400"/>
                </a:lnTo>
                <a:lnTo>
                  <a:pt x="124968" y="152400"/>
                </a:lnTo>
                <a:lnTo>
                  <a:pt x="124968" y="149352"/>
                </a:lnTo>
                <a:lnTo>
                  <a:pt x="137160" y="140208"/>
                </a:lnTo>
                <a:lnTo>
                  <a:pt x="146303" y="128016"/>
                </a:lnTo>
                <a:lnTo>
                  <a:pt x="149351" y="128016"/>
                </a:lnTo>
                <a:lnTo>
                  <a:pt x="155448" y="115824"/>
                </a:lnTo>
                <a:lnTo>
                  <a:pt x="155448" y="112775"/>
                </a:lnTo>
                <a:lnTo>
                  <a:pt x="158496" y="100584"/>
                </a:lnTo>
                <a:lnTo>
                  <a:pt x="158496" y="97536"/>
                </a:lnTo>
                <a:lnTo>
                  <a:pt x="146303" y="97536"/>
                </a:lnTo>
                <a:lnTo>
                  <a:pt x="146303" y="94487"/>
                </a:lnTo>
                <a:close/>
              </a:path>
              <a:path w="161925" h="165100">
                <a:moveTo>
                  <a:pt x="15240" y="94487"/>
                </a:moveTo>
                <a:lnTo>
                  <a:pt x="15240" y="97536"/>
                </a:lnTo>
                <a:lnTo>
                  <a:pt x="15849" y="97536"/>
                </a:lnTo>
                <a:lnTo>
                  <a:pt x="15240" y="94487"/>
                </a:lnTo>
                <a:close/>
              </a:path>
              <a:path w="161925" h="165100">
                <a:moveTo>
                  <a:pt x="158496" y="67056"/>
                </a:moveTo>
                <a:lnTo>
                  <a:pt x="146303" y="67056"/>
                </a:lnTo>
                <a:lnTo>
                  <a:pt x="149351" y="82296"/>
                </a:lnTo>
                <a:lnTo>
                  <a:pt x="146303" y="97536"/>
                </a:lnTo>
                <a:lnTo>
                  <a:pt x="158496" y="97536"/>
                </a:lnTo>
                <a:lnTo>
                  <a:pt x="161544" y="82296"/>
                </a:lnTo>
                <a:lnTo>
                  <a:pt x="158496" y="67056"/>
                </a:lnTo>
                <a:close/>
              </a:path>
              <a:path w="161925" h="165100">
                <a:moveTo>
                  <a:pt x="15849" y="67056"/>
                </a:moveTo>
                <a:lnTo>
                  <a:pt x="15240" y="67056"/>
                </a:lnTo>
                <a:lnTo>
                  <a:pt x="15240" y="70104"/>
                </a:lnTo>
                <a:lnTo>
                  <a:pt x="15849" y="67056"/>
                </a:lnTo>
                <a:close/>
              </a:path>
              <a:path w="161925" h="165100">
                <a:moveTo>
                  <a:pt x="124968" y="12192"/>
                </a:moveTo>
                <a:lnTo>
                  <a:pt x="82296" y="12192"/>
                </a:lnTo>
                <a:lnTo>
                  <a:pt x="80772" y="12496"/>
                </a:lnTo>
                <a:lnTo>
                  <a:pt x="94488" y="15240"/>
                </a:lnTo>
                <a:lnTo>
                  <a:pt x="106679" y="18287"/>
                </a:lnTo>
                <a:lnTo>
                  <a:pt x="118872" y="24384"/>
                </a:lnTo>
                <a:lnTo>
                  <a:pt x="137160" y="42672"/>
                </a:lnTo>
                <a:lnTo>
                  <a:pt x="143255" y="54864"/>
                </a:lnTo>
                <a:lnTo>
                  <a:pt x="146303" y="70104"/>
                </a:lnTo>
                <a:lnTo>
                  <a:pt x="146303" y="67056"/>
                </a:lnTo>
                <a:lnTo>
                  <a:pt x="158496" y="67056"/>
                </a:lnTo>
                <a:lnTo>
                  <a:pt x="158496" y="64008"/>
                </a:lnTo>
                <a:lnTo>
                  <a:pt x="155448" y="51816"/>
                </a:lnTo>
                <a:lnTo>
                  <a:pt x="155448" y="48768"/>
                </a:lnTo>
                <a:lnTo>
                  <a:pt x="149351" y="36575"/>
                </a:lnTo>
                <a:lnTo>
                  <a:pt x="146303" y="36575"/>
                </a:lnTo>
                <a:lnTo>
                  <a:pt x="137160" y="24384"/>
                </a:lnTo>
                <a:lnTo>
                  <a:pt x="124968" y="15240"/>
                </a:lnTo>
                <a:lnTo>
                  <a:pt x="124968" y="12192"/>
                </a:lnTo>
                <a:close/>
              </a:path>
              <a:path w="161925" h="165100">
                <a:moveTo>
                  <a:pt x="82296" y="12192"/>
                </a:moveTo>
                <a:lnTo>
                  <a:pt x="79248" y="12192"/>
                </a:lnTo>
                <a:lnTo>
                  <a:pt x="80772" y="12496"/>
                </a:lnTo>
                <a:lnTo>
                  <a:pt x="82296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107680" y="3569208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6200" y="0"/>
                </a:moveTo>
                <a:lnTo>
                  <a:pt x="46291" y="5905"/>
                </a:lnTo>
                <a:lnTo>
                  <a:pt x="22098" y="22098"/>
                </a:lnTo>
                <a:lnTo>
                  <a:pt x="5905" y="46291"/>
                </a:lnTo>
                <a:lnTo>
                  <a:pt x="0" y="76200"/>
                </a:lnTo>
                <a:lnTo>
                  <a:pt x="5905" y="106108"/>
                </a:lnTo>
                <a:lnTo>
                  <a:pt x="22098" y="130301"/>
                </a:lnTo>
                <a:lnTo>
                  <a:pt x="46291" y="146494"/>
                </a:lnTo>
                <a:lnTo>
                  <a:pt x="76200" y="152400"/>
                </a:lnTo>
                <a:lnTo>
                  <a:pt x="104346" y="146494"/>
                </a:lnTo>
                <a:lnTo>
                  <a:pt x="127635" y="130301"/>
                </a:lnTo>
                <a:lnTo>
                  <a:pt x="143494" y="106108"/>
                </a:lnTo>
                <a:lnTo>
                  <a:pt x="149351" y="76200"/>
                </a:lnTo>
                <a:lnTo>
                  <a:pt x="143494" y="46291"/>
                </a:lnTo>
                <a:lnTo>
                  <a:pt x="127634" y="22097"/>
                </a:lnTo>
                <a:lnTo>
                  <a:pt x="104346" y="5905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101583" y="3563111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97536" y="0"/>
                </a:moveTo>
                <a:lnTo>
                  <a:pt x="64008" y="0"/>
                </a:lnTo>
                <a:lnTo>
                  <a:pt x="48768" y="6096"/>
                </a:lnTo>
                <a:lnTo>
                  <a:pt x="36575" y="12191"/>
                </a:lnTo>
                <a:lnTo>
                  <a:pt x="36575" y="15239"/>
                </a:lnTo>
                <a:lnTo>
                  <a:pt x="24384" y="24384"/>
                </a:lnTo>
                <a:lnTo>
                  <a:pt x="15240" y="36575"/>
                </a:lnTo>
                <a:lnTo>
                  <a:pt x="12192" y="36575"/>
                </a:lnTo>
                <a:lnTo>
                  <a:pt x="6096" y="48767"/>
                </a:lnTo>
                <a:lnTo>
                  <a:pt x="3048" y="64008"/>
                </a:lnTo>
                <a:lnTo>
                  <a:pt x="3048" y="67055"/>
                </a:lnTo>
                <a:lnTo>
                  <a:pt x="0" y="82296"/>
                </a:lnTo>
                <a:lnTo>
                  <a:pt x="6096" y="112775"/>
                </a:lnTo>
                <a:lnTo>
                  <a:pt x="12192" y="128015"/>
                </a:lnTo>
                <a:lnTo>
                  <a:pt x="15240" y="128015"/>
                </a:lnTo>
                <a:lnTo>
                  <a:pt x="24384" y="140208"/>
                </a:lnTo>
                <a:lnTo>
                  <a:pt x="48768" y="158496"/>
                </a:lnTo>
                <a:lnTo>
                  <a:pt x="79248" y="164591"/>
                </a:lnTo>
                <a:lnTo>
                  <a:pt x="82296" y="164591"/>
                </a:lnTo>
                <a:lnTo>
                  <a:pt x="112775" y="158496"/>
                </a:lnTo>
                <a:lnTo>
                  <a:pt x="120903" y="152400"/>
                </a:lnTo>
                <a:lnTo>
                  <a:pt x="79248" y="152400"/>
                </a:lnTo>
                <a:lnTo>
                  <a:pt x="80772" y="152095"/>
                </a:lnTo>
                <a:lnTo>
                  <a:pt x="42672" y="140208"/>
                </a:lnTo>
                <a:lnTo>
                  <a:pt x="26670" y="121920"/>
                </a:lnTo>
                <a:lnTo>
                  <a:pt x="24384" y="121920"/>
                </a:lnTo>
                <a:lnTo>
                  <a:pt x="18288" y="109727"/>
                </a:lnTo>
                <a:lnTo>
                  <a:pt x="15849" y="97536"/>
                </a:lnTo>
                <a:lnTo>
                  <a:pt x="15240" y="97536"/>
                </a:lnTo>
                <a:lnTo>
                  <a:pt x="12192" y="82296"/>
                </a:lnTo>
                <a:lnTo>
                  <a:pt x="15240" y="67055"/>
                </a:lnTo>
                <a:lnTo>
                  <a:pt x="18288" y="54863"/>
                </a:lnTo>
                <a:lnTo>
                  <a:pt x="24384" y="42672"/>
                </a:lnTo>
                <a:lnTo>
                  <a:pt x="33527" y="30479"/>
                </a:lnTo>
                <a:lnTo>
                  <a:pt x="36575" y="30479"/>
                </a:lnTo>
                <a:lnTo>
                  <a:pt x="42672" y="24384"/>
                </a:lnTo>
                <a:lnTo>
                  <a:pt x="67056" y="12191"/>
                </a:lnTo>
                <a:lnTo>
                  <a:pt x="124968" y="12191"/>
                </a:lnTo>
                <a:lnTo>
                  <a:pt x="112775" y="6096"/>
                </a:lnTo>
                <a:lnTo>
                  <a:pt x="97536" y="0"/>
                </a:lnTo>
                <a:close/>
              </a:path>
              <a:path w="161925" h="165100">
                <a:moveTo>
                  <a:pt x="80772" y="152095"/>
                </a:moveTo>
                <a:lnTo>
                  <a:pt x="79248" y="152400"/>
                </a:lnTo>
                <a:lnTo>
                  <a:pt x="82296" y="152400"/>
                </a:lnTo>
                <a:lnTo>
                  <a:pt x="80772" y="152095"/>
                </a:lnTo>
                <a:close/>
              </a:path>
              <a:path w="161925" h="165100">
                <a:moveTo>
                  <a:pt x="137160" y="118872"/>
                </a:moveTo>
                <a:lnTo>
                  <a:pt x="106680" y="146303"/>
                </a:lnTo>
                <a:lnTo>
                  <a:pt x="80772" y="152095"/>
                </a:lnTo>
                <a:lnTo>
                  <a:pt x="82296" y="152400"/>
                </a:lnTo>
                <a:lnTo>
                  <a:pt x="120903" y="152400"/>
                </a:lnTo>
                <a:lnTo>
                  <a:pt x="124968" y="149351"/>
                </a:lnTo>
                <a:lnTo>
                  <a:pt x="128016" y="149351"/>
                </a:lnTo>
                <a:lnTo>
                  <a:pt x="137160" y="140208"/>
                </a:lnTo>
                <a:lnTo>
                  <a:pt x="146304" y="128015"/>
                </a:lnTo>
                <a:lnTo>
                  <a:pt x="149351" y="128015"/>
                </a:lnTo>
                <a:lnTo>
                  <a:pt x="151790" y="121920"/>
                </a:lnTo>
                <a:lnTo>
                  <a:pt x="137160" y="121920"/>
                </a:lnTo>
                <a:lnTo>
                  <a:pt x="137160" y="118872"/>
                </a:lnTo>
                <a:close/>
              </a:path>
              <a:path w="161925" h="165100">
                <a:moveTo>
                  <a:pt x="24384" y="118872"/>
                </a:moveTo>
                <a:lnTo>
                  <a:pt x="24384" y="121920"/>
                </a:lnTo>
                <a:lnTo>
                  <a:pt x="26670" y="121920"/>
                </a:lnTo>
                <a:lnTo>
                  <a:pt x="24384" y="118872"/>
                </a:lnTo>
                <a:close/>
              </a:path>
              <a:path w="161925" h="165100">
                <a:moveTo>
                  <a:pt x="146304" y="94487"/>
                </a:moveTo>
                <a:lnTo>
                  <a:pt x="143256" y="109727"/>
                </a:lnTo>
                <a:lnTo>
                  <a:pt x="137160" y="121920"/>
                </a:lnTo>
                <a:lnTo>
                  <a:pt x="151790" y="121920"/>
                </a:lnTo>
                <a:lnTo>
                  <a:pt x="155448" y="112775"/>
                </a:lnTo>
                <a:lnTo>
                  <a:pt x="158496" y="97536"/>
                </a:lnTo>
                <a:lnTo>
                  <a:pt x="146304" y="97536"/>
                </a:lnTo>
                <a:lnTo>
                  <a:pt x="146304" y="94487"/>
                </a:lnTo>
                <a:close/>
              </a:path>
              <a:path w="161925" h="165100">
                <a:moveTo>
                  <a:pt x="15240" y="94487"/>
                </a:moveTo>
                <a:lnTo>
                  <a:pt x="15240" y="97536"/>
                </a:lnTo>
                <a:lnTo>
                  <a:pt x="15849" y="97536"/>
                </a:lnTo>
                <a:lnTo>
                  <a:pt x="15240" y="94487"/>
                </a:lnTo>
                <a:close/>
              </a:path>
              <a:path w="161925" h="165100">
                <a:moveTo>
                  <a:pt x="141732" y="30479"/>
                </a:moveTo>
                <a:lnTo>
                  <a:pt x="128016" y="30479"/>
                </a:lnTo>
                <a:lnTo>
                  <a:pt x="137160" y="42672"/>
                </a:lnTo>
                <a:lnTo>
                  <a:pt x="143256" y="54863"/>
                </a:lnTo>
                <a:lnTo>
                  <a:pt x="146304" y="67055"/>
                </a:lnTo>
                <a:lnTo>
                  <a:pt x="149351" y="82296"/>
                </a:lnTo>
                <a:lnTo>
                  <a:pt x="146304" y="97536"/>
                </a:lnTo>
                <a:lnTo>
                  <a:pt x="158496" y="97536"/>
                </a:lnTo>
                <a:lnTo>
                  <a:pt x="161544" y="82296"/>
                </a:lnTo>
                <a:lnTo>
                  <a:pt x="158496" y="67055"/>
                </a:lnTo>
                <a:lnTo>
                  <a:pt x="158496" y="64008"/>
                </a:lnTo>
                <a:lnTo>
                  <a:pt x="155448" y="48767"/>
                </a:lnTo>
                <a:lnTo>
                  <a:pt x="149351" y="36575"/>
                </a:lnTo>
                <a:lnTo>
                  <a:pt x="146304" y="36575"/>
                </a:lnTo>
                <a:lnTo>
                  <a:pt x="141732" y="30479"/>
                </a:lnTo>
                <a:close/>
              </a:path>
              <a:path w="161925" h="165100">
                <a:moveTo>
                  <a:pt x="36575" y="30479"/>
                </a:moveTo>
                <a:lnTo>
                  <a:pt x="33527" y="30479"/>
                </a:lnTo>
                <a:lnTo>
                  <a:pt x="33527" y="33527"/>
                </a:lnTo>
                <a:lnTo>
                  <a:pt x="36575" y="30479"/>
                </a:lnTo>
                <a:close/>
              </a:path>
              <a:path w="161925" h="165100">
                <a:moveTo>
                  <a:pt x="124968" y="12191"/>
                </a:moveTo>
                <a:lnTo>
                  <a:pt x="94488" y="12191"/>
                </a:lnTo>
                <a:lnTo>
                  <a:pt x="118872" y="24384"/>
                </a:lnTo>
                <a:lnTo>
                  <a:pt x="128016" y="33527"/>
                </a:lnTo>
                <a:lnTo>
                  <a:pt x="128016" y="30479"/>
                </a:lnTo>
                <a:lnTo>
                  <a:pt x="141732" y="30479"/>
                </a:lnTo>
                <a:lnTo>
                  <a:pt x="137160" y="24384"/>
                </a:lnTo>
                <a:lnTo>
                  <a:pt x="12496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8107680" y="4315967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6200" y="0"/>
                </a:moveTo>
                <a:lnTo>
                  <a:pt x="46291" y="5905"/>
                </a:lnTo>
                <a:lnTo>
                  <a:pt x="22098" y="22098"/>
                </a:lnTo>
                <a:lnTo>
                  <a:pt x="5905" y="46291"/>
                </a:lnTo>
                <a:lnTo>
                  <a:pt x="0" y="76200"/>
                </a:lnTo>
                <a:lnTo>
                  <a:pt x="5905" y="104822"/>
                </a:lnTo>
                <a:lnTo>
                  <a:pt x="22098" y="129159"/>
                </a:lnTo>
                <a:lnTo>
                  <a:pt x="46291" y="146065"/>
                </a:lnTo>
                <a:lnTo>
                  <a:pt x="76200" y="152400"/>
                </a:lnTo>
                <a:lnTo>
                  <a:pt x="104346" y="146065"/>
                </a:lnTo>
                <a:lnTo>
                  <a:pt x="127635" y="129159"/>
                </a:lnTo>
                <a:lnTo>
                  <a:pt x="143494" y="104822"/>
                </a:lnTo>
                <a:lnTo>
                  <a:pt x="149351" y="76200"/>
                </a:lnTo>
                <a:lnTo>
                  <a:pt x="143494" y="46291"/>
                </a:lnTo>
                <a:lnTo>
                  <a:pt x="127634" y="22098"/>
                </a:lnTo>
                <a:lnTo>
                  <a:pt x="104346" y="5905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101583" y="4309871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97536" y="0"/>
                </a:moveTo>
                <a:lnTo>
                  <a:pt x="64008" y="0"/>
                </a:lnTo>
                <a:lnTo>
                  <a:pt x="48768" y="6095"/>
                </a:lnTo>
                <a:lnTo>
                  <a:pt x="36575" y="12191"/>
                </a:lnTo>
                <a:lnTo>
                  <a:pt x="24384" y="21336"/>
                </a:lnTo>
                <a:lnTo>
                  <a:pt x="24384" y="24383"/>
                </a:lnTo>
                <a:lnTo>
                  <a:pt x="15240" y="33527"/>
                </a:lnTo>
                <a:lnTo>
                  <a:pt x="15240" y="36575"/>
                </a:lnTo>
                <a:lnTo>
                  <a:pt x="12192" y="36575"/>
                </a:lnTo>
                <a:lnTo>
                  <a:pt x="6096" y="48767"/>
                </a:lnTo>
                <a:lnTo>
                  <a:pt x="0" y="79248"/>
                </a:lnTo>
                <a:lnTo>
                  <a:pt x="0" y="82295"/>
                </a:lnTo>
                <a:lnTo>
                  <a:pt x="6096" y="112775"/>
                </a:lnTo>
                <a:lnTo>
                  <a:pt x="12192" y="128015"/>
                </a:lnTo>
                <a:lnTo>
                  <a:pt x="15240" y="128015"/>
                </a:lnTo>
                <a:lnTo>
                  <a:pt x="24384" y="140207"/>
                </a:lnTo>
                <a:lnTo>
                  <a:pt x="36575" y="149351"/>
                </a:lnTo>
                <a:lnTo>
                  <a:pt x="48768" y="155448"/>
                </a:lnTo>
                <a:lnTo>
                  <a:pt x="48768" y="158495"/>
                </a:lnTo>
                <a:lnTo>
                  <a:pt x="79248" y="164591"/>
                </a:lnTo>
                <a:lnTo>
                  <a:pt x="82296" y="164591"/>
                </a:lnTo>
                <a:lnTo>
                  <a:pt x="112775" y="158495"/>
                </a:lnTo>
                <a:lnTo>
                  <a:pt x="112775" y="155448"/>
                </a:lnTo>
                <a:lnTo>
                  <a:pt x="118872" y="152400"/>
                </a:lnTo>
                <a:lnTo>
                  <a:pt x="79248" y="152400"/>
                </a:lnTo>
                <a:lnTo>
                  <a:pt x="80772" y="152095"/>
                </a:lnTo>
                <a:lnTo>
                  <a:pt x="67056" y="149351"/>
                </a:lnTo>
                <a:lnTo>
                  <a:pt x="54864" y="146303"/>
                </a:lnTo>
                <a:lnTo>
                  <a:pt x="42672" y="140207"/>
                </a:lnTo>
                <a:lnTo>
                  <a:pt x="33527" y="131063"/>
                </a:lnTo>
                <a:lnTo>
                  <a:pt x="26670" y="121919"/>
                </a:lnTo>
                <a:lnTo>
                  <a:pt x="24384" y="121919"/>
                </a:lnTo>
                <a:lnTo>
                  <a:pt x="19507" y="109727"/>
                </a:lnTo>
                <a:lnTo>
                  <a:pt x="18288" y="109727"/>
                </a:lnTo>
                <a:lnTo>
                  <a:pt x="12801" y="82295"/>
                </a:lnTo>
                <a:lnTo>
                  <a:pt x="12192" y="82295"/>
                </a:lnTo>
                <a:lnTo>
                  <a:pt x="12192" y="79248"/>
                </a:lnTo>
                <a:lnTo>
                  <a:pt x="12801" y="79248"/>
                </a:lnTo>
                <a:lnTo>
                  <a:pt x="18288" y="51815"/>
                </a:lnTo>
                <a:lnTo>
                  <a:pt x="19812" y="51815"/>
                </a:lnTo>
                <a:lnTo>
                  <a:pt x="24384" y="42672"/>
                </a:lnTo>
                <a:lnTo>
                  <a:pt x="33527" y="30479"/>
                </a:lnTo>
                <a:lnTo>
                  <a:pt x="42672" y="21336"/>
                </a:lnTo>
                <a:lnTo>
                  <a:pt x="46735" y="21336"/>
                </a:lnTo>
                <a:lnTo>
                  <a:pt x="54864" y="15239"/>
                </a:lnTo>
                <a:lnTo>
                  <a:pt x="60960" y="15239"/>
                </a:lnTo>
                <a:lnTo>
                  <a:pt x="67056" y="12191"/>
                </a:lnTo>
                <a:lnTo>
                  <a:pt x="124968" y="12191"/>
                </a:lnTo>
                <a:lnTo>
                  <a:pt x="112775" y="6095"/>
                </a:lnTo>
                <a:lnTo>
                  <a:pt x="97536" y="0"/>
                </a:lnTo>
                <a:close/>
              </a:path>
              <a:path w="161925" h="165100">
                <a:moveTo>
                  <a:pt x="80772" y="152095"/>
                </a:moveTo>
                <a:lnTo>
                  <a:pt x="79248" y="152400"/>
                </a:lnTo>
                <a:lnTo>
                  <a:pt x="82296" y="152400"/>
                </a:lnTo>
                <a:lnTo>
                  <a:pt x="80772" y="152095"/>
                </a:lnTo>
                <a:close/>
              </a:path>
              <a:path w="161925" h="165100">
                <a:moveTo>
                  <a:pt x="137160" y="118872"/>
                </a:moveTo>
                <a:lnTo>
                  <a:pt x="106680" y="146303"/>
                </a:lnTo>
                <a:lnTo>
                  <a:pt x="80772" y="152095"/>
                </a:lnTo>
                <a:lnTo>
                  <a:pt x="82296" y="152400"/>
                </a:lnTo>
                <a:lnTo>
                  <a:pt x="118872" y="152400"/>
                </a:lnTo>
                <a:lnTo>
                  <a:pt x="124968" y="149351"/>
                </a:lnTo>
                <a:lnTo>
                  <a:pt x="128016" y="149351"/>
                </a:lnTo>
                <a:lnTo>
                  <a:pt x="137160" y="140207"/>
                </a:lnTo>
                <a:lnTo>
                  <a:pt x="146304" y="128015"/>
                </a:lnTo>
                <a:lnTo>
                  <a:pt x="149351" y="128015"/>
                </a:lnTo>
                <a:lnTo>
                  <a:pt x="151790" y="121919"/>
                </a:lnTo>
                <a:lnTo>
                  <a:pt x="137160" y="121919"/>
                </a:lnTo>
                <a:lnTo>
                  <a:pt x="137160" y="118872"/>
                </a:lnTo>
                <a:close/>
              </a:path>
              <a:path w="161925" h="165100">
                <a:moveTo>
                  <a:pt x="24384" y="118872"/>
                </a:moveTo>
                <a:lnTo>
                  <a:pt x="24384" y="121919"/>
                </a:lnTo>
                <a:lnTo>
                  <a:pt x="26670" y="121919"/>
                </a:lnTo>
                <a:lnTo>
                  <a:pt x="24384" y="118872"/>
                </a:lnTo>
                <a:close/>
              </a:path>
              <a:path w="161925" h="165100">
                <a:moveTo>
                  <a:pt x="143256" y="106679"/>
                </a:moveTo>
                <a:lnTo>
                  <a:pt x="137160" y="121919"/>
                </a:lnTo>
                <a:lnTo>
                  <a:pt x="151790" y="121919"/>
                </a:lnTo>
                <a:lnTo>
                  <a:pt x="155448" y="112775"/>
                </a:lnTo>
                <a:lnTo>
                  <a:pt x="156057" y="109727"/>
                </a:lnTo>
                <a:lnTo>
                  <a:pt x="143256" y="109727"/>
                </a:lnTo>
                <a:lnTo>
                  <a:pt x="143256" y="106679"/>
                </a:lnTo>
                <a:close/>
              </a:path>
              <a:path w="161925" h="165100">
                <a:moveTo>
                  <a:pt x="18288" y="106679"/>
                </a:moveTo>
                <a:lnTo>
                  <a:pt x="18288" y="109727"/>
                </a:lnTo>
                <a:lnTo>
                  <a:pt x="19507" y="109727"/>
                </a:lnTo>
                <a:lnTo>
                  <a:pt x="18288" y="106679"/>
                </a:lnTo>
                <a:close/>
              </a:path>
              <a:path w="161925" h="165100">
                <a:moveTo>
                  <a:pt x="149047" y="80771"/>
                </a:moveTo>
                <a:lnTo>
                  <a:pt x="143256" y="109727"/>
                </a:lnTo>
                <a:lnTo>
                  <a:pt x="156057" y="109727"/>
                </a:lnTo>
                <a:lnTo>
                  <a:pt x="161544" y="82295"/>
                </a:lnTo>
                <a:lnTo>
                  <a:pt x="149351" y="82295"/>
                </a:lnTo>
                <a:lnTo>
                  <a:pt x="149047" y="80771"/>
                </a:lnTo>
                <a:close/>
              </a:path>
              <a:path w="161925" h="165100">
                <a:moveTo>
                  <a:pt x="12192" y="79248"/>
                </a:moveTo>
                <a:lnTo>
                  <a:pt x="12192" y="82295"/>
                </a:lnTo>
                <a:lnTo>
                  <a:pt x="12496" y="80772"/>
                </a:lnTo>
                <a:lnTo>
                  <a:pt x="12192" y="79248"/>
                </a:lnTo>
                <a:close/>
              </a:path>
              <a:path w="161925" h="165100">
                <a:moveTo>
                  <a:pt x="12496" y="80772"/>
                </a:moveTo>
                <a:lnTo>
                  <a:pt x="12192" y="82295"/>
                </a:lnTo>
                <a:lnTo>
                  <a:pt x="12801" y="82295"/>
                </a:lnTo>
                <a:lnTo>
                  <a:pt x="12496" y="80772"/>
                </a:lnTo>
                <a:close/>
              </a:path>
              <a:path w="161925" h="165100">
                <a:moveTo>
                  <a:pt x="149351" y="79248"/>
                </a:moveTo>
                <a:lnTo>
                  <a:pt x="149047" y="80771"/>
                </a:lnTo>
                <a:lnTo>
                  <a:pt x="149351" y="82295"/>
                </a:lnTo>
                <a:lnTo>
                  <a:pt x="149351" y="79248"/>
                </a:lnTo>
                <a:close/>
              </a:path>
              <a:path w="161925" h="165100">
                <a:moveTo>
                  <a:pt x="161544" y="79248"/>
                </a:moveTo>
                <a:lnTo>
                  <a:pt x="149351" y="79248"/>
                </a:lnTo>
                <a:lnTo>
                  <a:pt x="149351" y="82295"/>
                </a:lnTo>
                <a:lnTo>
                  <a:pt x="161544" y="82295"/>
                </a:lnTo>
                <a:lnTo>
                  <a:pt x="161544" y="79248"/>
                </a:lnTo>
                <a:close/>
              </a:path>
              <a:path w="161925" h="165100">
                <a:moveTo>
                  <a:pt x="12801" y="79248"/>
                </a:moveTo>
                <a:lnTo>
                  <a:pt x="12192" y="79248"/>
                </a:lnTo>
                <a:lnTo>
                  <a:pt x="12496" y="80772"/>
                </a:lnTo>
                <a:lnTo>
                  <a:pt x="12801" y="79248"/>
                </a:lnTo>
                <a:close/>
              </a:path>
              <a:path w="161925" h="165100">
                <a:moveTo>
                  <a:pt x="156057" y="51815"/>
                </a:moveTo>
                <a:lnTo>
                  <a:pt x="143256" y="51815"/>
                </a:lnTo>
                <a:lnTo>
                  <a:pt x="149047" y="80771"/>
                </a:lnTo>
                <a:lnTo>
                  <a:pt x="149351" y="79248"/>
                </a:lnTo>
                <a:lnTo>
                  <a:pt x="161544" y="79248"/>
                </a:lnTo>
                <a:lnTo>
                  <a:pt x="156057" y="51815"/>
                </a:lnTo>
                <a:close/>
              </a:path>
              <a:path w="161925" h="165100">
                <a:moveTo>
                  <a:pt x="19812" y="51815"/>
                </a:moveTo>
                <a:lnTo>
                  <a:pt x="18288" y="51815"/>
                </a:lnTo>
                <a:lnTo>
                  <a:pt x="18288" y="54863"/>
                </a:lnTo>
                <a:lnTo>
                  <a:pt x="19812" y="51815"/>
                </a:lnTo>
                <a:close/>
              </a:path>
              <a:path w="161925" h="165100">
                <a:moveTo>
                  <a:pt x="137160" y="21336"/>
                </a:moveTo>
                <a:lnTo>
                  <a:pt x="118872" y="21336"/>
                </a:lnTo>
                <a:lnTo>
                  <a:pt x="128016" y="30479"/>
                </a:lnTo>
                <a:lnTo>
                  <a:pt x="137160" y="42672"/>
                </a:lnTo>
                <a:lnTo>
                  <a:pt x="143256" y="54863"/>
                </a:lnTo>
                <a:lnTo>
                  <a:pt x="143256" y="51815"/>
                </a:lnTo>
                <a:lnTo>
                  <a:pt x="156057" y="51815"/>
                </a:lnTo>
                <a:lnTo>
                  <a:pt x="155448" y="48767"/>
                </a:lnTo>
                <a:lnTo>
                  <a:pt x="149351" y="36575"/>
                </a:lnTo>
                <a:lnTo>
                  <a:pt x="137160" y="24383"/>
                </a:lnTo>
                <a:lnTo>
                  <a:pt x="137160" y="21336"/>
                </a:lnTo>
                <a:close/>
              </a:path>
              <a:path w="161925" h="165100">
                <a:moveTo>
                  <a:pt x="46735" y="21336"/>
                </a:moveTo>
                <a:lnTo>
                  <a:pt x="42672" y="21336"/>
                </a:lnTo>
                <a:lnTo>
                  <a:pt x="42672" y="24383"/>
                </a:lnTo>
                <a:lnTo>
                  <a:pt x="46735" y="21336"/>
                </a:lnTo>
                <a:close/>
              </a:path>
              <a:path w="161925" h="165100">
                <a:moveTo>
                  <a:pt x="131064" y="15239"/>
                </a:moveTo>
                <a:lnTo>
                  <a:pt x="106680" y="15239"/>
                </a:lnTo>
                <a:lnTo>
                  <a:pt x="118872" y="24383"/>
                </a:lnTo>
                <a:lnTo>
                  <a:pt x="118872" y="21336"/>
                </a:lnTo>
                <a:lnTo>
                  <a:pt x="137160" y="21336"/>
                </a:lnTo>
                <a:lnTo>
                  <a:pt x="131064" y="15239"/>
                </a:lnTo>
                <a:close/>
              </a:path>
              <a:path w="161925" h="165100">
                <a:moveTo>
                  <a:pt x="60960" y="15239"/>
                </a:moveTo>
                <a:lnTo>
                  <a:pt x="54864" y="15239"/>
                </a:lnTo>
                <a:lnTo>
                  <a:pt x="54864" y="18287"/>
                </a:lnTo>
                <a:lnTo>
                  <a:pt x="60960" y="15239"/>
                </a:lnTo>
                <a:close/>
              </a:path>
              <a:path w="161925" h="165100">
                <a:moveTo>
                  <a:pt x="128016" y="12191"/>
                </a:moveTo>
                <a:lnTo>
                  <a:pt x="94488" y="12191"/>
                </a:lnTo>
                <a:lnTo>
                  <a:pt x="106680" y="18287"/>
                </a:lnTo>
                <a:lnTo>
                  <a:pt x="106680" y="15239"/>
                </a:lnTo>
                <a:lnTo>
                  <a:pt x="131064" y="15239"/>
                </a:lnTo>
                <a:lnTo>
                  <a:pt x="12801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028688" y="3456432"/>
            <a:ext cx="146685" cy="152400"/>
          </a:xfrm>
          <a:custGeom>
            <a:avLst/>
            <a:gdLst/>
            <a:ahLst/>
            <a:cxnLst/>
            <a:rect l="l" t="t" r="r" b="b"/>
            <a:pathLst>
              <a:path w="146684" h="152400">
                <a:moveTo>
                  <a:pt x="73151" y="0"/>
                </a:moveTo>
                <a:lnTo>
                  <a:pt x="43719" y="5905"/>
                </a:lnTo>
                <a:lnTo>
                  <a:pt x="20574" y="22098"/>
                </a:lnTo>
                <a:lnTo>
                  <a:pt x="5429" y="46291"/>
                </a:lnTo>
                <a:lnTo>
                  <a:pt x="0" y="76200"/>
                </a:lnTo>
                <a:lnTo>
                  <a:pt x="5429" y="106108"/>
                </a:lnTo>
                <a:lnTo>
                  <a:pt x="20574" y="130301"/>
                </a:lnTo>
                <a:lnTo>
                  <a:pt x="43719" y="146494"/>
                </a:lnTo>
                <a:lnTo>
                  <a:pt x="73151" y="152400"/>
                </a:lnTo>
                <a:lnTo>
                  <a:pt x="101298" y="146494"/>
                </a:lnTo>
                <a:lnTo>
                  <a:pt x="124587" y="130301"/>
                </a:lnTo>
                <a:lnTo>
                  <a:pt x="140446" y="106108"/>
                </a:lnTo>
                <a:lnTo>
                  <a:pt x="146303" y="76200"/>
                </a:lnTo>
                <a:lnTo>
                  <a:pt x="140446" y="46291"/>
                </a:lnTo>
                <a:lnTo>
                  <a:pt x="124586" y="22097"/>
                </a:lnTo>
                <a:lnTo>
                  <a:pt x="101298" y="5905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022592" y="3450335"/>
            <a:ext cx="158750" cy="165100"/>
          </a:xfrm>
          <a:custGeom>
            <a:avLst/>
            <a:gdLst/>
            <a:ahLst/>
            <a:cxnLst/>
            <a:rect l="l" t="t" r="r" b="b"/>
            <a:pathLst>
              <a:path w="158750" h="165100">
                <a:moveTo>
                  <a:pt x="94487" y="0"/>
                </a:moveTo>
                <a:lnTo>
                  <a:pt x="60959" y="0"/>
                </a:lnTo>
                <a:lnTo>
                  <a:pt x="48767" y="6096"/>
                </a:lnTo>
                <a:lnTo>
                  <a:pt x="45719" y="6096"/>
                </a:lnTo>
                <a:lnTo>
                  <a:pt x="33527" y="12191"/>
                </a:lnTo>
                <a:lnTo>
                  <a:pt x="33527" y="15239"/>
                </a:lnTo>
                <a:lnTo>
                  <a:pt x="21335" y="24384"/>
                </a:lnTo>
                <a:lnTo>
                  <a:pt x="12191" y="36575"/>
                </a:lnTo>
                <a:lnTo>
                  <a:pt x="6096" y="48767"/>
                </a:lnTo>
                <a:lnTo>
                  <a:pt x="0" y="64008"/>
                </a:lnTo>
                <a:lnTo>
                  <a:pt x="0" y="100584"/>
                </a:lnTo>
                <a:lnTo>
                  <a:pt x="6096" y="112775"/>
                </a:lnTo>
                <a:lnTo>
                  <a:pt x="6096" y="115824"/>
                </a:lnTo>
                <a:lnTo>
                  <a:pt x="12191" y="128015"/>
                </a:lnTo>
                <a:lnTo>
                  <a:pt x="21335" y="140208"/>
                </a:lnTo>
                <a:lnTo>
                  <a:pt x="45719" y="158496"/>
                </a:lnTo>
                <a:lnTo>
                  <a:pt x="48767" y="158496"/>
                </a:lnTo>
                <a:lnTo>
                  <a:pt x="60959" y="161543"/>
                </a:lnTo>
                <a:lnTo>
                  <a:pt x="64007" y="161543"/>
                </a:lnTo>
                <a:lnTo>
                  <a:pt x="79248" y="164591"/>
                </a:lnTo>
                <a:lnTo>
                  <a:pt x="109727" y="158496"/>
                </a:lnTo>
                <a:lnTo>
                  <a:pt x="119887" y="152400"/>
                </a:lnTo>
                <a:lnTo>
                  <a:pt x="79248" y="152400"/>
                </a:lnTo>
                <a:lnTo>
                  <a:pt x="64007" y="149351"/>
                </a:lnTo>
                <a:lnTo>
                  <a:pt x="67055" y="149351"/>
                </a:lnTo>
                <a:lnTo>
                  <a:pt x="51815" y="146303"/>
                </a:lnTo>
                <a:lnTo>
                  <a:pt x="39624" y="140208"/>
                </a:lnTo>
                <a:lnTo>
                  <a:pt x="42672" y="140208"/>
                </a:lnTo>
                <a:lnTo>
                  <a:pt x="30479" y="131063"/>
                </a:lnTo>
                <a:lnTo>
                  <a:pt x="21335" y="121919"/>
                </a:lnTo>
                <a:lnTo>
                  <a:pt x="24383" y="121919"/>
                </a:lnTo>
                <a:lnTo>
                  <a:pt x="15239" y="109727"/>
                </a:lnTo>
                <a:lnTo>
                  <a:pt x="18287" y="109727"/>
                </a:lnTo>
                <a:lnTo>
                  <a:pt x="13411" y="97536"/>
                </a:lnTo>
                <a:lnTo>
                  <a:pt x="12191" y="97536"/>
                </a:lnTo>
                <a:lnTo>
                  <a:pt x="12191" y="67055"/>
                </a:lnTo>
                <a:lnTo>
                  <a:pt x="18287" y="54863"/>
                </a:lnTo>
                <a:lnTo>
                  <a:pt x="15239" y="54863"/>
                </a:lnTo>
                <a:lnTo>
                  <a:pt x="24383" y="42672"/>
                </a:lnTo>
                <a:lnTo>
                  <a:pt x="21335" y="42672"/>
                </a:lnTo>
                <a:lnTo>
                  <a:pt x="30479" y="30479"/>
                </a:lnTo>
                <a:lnTo>
                  <a:pt x="34544" y="30479"/>
                </a:lnTo>
                <a:lnTo>
                  <a:pt x="42672" y="24384"/>
                </a:lnTo>
                <a:lnTo>
                  <a:pt x="39624" y="24384"/>
                </a:lnTo>
                <a:lnTo>
                  <a:pt x="51815" y="18287"/>
                </a:lnTo>
                <a:lnTo>
                  <a:pt x="67055" y="12191"/>
                </a:lnTo>
                <a:lnTo>
                  <a:pt x="124967" y="12191"/>
                </a:lnTo>
                <a:lnTo>
                  <a:pt x="94487" y="0"/>
                </a:lnTo>
                <a:close/>
              </a:path>
              <a:path w="158750" h="165100">
                <a:moveTo>
                  <a:pt x="134111" y="140208"/>
                </a:moveTo>
                <a:lnTo>
                  <a:pt x="118872" y="140208"/>
                </a:lnTo>
                <a:lnTo>
                  <a:pt x="103631" y="146303"/>
                </a:lnTo>
                <a:lnTo>
                  <a:pt x="106679" y="146303"/>
                </a:lnTo>
                <a:lnTo>
                  <a:pt x="91439" y="149351"/>
                </a:lnTo>
                <a:lnTo>
                  <a:pt x="94487" y="149351"/>
                </a:lnTo>
                <a:lnTo>
                  <a:pt x="79248" y="152400"/>
                </a:lnTo>
                <a:lnTo>
                  <a:pt x="119887" y="152400"/>
                </a:lnTo>
                <a:lnTo>
                  <a:pt x="124967" y="149351"/>
                </a:lnTo>
                <a:lnTo>
                  <a:pt x="134111" y="140208"/>
                </a:lnTo>
                <a:close/>
              </a:path>
              <a:path w="158750" h="165100">
                <a:moveTo>
                  <a:pt x="146303" y="94487"/>
                </a:moveTo>
                <a:lnTo>
                  <a:pt x="140207" y="109727"/>
                </a:lnTo>
                <a:lnTo>
                  <a:pt x="134111" y="121919"/>
                </a:lnTo>
                <a:lnTo>
                  <a:pt x="124967" y="131063"/>
                </a:lnTo>
                <a:lnTo>
                  <a:pt x="128015" y="131063"/>
                </a:lnTo>
                <a:lnTo>
                  <a:pt x="115824" y="140208"/>
                </a:lnTo>
                <a:lnTo>
                  <a:pt x="137159" y="140208"/>
                </a:lnTo>
                <a:lnTo>
                  <a:pt x="146303" y="128015"/>
                </a:lnTo>
                <a:lnTo>
                  <a:pt x="152400" y="115824"/>
                </a:lnTo>
                <a:lnTo>
                  <a:pt x="152400" y="112775"/>
                </a:lnTo>
                <a:lnTo>
                  <a:pt x="158496" y="100584"/>
                </a:lnTo>
                <a:lnTo>
                  <a:pt x="158496" y="97536"/>
                </a:lnTo>
                <a:lnTo>
                  <a:pt x="146303" y="97536"/>
                </a:lnTo>
                <a:lnTo>
                  <a:pt x="146303" y="94487"/>
                </a:lnTo>
                <a:close/>
              </a:path>
              <a:path w="158750" h="165100">
                <a:moveTo>
                  <a:pt x="12191" y="94487"/>
                </a:moveTo>
                <a:lnTo>
                  <a:pt x="12191" y="97536"/>
                </a:lnTo>
                <a:lnTo>
                  <a:pt x="13411" y="97536"/>
                </a:lnTo>
                <a:lnTo>
                  <a:pt x="12191" y="94487"/>
                </a:lnTo>
                <a:close/>
              </a:path>
              <a:path w="158750" h="165100">
                <a:moveTo>
                  <a:pt x="126274" y="32221"/>
                </a:moveTo>
                <a:lnTo>
                  <a:pt x="134111" y="42672"/>
                </a:lnTo>
                <a:lnTo>
                  <a:pt x="146303" y="67055"/>
                </a:lnTo>
                <a:lnTo>
                  <a:pt x="146303" y="97536"/>
                </a:lnTo>
                <a:lnTo>
                  <a:pt x="158496" y="97536"/>
                </a:lnTo>
                <a:lnTo>
                  <a:pt x="158496" y="64008"/>
                </a:lnTo>
                <a:lnTo>
                  <a:pt x="152400" y="48767"/>
                </a:lnTo>
                <a:lnTo>
                  <a:pt x="146303" y="36575"/>
                </a:lnTo>
                <a:lnTo>
                  <a:pt x="144017" y="33527"/>
                </a:lnTo>
                <a:lnTo>
                  <a:pt x="128015" y="33527"/>
                </a:lnTo>
                <a:lnTo>
                  <a:pt x="126274" y="32221"/>
                </a:lnTo>
                <a:close/>
              </a:path>
              <a:path w="158750" h="165100">
                <a:moveTo>
                  <a:pt x="34544" y="30479"/>
                </a:moveTo>
                <a:lnTo>
                  <a:pt x="30479" y="30479"/>
                </a:lnTo>
                <a:lnTo>
                  <a:pt x="30479" y="33527"/>
                </a:lnTo>
                <a:lnTo>
                  <a:pt x="34544" y="30479"/>
                </a:lnTo>
                <a:close/>
              </a:path>
              <a:path w="158750" h="165100">
                <a:moveTo>
                  <a:pt x="124967" y="30479"/>
                </a:moveTo>
                <a:lnTo>
                  <a:pt x="126274" y="32221"/>
                </a:lnTo>
                <a:lnTo>
                  <a:pt x="128015" y="33527"/>
                </a:lnTo>
                <a:lnTo>
                  <a:pt x="124967" y="30479"/>
                </a:lnTo>
                <a:close/>
              </a:path>
              <a:path w="158750" h="165100">
                <a:moveTo>
                  <a:pt x="141731" y="30479"/>
                </a:moveTo>
                <a:lnTo>
                  <a:pt x="124967" y="30479"/>
                </a:lnTo>
                <a:lnTo>
                  <a:pt x="128015" y="33527"/>
                </a:lnTo>
                <a:lnTo>
                  <a:pt x="144017" y="33527"/>
                </a:lnTo>
                <a:lnTo>
                  <a:pt x="141731" y="30479"/>
                </a:lnTo>
                <a:close/>
              </a:path>
              <a:path w="158750" h="165100">
                <a:moveTo>
                  <a:pt x="137159" y="24384"/>
                </a:moveTo>
                <a:lnTo>
                  <a:pt x="115824" y="24384"/>
                </a:lnTo>
                <a:lnTo>
                  <a:pt x="126274" y="32221"/>
                </a:lnTo>
                <a:lnTo>
                  <a:pt x="124967" y="30479"/>
                </a:lnTo>
                <a:lnTo>
                  <a:pt x="141731" y="30479"/>
                </a:lnTo>
                <a:lnTo>
                  <a:pt x="137159" y="24384"/>
                </a:lnTo>
                <a:close/>
              </a:path>
              <a:path w="158750" h="165100">
                <a:moveTo>
                  <a:pt x="124967" y="12191"/>
                </a:moveTo>
                <a:lnTo>
                  <a:pt x="91439" y="12191"/>
                </a:lnTo>
                <a:lnTo>
                  <a:pt x="106679" y="18287"/>
                </a:lnTo>
                <a:lnTo>
                  <a:pt x="103631" y="18287"/>
                </a:lnTo>
                <a:lnTo>
                  <a:pt x="118872" y="24384"/>
                </a:lnTo>
                <a:lnTo>
                  <a:pt x="134111" y="24384"/>
                </a:lnTo>
                <a:lnTo>
                  <a:pt x="124967" y="15239"/>
                </a:lnTo>
                <a:lnTo>
                  <a:pt x="12496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995159" y="4468367"/>
            <a:ext cx="149860" cy="152400"/>
          </a:xfrm>
          <a:custGeom>
            <a:avLst/>
            <a:gdLst/>
            <a:ahLst/>
            <a:cxnLst/>
            <a:rect l="l" t="t" r="r" b="b"/>
            <a:pathLst>
              <a:path w="149859" h="152400">
                <a:moveTo>
                  <a:pt x="76200" y="0"/>
                </a:moveTo>
                <a:lnTo>
                  <a:pt x="46291" y="5905"/>
                </a:lnTo>
                <a:lnTo>
                  <a:pt x="22098" y="22098"/>
                </a:lnTo>
                <a:lnTo>
                  <a:pt x="5905" y="46291"/>
                </a:lnTo>
                <a:lnTo>
                  <a:pt x="0" y="76200"/>
                </a:lnTo>
                <a:lnTo>
                  <a:pt x="5905" y="104822"/>
                </a:lnTo>
                <a:lnTo>
                  <a:pt x="22098" y="129159"/>
                </a:lnTo>
                <a:lnTo>
                  <a:pt x="46291" y="146065"/>
                </a:lnTo>
                <a:lnTo>
                  <a:pt x="76200" y="152400"/>
                </a:lnTo>
                <a:lnTo>
                  <a:pt x="104346" y="146065"/>
                </a:lnTo>
                <a:lnTo>
                  <a:pt x="127635" y="129159"/>
                </a:lnTo>
                <a:lnTo>
                  <a:pt x="143494" y="104822"/>
                </a:lnTo>
                <a:lnTo>
                  <a:pt x="149351" y="76200"/>
                </a:lnTo>
                <a:lnTo>
                  <a:pt x="143494" y="46291"/>
                </a:lnTo>
                <a:lnTo>
                  <a:pt x="127634" y="22098"/>
                </a:lnTo>
                <a:lnTo>
                  <a:pt x="104346" y="5905"/>
                </a:lnTo>
                <a:lnTo>
                  <a:pt x="7620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989064" y="4462271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97535" y="0"/>
                </a:moveTo>
                <a:lnTo>
                  <a:pt x="64007" y="0"/>
                </a:lnTo>
                <a:lnTo>
                  <a:pt x="51815" y="6095"/>
                </a:lnTo>
                <a:lnTo>
                  <a:pt x="48767" y="6095"/>
                </a:lnTo>
                <a:lnTo>
                  <a:pt x="36575" y="12191"/>
                </a:lnTo>
                <a:lnTo>
                  <a:pt x="24383" y="21336"/>
                </a:lnTo>
                <a:lnTo>
                  <a:pt x="24383" y="24383"/>
                </a:lnTo>
                <a:lnTo>
                  <a:pt x="15239" y="33527"/>
                </a:lnTo>
                <a:lnTo>
                  <a:pt x="15239" y="36575"/>
                </a:lnTo>
                <a:lnTo>
                  <a:pt x="9143" y="48767"/>
                </a:lnTo>
                <a:lnTo>
                  <a:pt x="6095" y="48767"/>
                </a:lnTo>
                <a:lnTo>
                  <a:pt x="0" y="79247"/>
                </a:lnTo>
                <a:lnTo>
                  <a:pt x="0" y="82295"/>
                </a:lnTo>
                <a:lnTo>
                  <a:pt x="6095" y="112775"/>
                </a:lnTo>
                <a:lnTo>
                  <a:pt x="9143" y="112775"/>
                </a:lnTo>
                <a:lnTo>
                  <a:pt x="15239" y="128015"/>
                </a:lnTo>
                <a:lnTo>
                  <a:pt x="24383" y="140207"/>
                </a:lnTo>
                <a:lnTo>
                  <a:pt x="36575" y="149351"/>
                </a:lnTo>
                <a:lnTo>
                  <a:pt x="48767" y="155447"/>
                </a:lnTo>
                <a:lnTo>
                  <a:pt x="48767" y="158495"/>
                </a:lnTo>
                <a:lnTo>
                  <a:pt x="51815" y="158495"/>
                </a:lnTo>
                <a:lnTo>
                  <a:pt x="64007" y="161544"/>
                </a:lnTo>
                <a:lnTo>
                  <a:pt x="67055" y="161544"/>
                </a:lnTo>
                <a:lnTo>
                  <a:pt x="82295" y="164591"/>
                </a:lnTo>
                <a:lnTo>
                  <a:pt x="112775" y="158495"/>
                </a:lnTo>
                <a:lnTo>
                  <a:pt x="112775" y="155447"/>
                </a:lnTo>
                <a:lnTo>
                  <a:pt x="118871" y="152400"/>
                </a:lnTo>
                <a:lnTo>
                  <a:pt x="82295" y="152400"/>
                </a:lnTo>
                <a:lnTo>
                  <a:pt x="67055" y="149351"/>
                </a:lnTo>
                <a:lnTo>
                  <a:pt x="70103" y="149351"/>
                </a:lnTo>
                <a:lnTo>
                  <a:pt x="54863" y="146303"/>
                </a:lnTo>
                <a:lnTo>
                  <a:pt x="42671" y="140207"/>
                </a:lnTo>
                <a:lnTo>
                  <a:pt x="45719" y="140207"/>
                </a:lnTo>
                <a:lnTo>
                  <a:pt x="33527" y="131063"/>
                </a:lnTo>
                <a:lnTo>
                  <a:pt x="26669" y="121919"/>
                </a:lnTo>
                <a:lnTo>
                  <a:pt x="24383" y="121919"/>
                </a:lnTo>
                <a:lnTo>
                  <a:pt x="19507" y="109727"/>
                </a:lnTo>
                <a:lnTo>
                  <a:pt x="18287" y="109727"/>
                </a:lnTo>
                <a:lnTo>
                  <a:pt x="15239" y="94487"/>
                </a:lnTo>
                <a:lnTo>
                  <a:pt x="15239" y="67055"/>
                </a:lnTo>
                <a:lnTo>
                  <a:pt x="18287" y="51815"/>
                </a:lnTo>
                <a:lnTo>
                  <a:pt x="19811" y="51815"/>
                </a:lnTo>
                <a:lnTo>
                  <a:pt x="24383" y="42672"/>
                </a:lnTo>
                <a:lnTo>
                  <a:pt x="33527" y="30479"/>
                </a:lnTo>
                <a:lnTo>
                  <a:pt x="45719" y="21336"/>
                </a:lnTo>
                <a:lnTo>
                  <a:pt x="46735" y="21336"/>
                </a:lnTo>
                <a:lnTo>
                  <a:pt x="54863" y="15239"/>
                </a:lnTo>
                <a:lnTo>
                  <a:pt x="62483" y="15239"/>
                </a:lnTo>
                <a:lnTo>
                  <a:pt x="70103" y="12191"/>
                </a:lnTo>
                <a:lnTo>
                  <a:pt x="124967" y="12191"/>
                </a:lnTo>
                <a:lnTo>
                  <a:pt x="112775" y="6095"/>
                </a:lnTo>
                <a:lnTo>
                  <a:pt x="97535" y="0"/>
                </a:lnTo>
                <a:close/>
              </a:path>
              <a:path w="161925" h="165100">
                <a:moveTo>
                  <a:pt x="137159" y="118871"/>
                </a:moveTo>
                <a:lnTo>
                  <a:pt x="128015" y="131063"/>
                </a:lnTo>
                <a:lnTo>
                  <a:pt x="131063" y="131063"/>
                </a:lnTo>
                <a:lnTo>
                  <a:pt x="118871" y="140207"/>
                </a:lnTo>
                <a:lnTo>
                  <a:pt x="106679" y="146303"/>
                </a:lnTo>
                <a:lnTo>
                  <a:pt x="109727" y="146303"/>
                </a:lnTo>
                <a:lnTo>
                  <a:pt x="94487" y="149351"/>
                </a:lnTo>
                <a:lnTo>
                  <a:pt x="82295" y="152400"/>
                </a:lnTo>
                <a:lnTo>
                  <a:pt x="118871" y="152400"/>
                </a:lnTo>
                <a:lnTo>
                  <a:pt x="124967" y="149351"/>
                </a:lnTo>
                <a:lnTo>
                  <a:pt x="128015" y="149351"/>
                </a:lnTo>
                <a:lnTo>
                  <a:pt x="137159" y="140207"/>
                </a:lnTo>
                <a:lnTo>
                  <a:pt x="140207" y="140207"/>
                </a:lnTo>
                <a:lnTo>
                  <a:pt x="149351" y="128015"/>
                </a:lnTo>
                <a:lnTo>
                  <a:pt x="151790" y="121919"/>
                </a:lnTo>
                <a:lnTo>
                  <a:pt x="137159" y="121919"/>
                </a:lnTo>
                <a:lnTo>
                  <a:pt x="137159" y="118871"/>
                </a:lnTo>
                <a:close/>
              </a:path>
              <a:path w="161925" h="165100">
                <a:moveTo>
                  <a:pt x="24383" y="118871"/>
                </a:moveTo>
                <a:lnTo>
                  <a:pt x="24383" y="121919"/>
                </a:lnTo>
                <a:lnTo>
                  <a:pt x="26669" y="121919"/>
                </a:lnTo>
                <a:lnTo>
                  <a:pt x="24383" y="118871"/>
                </a:lnTo>
                <a:close/>
              </a:path>
              <a:path w="161925" h="165100">
                <a:moveTo>
                  <a:pt x="143255" y="106679"/>
                </a:moveTo>
                <a:lnTo>
                  <a:pt x="137159" y="121919"/>
                </a:lnTo>
                <a:lnTo>
                  <a:pt x="151790" y="121919"/>
                </a:lnTo>
                <a:lnTo>
                  <a:pt x="156667" y="109727"/>
                </a:lnTo>
                <a:lnTo>
                  <a:pt x="143255" y="109727"/>
                </a:lnTo>
                <a:lnTo>
                  <a:pt x="143255" y="106679"/>
                </a:lnTo>
                <a:close/>
              </a:path>
              <a:path w="161925" h="165100">
                <a:moveTo>
                  <a:pt x="18287" y="106679"/>
                </a:moveTo>
                <a:lnTo>
                  <a:pt x="18287" y="109727"/>
                </a:lnTo>
                <a:lnTo>
                  <a:pt x="19507" y="109727"/>
                </a:lnTo>
                <a:lnTo>
                  <a:pt x="18287" y="106679"/>
                </a:lnTo>
                <a:close/>
              </a:path>
              <a:path w="161925" h="165100">
                <a:moveTo>
                  <a:pt x="156667" y="51815"/>
                </a:moveTo>
                <a:lnTo>
                  <a:pt x="143255" y="51815"/>
                </a:lnTo>
                <a:lnTo>
                  <a:pt x="149351" y="67055"/>
                </a:lnTo>
                <a:lnTo>
                  <a:pt x="149351" y="94487"/>
                </a:lnTo>
                <a:lnTo>
                  <a:pt x="143255" y="109727"/>
                </a:lnTo>
                <a:lnTo>
                  <a:pt x="156667" y="109727"/>
                </a:lnTo>
                <a:lnTo>
                  <a:pt x="161543" y="97535"/>
                </a:lnTo>
                <a:lnTo>
                  <a:pt x="161543" y="64007"/>
                </a:lnTo>
                <a:lnTo>
                  <a:pt x="156667" y="51815"/>
                </a:lnTo>
                <a:close/>
              </a:path>
              <a:path w="161925" h="165100">
                <a:moveTo>
                  <a:pt x="19811" y="51815"/>
                </a:moveTo>
                <a:lnTo>
                  <a:pt x="18287" y="51815"/>
                </a:lnTo>
                <a:lnTo>
                  <a:pt x="18287" y="54863"/>
                </a:lnTo>
                <a:lnTo>
                  <a:pt x="19811" y="51815"/>
                </a:lnTo>
                <a:close/>
              </a:path>
              <a:path w="161925" h="165100">
                <a:moveTo>
                  <a:pt x="140207" y="21336"/>
                </a:moveTo>
                <a:lnTo>
                  <a:pt x="118871" y="21336"/>
                </a:lnTo>
                <a:lnTo>
                  <a:pt x="131063" y="30479"/>
                </a:lnTo>
                <a:lnTo>
                  <a:pt x="128015" y="30479"/>
                </a:lnTo>
                <a:lnTo>
                  <a:pt x="137159" y="42672"/>
                </a:lnTo>
                <a:lnTo>
                  <a:pt x="143255" y="54863"/>
                </a:lnTo>
                <a:lnTo>
                  <a:pt x="143255" y="51815"/>
                </a:lnTo>
                <a:lnTo>
                  <a:pt x="156667" y="51815"/>
                </a:lnTo>
                <a:lnTo>
                  <a:pt x="155447" y="48767"/>
                </a:lnTo>
                <a:lnTo>
                  <a:pt x="149351" y="36575"/>
                </a:lnTo>
                <a:lnTo>
                  <a:pt x="149351" y="33527"/>
                </a:lnTo>
                <a:lnTo>
                  <a:pt x="140207" y="24383"/>
                </a:lnTo>
                <a:lnTo>
                  <a:pt x="140207" y="21336"/>
                </a:lnTo>
                <a:close/>
              </a:path>
              <a:path w="161925" h="165100">
                <a:moveTo>
                  <a:pt x="46735" y="21336"/>
                </a:moveTo>
                <a:lnTo>
                  <a:pt x="45719" y="21336"/>
                </a:lnTo>
                <a:lnTo>
                  <a:pt x="42671" y="24383"/>
                </a:lnTo>
                <a:lnTo>
                  <a:pt x="46735" y="21336"/>
                </a:lnTo>
                <a:close/>
              </a:path>
              <a:path w="161925" h="165100">
                <a:moveTo>
                  <a:pt x="131063" y="15239"/>
                </a:moveTo>
                <a:lnTo>
                  <a:pt x="106679" y="15239"/>
                </a:lnTo>
                <a:lnTo>
                  <a:pt x="118871" y="24383"/>
                </a:lnTo>
                <a:lnTo>
                  <a:pt x="118871" y="21336"/>
                </a:lnTo>
                <a:lnTo>
                  <a:pt x="137159" y="21336"/>
                </a:lnTo>
                <a:lnTo>
                  <a:pt x="131063" y="15239"/>
                </a:lnTo>
                <a:close/>
              </a:path>
              <a:path w="161925" h="165100">
                <a:moveTo>
                  <a:pt x="62483" y="15239"/>
                </a:moveTo>
                <a:lnTo>
                  <a:pt x="54863" y="15239"/>
                </a:lnTo>
                <a:lnTo>
                  <a:pt x="54863" y="18287"/>
                </a:lnTo>
                <a:lnTo>
                  <a:pt x="62483" y="15239"/>
                </a:lnTo>
                <a:close/>
              </a:path>
              <a:path w="161925" h="165100">
                <a:moveTo>
                  <a:pt x="128015" y="12191"/>
                </a:moveTo>
                <a:lnTo>
                  <a:pt x="94487" y="12191"/>
                </a:lnTo>
                <a:lnTo>
                  <a:pt x="109727" y="18287"/>
                </a:lnTo>
                <a:lnTo>
                  <a:pt x="106679" y="15239"/>
                </a:lnTo>
                <a:lnTo>
                  <a:pt x="131063" y="15239"/>
                </a:lnTo>
                <a:lnTo>
                  <a:pt x="128015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205728" y="3438144"/>
            <a:ext cx="146685" cy="152400"/>
          </a:xfrm>
          <a:custGeom>
            <a:avLst/>
            <a:gdLst/>
            <a:ahLst/>
            <a:cxnLst/>
            <a:rect l="l" t="t" r="r" b="b"/>
            <a:pathLst>
              <a:path w="146685" h="152400">
                <a:moveTo>
                  <a:pt x="73151" y="0"/>
                </a:moveTo>
                <a:lnTo>
                  <a:pt x="43719" y="5905"/>
                </a:lnTo>
                <a:lnTo>
                  <a:pt x="20574" y="22098"/>
                </a:lnTo>
                <a:lnTo>
                  <a:pt x="5429" y="46291"/>
                </a:lnTo>
                <a:lnTo>
                  <a:pt x="0" y="76200"/>
                </a:lnTo>
                <a:lnTo>
                  <a:pt x="5429" y="104822"/>
                </a:lnTo>
                <a:lnTo>
                  <a:pt x="20574" y="129158"/>
                </a:lnTo>
                <a:lnTo>
                  <a:pt x="43719" y="146065"/>
                </a:lnTo>
                <a:lnTo>
                  <a:pt x="73151" y="152400"/>
                </a:lnTo>
                <a:lnTo>
                  <a:pt x="101298" y="146065"/>
                </a:lnTo>
                <a:lnTo>
                  <a:pt x="124587" y="129158"/>
                </a:lnTo>
                <a:lnTo>
                  <a:pt x="140446" y="104822"/>
                </a:lnTo>
                <a:lnTo>
                  <a:pt x="146304" y="76200"/>
                </a:lnTo>
                <a:lnTo>
                  <a:pt x="140446" y="46291"/>
                </a:lnTo>
                <a:lnTo>
                  <a:pt x="124587" y="22097"/>
                </a:lnTo>
                <a:lnTo>
                  <a:pt x="101298" y="5905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199632" y="3432047"/>
            <a:ext cx="158750" cy="165100"/>
          </a:xfrm>
          <a:custGeom>
            <a:avLst/>
            <a:gdLst/>
            <a:ahLst/>
            <a:cxnLst/>
            <a:rect l="l" t="t" r="r" b="b"/>
            <a:pathLst>
              <a:path w="158750" h="165100">
                <a:moveTo>
                  <a:pt x="94487" y="0"/>
                </a:moveTo>
                <a:lnTo>
                  <a:pt x="60959" y="0"/>
                </a:lnTo>
                <a:lnTo>
                  <a:pt x="48767" y="6096"/>
                </a:lnTo>
                <a:lnTo>
                  <a:pt x="45719" y="6096"/>
                </a:lnTo>
                <a:lnTo>
                  <a:pt x="33527" y="12191"/>
                </a:lnTo>
                <a:lnTo>
                  <a:pt x="21335" y="21336"/>
                </a:lnTo>
                <a:lnTo>
                  <a:pt x="21335" y="24384"/>
                </a:lnTo>
                <a:lnTo>
                  <a:pt x="12191" y="33527"/>
                </a:lnTo>
                <a:lnTo>
                  <a:pt x="12191" y="36575"/>
                </a:lnTo>
                <a:lnTo>
                  <a:pt x="6095" y="48767"/>
                </a:lnTo>
                <a:lnTo>
                  <a:pt x="0" y="64007"/>
                </a:lnTo>
                <a:lnTo>
                  <a:pt x="0" y="97536"/>
                </a:lnTo>
                <a:lnTo>
                  <a:pt x="12191" y="128015"/>
                </a:lnTo>
                <a:lnTo>
                  <a:pt x="21335" y="140207"/>
                </a:lnTo>
                <a:lnTo>
                  <a:pt x="33527" y="149351"/>
                </a:lnTo>
                <a:lnTo>
                  <a:pt x="45719" y="155448"/>
                </a:lnTo>
                <a:lnTo>
                  <a:pt x="48767" y="158496"/>
                </a:lnTo>
                <a:lnTo>
                  <a:pt x="60959" y="161543"/>
                </a:lnTo>
                <a:lnTo>
                  <a:pt x="64007" y="161543"/>
                </a:lnTo>
                <a:lnTo>
                  <a:pt x="79247" y="164591"/>
                </a:lnTo>
                <a:lnTo>
                  <a:pt x="109727" y="158496"/>
                </a:lnTo>
                <a:lnTo>
                  <a:pt x="109727" y="155448"/>
                </a:lnTo>
                <a:lnTo>
                  <a:pt x="117347" y="152400"/>
                </a:lnTo>
                <a:lnTo>
                  <a:pt x="79247" y="152400"/>
                </a:lnTo>
                <a:lnTo>
                  <a:pt x="64007" y="149351"/>
                </a:lnTo>
                <a:lnTo>
                  <a:pt x="67055" y="149351"/>
                </a:lnTo>
                <a:lnTo>
                  <a:pt x="51815" y="146303"/>
                </a:lnTo>
                <a:lnTo>
                  <a:pt x="39623" y="140207"/>
                </a:lnTo>
                <a:lnTo>
                  <a:pt x="42671" y="140207"/>
                </a:lnTo>
                <a:lnTo>
                  <a:pt x="30479" y="131063"/>
                </a:lnTo>
                <a:lnTo>
                  <a:pt x="21335" y="118872"/>
                </a:lnTo>
                <a:lnTo>
                  <a:pt x="22555" y="118872"/>
                </a:lnTo>
                <a:lnTo>
                  <a:pt x="15239" y="106679"/>
                </a:lnTo>
                <a:lnTo>
                  <a:pt x="17068" y="106679"/>
                </a:lnTo>
                <a:lnTo>
                  <a:pt x="12191" y="94487"/>
                </a:lnTo>
                <a:lnTo>
                  <a:pt x="12191" y="67055"/>
                </a:lnTo>
                <a:lnTo>
                  <a:pt x="17068" y="54863"/>
                </a:lnTo>
                <a:lnTo>
                  <a:pt x="15239" y="54863"/>
                </a:lnTo>
                <a:lnTo>
                  <a:pt x="24383" y="42672"/>
                </a:lnTo>
                <a:lnTo>
                  <a:pt x="21335" y="42672"/>
                </a:lnTo>
                <a:lnTo>
                  <a:pt x="30479" y="30479"/>
                </a:lnTo>
                <a:lnTo>
                  <a:pt x="42671" y="21336"/>
                </a:lnTo>
                <a:lnTo>
                  <a:pt x="43687" y="21336"/>
                </a:lnTo>
                <a:lnTo>
                  <a:pt x="51815" y="15239"/>
                </a:lnTo>
                <a:lnTo>
                  <a:pt x="59436" y="15239"/>
                </a:lnTo>
                <a:lnTo>
                  <a:pt x="67055" y="12191"/>
                </a:lnTo>
                <a:lnTo>
                  <a:pt x="124967" y="12191"/>
                </a:lnTo>
                <a:lnTo>
                  <a:pt x="94487" y="0"/>
                </a:lnTo>
                <a:close/>
              </a:path>
              <a:path w="158750" h="165100">
                <a:moveTo>
                  <a:pt x="134112" y="140207"/>
                </a:moveTo>
                <a:lnTo>
                  <a:pt x="118871" y="140207"/>
                </a:lnTo>
                <a:lnTo>
                  <a:pt x="103631" y="146303"/>
                </a:lnTo>
                <a:lnTo>
                  <a:pt x="106679" y="146303"/>
                </a:lnTo>
                <a:lnTo>
                  <a:pt x="91439" y="149351"/>
                </a:lnTo>
                <a:lnTo>
                  <a:pt x="94487" y="149351"/>
                </a:lnTo>
                <a:lnTo>
                  <a:pt x="79247" y="152400"/>
                </a:lnTo>
                <a:lnTo>
                  <a:pt x="117347" y="152400"/>
                </a:lnTo>
                <a:lnTo>
                  <a:pt x="124967" y="149351"/>
                </a:lnTo>
                <a:lnTo>
                  <a:pt x="134112" y="140207"/>
                </a:lnTo>
                <a:close/>
              </a:path>
              <a:path w="158750" h="165100">
                <a:moveTo>
                  <a:pt x="134112" y="118872"/>
                </a:moveTo>
                <a:lnTo>
                  <a:pt x="124967" y="131063"/>
                </a:lnTo>
                <a:lnTo>
                  <a:pt x="128015" y="131063"/>
                </a:lnTo>
                <a:lnTo>
                  <a:pt x="115823" y="140207"/>
                </a:lnTo>
                <a:lnTo>
                  <a:pt x="137159" y="140207"/>
                </a:lnTo>
                <a:lnTo>
                  <a:pt x="146303" y="128015"/>
                </a:lnTo>
                <a:lnTo>
                  <a:pt x="148742" y="121919"/>
                </a:lnTo>
                <a:lnTo>
                  <a:pt x="134112" y="121919"/>
                </a:lnTo>
                <a:lnTo>
                  <a:pt x="134112" y="118872"/>
                </a:lnTo>
                <a:close/>
              </a:path>
              <a:path w="158750" h="165100">
                <a:moveTo>
                  <a:pt x="22555" y="118872"/>
                </a:moveTo>
                <a:lnTo>
                  <a:pt x="21335" y="118872"/>
                </a:lnTo>
                <a:lnTo>
                  <a:pt x="24383" y="121919"/>
                </a:lnTo>
                <a:lnTo>
                  <a:pt x="22555" y="118872"/>
                </a:lnTo>
                <a:close/>
              </a:path>
              <a:path w="158750" h="165100">
                <a:moveTo>
                  <a:pt x="140207" y="106679"/>
                </a:moveTo>
                <a:lnTo>
                  <a:pt x="134112" y="121919"/>
                </a:lnTo>
                <a:lnTo>
                  <a:pt x="148742" y="121919"/>
                </a:lnTo>
                <a:lnTo>
                  <a:pt x="153619" y="109727"/>
                </a:lnTo>
                <a:lnTo>
                  <a:pt x="140207" y="109727"/>
                </a:lnTo>
                <a:lnTo>
                  <a:pt x="140207" y="106679"/>
                </a:lnTo>
                <a:close/>
              </a:path>
              <a:path w="158750" h="165100">
                <a:moveTo>
                  <a:pt x="17068" y="106679"/>
                </a:moveTo>
                <a:lnTo>
                  <a:pt x="15239" y="106679"/>
                </a:lnTo>
                <a:lnTo>
                  <a:pt x="18287" y="109727"/>
                </a:lnTo>
                <a:lnTo>
                  <a:pt x="17068" y="106679"/>
                </a:lnTo>
                <a:close/>
              </a:path>
              <a:path w="158750" h="165100">
                <a:moveTo>
                  <a:pt x="153619" y="51815"/>
                </a:moveTo>
                <a:lnTo>
                  <a:pt x="140207" y="51815"/>
                </a:lnTo>
                <a:lnTo>
                  <a:pt x="146303" y="67055"/>
                </a:lnTo>
                <a:lnTo>
                  <a:pt x="146303" y="94487"/>
                </a:lnTo>
                <a:lnTo>
                  <a:pt x="140207" y="109727"/>
                </a:lnTo>
                <a:lnTo>
                  <a:pt x="153619" y="109727"/>
                </a:lnTo>
                <a:lnTo>
                  <a:pt x="158495" y="97536"/>
                </a:lnTo>
                <a:lnTo>
                  <a:pt x="158495" y="64007"/>
                </a:lnTo>
                <a:lnTo>
                  <a:pt x="153619" y="51815"/>
                </a:lnTo>
                <a:close/>
              </a:path>
              <a:path w="158750" h="165100">
                <a:moveTo>
                  <a:pt x="18287" y="51815"/>
                </a:moveTo>
                <a:lnTo>
                  <a:pt x="15239" y="54863"/>
                </a:lnTo>
                <a:lnTo>
                  <a:pt x="17068" y="54863"/>
                </a:lnTo>
                <a:lnTo>
                  <a:pt x="18287" y="51815"/>
                </a:lnTo>
                <a:close/>
              </a:path>
              <a:path w="158750" h="165100">
                <a:moveTo>
                  <a:pt x="137159" y="21336"/>
                </a:moveTo>
                <a:lnTo>
                  <a:pt x="115823" y="21336"/>
                </a:lnTo>
                <a:lnTo>
                  <a:pt x="128015" y="30479"/>
                </a:lnTo>
                <a:lnTo>
                  <a:pt x="124967" y="30479"/>
                </a:lnTo>
                <a:lnTo>
                  <a:pt x="134112" y="42672"/>
                </a:lnTo>
                <a:lnTo>
                  <a:pt x="140207" y="54863"/>
                </a:lnTo>
                <a:lnTo>
                  <a:pt x="140207" y="51815"/>
                </a:lnTo>
                <a:lnTo>
                  <a:pt x="153619" y="51815"/>
                </a:lnTo>
                <a:lnTo>
                  <a:pt x="152400" y="48767"/>
                </a:lnTo>
                <a:lnTo>
                  <a:pt x="146303" y="36575"/>
                </a:lnTo>
                <a:lnTo>
                  <a:pt x="146303" y="33527"/>
                </a:lnTo>
                <a:lnTo>
                  <a:pt x="137159" y="24384"/>
                </a:lnTo>
                <a:lnTo>
                  <a:pt x="137159" y="21336"/>
                </a:lnTo>
                <a:close/>
              </a:path>
              <a:path w="158750" h="165100">
                <a:moveTo>
                  <a:pt x="43687" y="21336"/>
                </a:moveTo>
                <a:lnTo>
                  <a:pt x="42671" y="21336"/>
                </a:lnTo>
                <a:lnTo>
                  <a:pt x="39623" y="24384"/>
                </a:lnTo>
                <a:lnTo>
                  <a:pt x="43687" y="21336"/>
                </a:lnTo>
                <a:close/>
              </a:path>
              <a:path w="158750" h="165100">
                <a:moveTo>
                  <a:pt x="128015" y="15239"/>
                </a:moveTo>
                <a:lnTo>
                  <a:pt x="103631" y="15239"/>
                </a:lnTo>
                <a:lnTo>
                  <a:pt x="118871" y="24384"/>
                </a:lnTo>
                <a:lnTo>
                  <a:pt x="115823" y="21336"/>
                </a:lnTo>
                <a:lnTo>
                  <a:pt x="134112" y="21336"/>
                </a:lnTo>
                <a:lnTo>
                  <a:pt x="128015" y="15239"/>
                </a:lnTo>
                <a:close/>
              </a:path>
              <a:path w="158750" h="165100">
                <a:moveTo>
                  <a:pt x="59436" y="15239"/>
                </a:moveTo>
                <a:lnTo>
                  <a:pt x="51815" y="15239"/>
                </a:lnTo>
                <a:lnTo>
                  <a:pt x="51815" y="18287"/>
                </a:lnTo>
                <a:lnTo>
                  <a:pt x="59436" y="15239"/>
                </a:lnTo>
                <a:close/>
              </a:path>
              <a:path w="158750" h="165100">
                <a:moveTo>
                  <a:pt x="124967" y="12191"/>
                </a:moveTo>
                <a:lnTo>
                  <a:pt x="91439" y="12191"/>
                </a:lnTo>
                <a:lnTo>
                  <a:pt x="106679" y="18287"/>
                </a:lnTo>
                <a:lnTo>
                  <a:pt x="103631" y="15239"/>
                </a:lnTo>
                <a:lnTo>
                  <a:pt x="128015" y="15239"/>
                </a:lnTo>
                <a:lnTo>
                  <a:pt x="12496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263640" y="4483608"/>
            <a:ext cx="146685" cy="152400"/>
          </a:xfrm>
          <a:custGeom>
            <a:avLst/>
            <a:gdLst/>
            <a:ahLst/>
            <a:cxnLst/>
            <a:rect l="l" t="t" r="r" b="b"/>
            <a:pathLst>
              <a:path w="146685" h="152400">
                <a:moveTo>
                  <a:pt x="73151" y="0"/>
                </a:moveTo>
                <a:lnTo>
                  <a:pt x="45005" y="5905"/>
                </a:lnTo>
                <a:lnTo>
                  <a:pt x="21716" y="22097"/>
                </a:lnTo>
                <a:lnTo>
                  <a:pt x="5857" y="46291"/>
                </a:lnTo>
                <a:lnTo>
                  <a:pt x="0" y="76199"/>
                </a:lnTo>
                <a:lnTo>
                  <a:pt x="5857" y="106108"/>
                </a:lnTo>
                <a:lnTo>
                  <a:pt x="21716" y="130301"/>
                </a:lnTo>
                <a:lnTo>
                  <a:pt x="45005" y="146494"/>
                </a:lnTo>
                <a:lnTo>
                  <a:pt x="73151" y="152399"/>
                </a:lnTo>
                <a:lnTo>
                  <a:pt x="102584" y="146494"/>
                </a:lnTo>
                <a:lnTo>
                  <a:pt x="125730" y="130301"/>
                </a:lnTo>
                <a:lnTo>
                  <a:pt x="140874" y="106108"/>
                </a:lnTo>
                <a:lnTo>
                  <a:pt x="146304" y="76199"/>
                </a:lnTo>
                <a:lnTo>
                  <a:pt x="140874" y="46291"/>
                </a:lnTo>
                <a:lnTo>
                  <a:pt x="125729" y="22097"/>
                </a:lnTo>
                <a:lnTo>
                  <a:pt x="102584" y="5905"/>
                </a:lnTo>
                <a:lnTo>
                  <a:pt x="7315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257544" y="4477511"/>
            <a:ext cx="161925" cy="165100"/>
          </a:xfrm>
          <a:custGeom>
            <a:avLst/>
            <a:gdLst/>
            <a:ahLst/>
            <a:cxnLst/>
            <a:rect l="l" t="t" r="r" b="b"/>
            <a:pathLst>
              <a:path w="161925" h="165100">
                <a:moveTo>
                  <a:pt x="64007" y="149351"/>
                </a:moveTo>
                <a:lnTo>
                  <a:pt x="36575" y="149351"/>
                </a:lnTo>
                <a:lnTo>
                  <a:pt x="48767" y="158495"/>
                </a:lnTo>
                <a:lnTo>
                  <a:pt x="79247" y="164592"/>
                </a:lnTo>
                <a:lnTo>
                  <a:pt x="94487" y="161544"/>
                </a:lnTo>
                <a:lnTo>
                  <a:pt x="97535" y="161544"/>
                </a:lnTo>
                <a:lnTo>
                  <a:pt x="109727" y="158495"/>
                </a:lnTo>
                <a:lnTo>
                  <a:pt x="112775" y="158495"/>
                </a:lnTo>
                <a:lnTo>
                  <a:pt x="120903" y="152400"/>
                </a:lnTo>
                <a:lnTo>
                  <a:pt x="79247" y="152400"/>
                </a:lnTo>
                <a:lnTo>
                  <a:pt x="64007" y="149351"/>
                </a:lnTo>
                <a:close/>
              </a:path>
              <a:path w="161925" h="165100">
                <a:moveTo>
                  <a:pt x="149961" y="118871"/>
                </a:moveTo>
                <a:lnTo>
                  <a:pt x="137159" y="118871"/>
                </a:lnTo>
                <a:lnTo>
                  <a:pt x="128015" y="131063"/>
                </a:lnTo>
                <a:lnTo>
                  <a:pt x="115823" y="140207"/>
                </a:lnTo>
                <a:lnTo>
                  <a:pt x="118871" y="140207"/>
                </a:lnTo>
                <a:lnTo>
                  <a:pt x="106679" y="146304"/>
                </a:lnTo>
                <a:lnTo>
                  <a:pt x="91439" y="149351"/>
                </a:lnTo>
                <a:lnTo>
                  <a:pt x="94487" y="149351"/>
                </a:lnTo>
                <a:lnTo>
                  <a:pt x="79247" y="152400"/>
                </a:lnTo>
                <a:lnTo>
                  <a:pt x="120903" y="152400"/>
                </a:lnTo>
                <a:lnTo>
                  <a:pt x="137159" y="140207"/>
                </a:lnTo>
                <a:lnTo>
                  <a:pt x="146303" y="128015"/>
                </a:lnTo>
                <a:lnTo>
                  <a:pt x="149961" y="118871"/>
                </a:lnTo>
                <a:close/>
              </a:path>
              <a:path w="161925" h="165100">
                <a:moveTo>
                  <a:pt x="67055" y="12191"/>
                </a:moveTo>
                <a:lnTo>
                  <a:pt x="33527" y="12191"/>
                </a:lnTo>
                <a:lnTo>
                  <a:pt x="33527" y="15239"/>
                </a:lnTo>
                <a:lnTo>
                  <a:pt x="24383" y="24384"/>
                </a:lnTo>
                <a:lnTo>
                  <a:pt x="21335" y="24384"/>
                </a:lnTo>
                <a:lnTo>
                  <a:pt x="12191" y="36575"/>
                </a:lnTo>
                <a:lnTo>
                  <a:pt x="6095" y="48768"/>
                </a:lnTo>
                <a:lnTo>
                  <a:pt x="0" y="64007"/>
                </a:lnTo>
                <a:lnTo>
                  <a:pt x="0" y="97536"/>
                </a:lnTo>
                <a:lnTo>
                  <a:pt x="12191" y="128015"/>
                </a:lnTo>
                <a:lnTo>
                  <a:pt x="21335" y="140207"/>
                </a:lnTo>
                <a:lnTo>
                  <a:pt x="24383" y="140207"/>
                </a:lnTo>
                <a:lnTo>
                  <a:pt x="33527" y="149351"/>
                </a:lnTo>
                <a:lnTo>
                  <a:pt x="67055" y="149351"/>
                </a:lnTo>
                <a:lnTo>
                  <a:pt x="51815" y="146304"/>
                </a:lnTo>
                <a:lnTo>
                  <a:pt x="54863" y="146304"/>
                </a:lnTo>
                <a:lnTo>
                  <a:pt x="42671" y="140207"/>
                </a:lnTo>
                <a:lnTo>
                  <a:pt x="30479" y="131063"/>
                </a:lnTo>
                <a:lnTo>
                  <a:pt x="33527" y="131063"/>
                </a:lnTo>
                <a:lnTo>
                  <a:pt x="26669" y="121919"/>
                </a:lnTo>
                <a:lnTo>
                  <a:pt x="24383" y="121919"/>
                </a:lnTo>
                <a:lnTo>
                  <a:pt x="18287" y="109727"/>
                </a:lnTo>
                <a:lnTo>
                  <a:pt x="13411" y="97536"/>
                </a:lnTo>
                <a:lnTo>
                  <a:pt x="12191" y="97536"/>
                </a:lnTo>
                <a:lnTo>
                  <a:pt x="12191" y="67056"/>
                </a:lnTo>
                <a:lnTo>
                  <a:pt x="24383" y="42672"/>
                </a:lnTo>
                <a:lnTo>
                  <a:pt x="31241" y="33527"/>
                </a:lnTo>
                <a:lnTo>
                  <a:pt x="30479" y="33527"/>
                </a:lnTo>
                <a:lnTo>
                  <a:pt x="33527" y="30479"/>
                </a:lnTo>
                <a:lnTo>
                  <a:pt x="34543" y="30479"/>
                </a:lnTo>
                <a:lnTo>
                  <a:pt x="42671" y="24384"/>
                </a:lnTo>
                <a:lnTo>
                  <a:pt x="54863" y="18287"/>
                </a:lnTo>
                <a:lnTo>
                  <a:pt x="51815" y="18287"/>
                </a:lnTo>
                <a:lnTo>
                  <a:pt x="67055" y="12191"/>
                </a:lnTo>
                <a:close/>
              </a:path>
              <a:path w="161925" h="165100">
                <a:moveTo>
                  <a:pt x="24383" y="118871"/>
                </a:moveTo>
                <a:lnTo>
                  <a:pt x="24383" y="121919"/>
                </a:lnTo>
                <a:lnTo>
                  <a:pt x="26669" y="121919"/>
                </a:lnTo>
                <a:lnTo>
                  <a:pt x="24383" y="118871"/>
                </a:lnTo>
                <a:close/>
              </a:path>
              <a:path w="161925" h="165100">
                <a:moveTo>
                  <a:pt x="146303" y="94487"/>
                </a:moveTo>
                <a:lnTo>
                  <a:pt x="143255" y="109727"/>
                </a:lnTo>
                <a:lnTo>
                  <a:pt x="134111" y="121919"/>
                </a:lnTo>
                <a:lnTo>
                  <a:pt x="137159" y="118871"/>
                </a:lnTo>
                <a:lnTo>
                  <a:pt x="149961" y="118871"/>
                </a:lnTo>
                <a:lnTo>
                  <a:pt x="152400" y="112775"/>
                </a:lnTo>
                <a:lnTo>
                  <a:pt x="155447" y="112775"/>
                </a:lnTo>
                <a:lnTo>
                  <a:pt x="158495" y="97536"/>
                </a:lnTo>
                <a:lnTo>
                  <a:pt x="146303" y="97536"/>
                </a:lnTo>
                <a:lnTo>
                  <a:pt x="146303" y="94487"/>
                </a:lnTo>
                <a:close/>
              </a:path>
              <a:path w="161925" h="165100">
                <a:moveTo>
                  <a:pt x="12191" y="94487"/>
                </a:moveTo>
                <a:lnTo>
                  <a:pt x="12191" y="97536"/>
                </a:lnTo>
                <a:lnTo>
                  <a:pt x="13411" y="97536"/>
                </a:lnTo>
                <a:lnTo>
                  <a:pt x="12191" y="94487"/>
                </a:lnTo>
                <a:close/>
              </a:path>
              <a:path w="161925" h="165100">
                <a:moveTo>
                  <a:pt x="141731" y="30479"/>
                </a:moveTo>
                <a:lnTo>
                  <a:pt x="128015" y="30479"/>
                </a:lnTo>
                <a:lnTo>
                  <a:pt x="137159" y="42672"/>
                </a:lnTo>
                <a:lnTo>
                  <a:pt x="134111" y="42672"/>
                </a:lnTo>
                <a:lnTo>
                  <a:pt x="143255" y="54863"/>
                </a:lnTo>
                <a:lnTo>
                  <a:pt x="146303" y="67056"/>
                </a:lnTo>
                <a:lnTo>
                  <a:pt x="146303" y="97536"/>
                </a:lnTo>
                <a:lnTo>
                  <a:pt x="158495" y="97536"/>
                </a:lnTo>
                <a:lnTo>
                  <a:pt x="161543" y="82295"/>
                </a:lnTo>
                <a:lnTo>
                  <a:pt x="158495" y="67056"/>
                </a:lnTo>
                <a:lnTo>
                  <a:pt x="158495" y="64007"/>
                </a:lnTo>
                <a:lnTo>
                  <a:pt x="155447" y="48768"/>
                </a:lnTo>
                <a:lnTo>
                  <a:pt x="152400" y="48768"/>
                </a:lnTo>
                <a:lnTo>
                  <a:pt x="146303" y="36575"/>
                </a:lnTo>
                <a:lnTo>
                  <a:pt x="141731" y="30479"/>
                </a:lnTo>
                <a:close/>
              </a:path>
              <a:path w="161925" h="165100">
                <a:moveTo>
                  <a:pt x="33527" y="30479"/>
                </a:moveTo>
                <a:lnTo>
                  <a:pt x="30479" y="33527"/>
                </a:lnTo>
                <a:lnTo>
                  <a:pt x="32221" y="32221"/>
                </a:lnTo>
                <a:lnTo>
                  <a:pt x="33527" y="30479"/>
                </a:lnTo>
                <a:close/>
              </a:path>
              <a:path w="161925" h="165100">
                <a:moveTo>
                  <a:pt x="32221" y="32221"/>
                </a:moveTo>
                <a:lnTo>
                  <a:pt x="30479" y="33527"/>
                </a:lnTo>
                <a:lnTo>
                  <a:pt x="31241" y="33527"/>
                </a:lnTo>
                <a:lnTo>
                  <a:pt x="32221" y="32221"/>
                </a:lnTo>
                <a:close/>
              </a:path>
              <a:path w="161925" h="165100">
                <a:moveTo>
                  <a:pt x="97535" y="0"/>
                </a:moveTo>
                <a:lnTo>
                  <a:pt x="64007" y="0"/>
                </a:lnTo>
                <a:lnTo>
                  <a:pt x="48767" y="6096"/>
                </a:lnTo>
                <a:lnTo>
                  <a:pt x="36575" y="12191"/>
                </a:lnTo>
                <a:lnTo>
                  <a:pt x="91439" y="12191"/>
                </a:lnTo>
                <a:lnTo>
                  <a:pt x="106679" y="18287"/>
                </a:lnTo>
                <a:lnTo>
                  <a:pt x="118871" y="24384"/>
                </a:lnTo>
                <a:lnTo>
                  <a:pt x="115823" y="24384"/>
                </a:lnTo>
                <a:lnTo>
                  <a:pt x="128015" y="33527"/>
                </a:lnTo>
                <a:lnTo>
                  <a:pt x="128015" y="30479"/>
                </a:lnTo>
                <a:lnTo>
                  <a:pt x="141731" y="30479"/>
                </a:lnTo>
                <a:lnTo>
                  <a:pt x="137159" y="24384"/>
                </a:lnTo>
                <a:lnTo>
                  <a:pt x="124967" y="15239"/>
                </a:lnTo>
                <a:lnTo>
                  <a:pt x="124967" y="12191"/>
                </a:lnTo>
                <a:lnTo>
                  <a:pt x="112775" y="6096"/>
                </a:lnTo>
                <a:lnTo>
                  <a:pt x="109727" y="6096"/>
                </a:lnTo>
                <a:lnTo>
                  <a:pt x="97535" y="0"/>
                </a:lnTo>
                <a:close/>
              </a:path>
              <a:path w="161925" h="165100">
                <a:moveTo>
                  <a:pt x="34543" y="30479"/>
                </a:moveTo>
                <a:lnTo>
                  <a:pt x="33527" y="30479"/>
                </a:lnTo>
                <a:lnTo>
                  <a:pt x="32221" y="32221"/>
                </a:lnTo>
                <a:lnTo>
                  <a:pt x="34543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60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60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60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828800" y="2209800"/>
            <a:ext cx="2791968" cy="3124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4574540" y="796543"/>
            <a:ext cx="581660" cy="43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800" spc="1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800" spc="5" dirty="0">
                <a:solidFill>
                  <a:srgbClr val="FFFF00"/>
                </a:solidFill>
                <a:latin typeface="Times New Roman"/>
                <a:cs typeface="Times New Roman"/>
              </a:rPr>
              <a:t>D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013964" y="2321559"/>
            <a:ext cx="5419090" cy="4034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02789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Low levels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(~30µg/ml)</a:t>
            </a:r>
            <a:endParaRPr sz="2000">
              <a:latin typeface="Times New Roman"/>
              <a:cs typeface="Times New Roman"/>
            </a:endParaRPr>
          </a:p>
          <a:p>
            <a:pPr marL="2002789" marR="429895">
              <a:lnSpc>
                <a:spcPct val="200000"/>
              </a:lnSpc>
            </a:pP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Major role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as cell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surface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Ig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Many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species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don’t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IgD 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Heavily</a:t>
            </a:r>
            <a:r>
              <a:rPr sz="2000" spc="-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glycosylated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002789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~185kDa in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endParaRPr sz="2000">
              <a:latin typeface="Times New Roman"/>
              <a:cs typeface="Times New Roman"/>
            </a:endParaRPr>
          </a:p>
          <a:p>
            <a:pPr marL="12700" marR="5080" indent="1990089">
              <a:lnSpc>
                <a:spcPts val="5280"/>
              </a:lnSpc>
              <a:spcBef>
                <a:spcPts val="175"/>
              </a:spcBef>
            </a:pP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3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C</a:t>
            </a:r>
            <a:r>
              <a:rPr sz="2025" spc="-15" baseline="-20576" dirty="0">
                <a:solidFill>
                  <a:srgbClr val="FFFF00"/>
                </a:solidFill>
                <a:latin typeface="Times New Roman"/>
                <a:cs typeface="Times New Roman"/>
              </a:rPr>
              <a:t>H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domains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IgD heavy chain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r>
              <a:rPr sz="20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unknown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/>
          <p:nvPr/>
        </p:nvSpPr>
        <p:spPr>
          <a:xfrm>
            <a:off x="4611115" y="1285240"/>
            <a:ext cx="832485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440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4400" spc="-5" dirty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>
            <a:spLocks noGrp="1"/>
          </p:cNvSpPr>
          <p:nvPr>
            <p:ph type="title"/>
          </p:nvPr>
        </p:nvSpPr>
        <p:spPr>
          <a:xfrm>
            <a:off x="840739" y="1921255"/>
            <a:ext cx="1683385" cy="43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har char="•"/>
              <a:tabLst>
                <a:tab pos="357505" algn="l"/>
              </a:tabLst>
            </a:pPr>
            <a:r>
              <a:rPr sz="2800" b="0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800" b="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800" b="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800" b="0" spc="1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800" b="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800" b="0" spc="10" dirty="0">
                <a:solidFill>
                  <a:srgbClr val="FFFFFF"/>
                </a:solidFill>
                <a:latin typeface="Times New Roman"/>
                <a:cs typeface="Times New Roman"/>
              </a:rPr>
              <a:t>tu</a:t>
            </a:r>
            <a:r>
              <a:rPr sz="2800" b="0" dirty="0">
                <a:solidFill>
                  <a:srgbClr val="FFFFFF"/>
                </a:solidFill>
                <a:latin typeface="Times New Roman"/>
                <a:cs typeface="Times New Roman"/>
              </a:rPr>
              <a:t>re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840739" y="2409952"/>
            <a:ext cx="3465829" cy="2096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56285" indent="-286385">
              <a:lnSpc>
                <a:spcPct val="100000"/>
              </a:lnSpc>
              <a:buChar char="–"/>
              <a:tabLst>
                <a:tab pos="7569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Monomer</a:t>
            </a:r>
            <a:endParaRPr sz="2000">
              <a:latin typeface="Times New Roman"/>
              <a:cs typeface="Times New Roman"/>
            </a:endParaRPr>
          </a:p>
          <a:p>
            <a:pPr marL="756285" indent="-286385">
              <a:lnSpc>
                <a:spcPct val="100000"/>
              </a:lnSpc>
              <a:spcBef>
                <a:spcPts val="480"/>
              </a:spcBef>
              <a:buChar char="–"/>
              <a:tabLst>
                <a:tab pos="7569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Extra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domain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(C</a:t>
            </a:r>
            <a:r>
              <a:rPr sz="2025" spc="-15" baseline="-20576" dirty="0">
                <a:solidFill>
                  <a:srgbClr val="FFFFFF"/>
                </a:solidFill>
                <a:latin typeface="Times New Roman"/>
                <a:cs typeface="Times New Roman"/>
              </a:rPr>
              <a:t>H4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325"/>
              </a:spcBef>
              <a:buChar char="•"/>
              <a:tabLst>
                <a:tab pos="357505" algn="l"/>
              </a:tabLst>
            </a:pPr>
            <a:r>
              <a:rPr sz="2800" spc="5" dirty="0">
                <a:solidFill>
                  <a:srgbClr val="FFFFFF"/>
                </a:solidFill>
                <a:latin typeface="Times New Roman"/>
                <a:cs typeface="Times New Roman"/>
              </a:rPr>
              <a:t>Properties</a:t>
            </a:r>
            <a:endParaRPr sz="2800">
              <a:latin typeface="Times New Roman"/>
              <a:cs typeface="Times New Roman"/>
            </a:endParaRPr>
          </a:p>
          <a:p>
            <a:pPr marL="756285" lvl="1" indent="-286385">
              <a:lnSpc>
                <a:spcPct val="100000"/>
              </a:lnSpc>
              <a:spcBef>
                <a:spcPts val="245"/>
              </a:spcBef>
              <a:buChar char="–"/>
              <a:tabLst>
                <a:tab pos="7569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Least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common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</a:t>
            </a:r>
            <a:endParaRPr sz="2000">
              <a:latin typeface="Times New Roman"/>
              <a:cs typeface="Times New Roman"/>
            </a:endParaRPr>
          </a:p>
          <a:p>
            <a:pPr marL="1155700" marR="5080" lvl="2" indent="-228600">
              <a:lnSpc>
                <a:spcPts val="2160"/>
              </a:lnSpc>
              <a:spcBef>
                <a:spcPts val="509"/>
              </a:spcBef>
              <a:buChar char="•"/>
              <a:tabLst>
                <a:tab pos="115570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basophils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mast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 (Does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not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297939" y="4464304"/>
            <a:ext cx="3090545" cy="2205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9786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require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Ag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binding)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240"/>
              </a:spcBef>
              <a:buChar char="–"/>
              <a:tabLst>
                <a:tab pos="29972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Allergic</a:t>
            </a:r>
            <a:r>
              <a:rPr sz="20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reactions</a:t>
            </a:r>
            <a:endParaRPr sz="2000">
              <a:latin typeface="Times New Roman"/>
              <a:cs typeface="Times New Roman"/>
            </a:endParaRPr>
          </a:p>
          <a:p>
            <a:pPr marL="299085" marR="855344" indent="-286385">
              <a:lnSpc>
                <a:spcPts val="2160"/>
              </a:lnSpc>
              <a:spcBef>
                <a:spcPts val="509"/>
              </a:spcBef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Parasitic</a:t>
            </a:r>
            <a:r>
              <a:rPr sz="20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infections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(Helminths)</a:t>
            </a:r>
            <a:endParaRPr sz="2000">
              <a:latin typeface="Times New Roman"/>
              <a:cs typeface="Times New Roman"/>
            </a:endParaRPr>
          </a:p>
          <a:p>
            <a:pPr marL="698500" marR="5080" lvl="1" indent="-228600">
              <a:lnSpc>
                <a:spcPts val="2160"/>
              </a:lnSpc>
              <a:spcBef>
                <a:spcPts val="480"/>
              </a:spcBef>
              <a:buChar char="•"/>
              <a:tabLst>
                <a:tab pos="69850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</a:t>
            </a:r>
            <a:r>
              <a:rPr sz="2000" spc="-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eosinophils</a:t>
            </a:r>
            <a:endParaRPr sz="2000">
              <a:latin typeface="Times New Roman"/>
              <a:cs typeface="Times New Roman"/>
            </a:endParaRPr>
          </a:p>
          <a:p>
            <a:pPr marL="299085" indent="-286385">
              <a:lnSpc>
                <a:spcPct val="100000"/>
              </a:lnSpc>
              <a:spcBef>
                <a:spcPts val="204"/>
              </a:spcBef>
              <a:buChar char="–"/>
              <a:tabLst>
                <a:tab pos="2997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Does not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fix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5617464" y="4651247"/>
            <a:ext cx="198120" cy="121920"/>
          </a:xfrm>
          <a:custGeom>
            <a:avLst/>
            <a:gdLst/>
            <a:ahLst/>
            <a:cxnLst/>
            <a:rect l="l" t="t" r="r" b="b"/>
            <a:pathLst>
              <a:path w="198120" h="121920">
                <a:moveTo>
                  <a:pt x="179832" y="0"/>
                </a:moveTo>
                <a:lnTo>
                  <a:pt x="0" y="88391"/>
                </a:lnTo>
                <a:lnTo>
                  <a:pt x="15239" y="121919"/>
                </a:lnTo>
                <a:lnTo>
                  <a:pt x="198120" y="33527"/>
                </a:lnTo>
                <a:lnTo>
                  <a:pt x="1798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028944" y="4486655"/>
            <a:ext cx="97790" cy="165100"/>
          </a:xfrm>
          <a:custGeom>
            <a:avLst/>
            <a:gdLst/>
            <a:ahLst/>
            <a:cxnLst/>
            <a:rect l="l" t="t" r="r" b="b"/>
            <a:pathLst>
              <a:path w="97789" h="165100">
                <a:moveTo>
                  <a:pt x="36575" y="0"/>
                </a:moveTo>
                <a:lnTo>
                  <a:pt x="0" y="12192"/>
                </a:lnTo>
                <a:lnTo>
                  <a:pt x="60959" y="164592"/>
                </a:lnTo>
                <a:lnTo>
                  <a:pt x="97535" y="152400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028944" y="3913632"/>
            <a:ext cx="97790" cy="165100"/>
          </a:xfrm>
          <a:custGeom>
            <a:avLst/>
            <a:gdLst/>
            <a:ahLst/>
            <a:cxnLst/>
            <a:rect l="l" t="t" r="r" b="b"/>
            <a:pathLst>
              <a:path w="97789" h="165100">
                <a:moveTo>
                  <a:pt x="60959" y="0"/>
                </a:moveTo>
                <a:lnTo>
                  <a:pt x="0" y="152400"/>
                </a:lnTo>
                <a:lnTo>
                  <a:pt x="36575" y="164591"/>
                </a:lnTo>
                <a:lnTo>
                  <a:pt x="97535" y="12191"/>
                </a:lnTo>
                <a:lnTo>
                  <a:pt x="6095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632959" y="4789678"/>
            <a:ext cx="591312" cy="3797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645152" y="5169408"/>
            <a:ext cx="231646" cy="731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038344" y="4871720"/>
            <a:ext cx="332231" cy="2184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590288" y="5133847"/>
            <a:ext cx="332232" cy="2184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394192" y="4520184"/>
            <a:ext cx="234696" cy="18287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805671" y="4520184"/>
            <a:ext cx="237744" cy="1828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400288" y="4703571"/>
            <a:ext cx="640079" cy="15493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802623" y="4504944"/>
            <a:ext cx="323088" cy="9144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739128" y="4501896"/>
            <a:ext cx="237744" cy="1798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150607" y="4501896"/>
            <a:ext cx="237744" cy="17983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745223" y="4682744"/>
            <a:ext cx="640079" cy="15748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153656" y="4486655"/>
            <a:ext cx="323088" cy="9448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650735" y="4480559"/>
            <a:ext cx="323088" cy="914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568183" y="4517135"/>
            <a:ext cx="234696" cy="17678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979664" y="4517135"/>
            <a:ext cx="237743" cy="17678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574280" y="4694935"/>
            <a:ext cx="640080" cy="15748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982711" y="4495800"/>
            <a:ext cx="643127" cy="9448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476743" y="4486655"/>
            <a:ext cx="326135" cy="9144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522719" y="4346447"/>
            <a:ext cx="124968" cy="37795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147815" y="4346447"/>
            <a:ext cx="124967" cy="3779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272784" y="4346447"/>
            <a:ext cx="124967" cy="3779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397752" y="4346447"/>
            <a:ext cx="124968" cy="37795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894832" y="4770120"/>
            <a:ext cx="256031" cy="14020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986271" y="4910328"/>
            <a:ext cx="161543" cy="7924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574791" y="4922520"/>
            <a:ext cx="158496" cy="6705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544311" y="4990846"/>
            <a:ext cx="573024" cy="21208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861303" y="4637023"/>
            <a:ext cx="332232" cy="2184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5407152" y="4899152"/>
            <a:ext cx="332232" cy="2184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73823" y="452323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8625840" y="45476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65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799831" y="453847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699759" y="4806696"/>
            <a:ext cx="198120" cy="125095"/>
          </a:xfrm>
          <a:custGeom>
            <a:avLst/>
            <a:gdLst/>
            <a:ahLst/>
            <a:cxnLst/>
            <a:rect l="l" t="t" r="r" b="b"/>
            <a:pathLst>
              <a:path w="198120" h="125095">
                <a:moveTo>
                  <a:pt x="182879" y="0"/>
                </a:moveTo>
                <a:lnTo>
                  <a:pt x="0" y="91439"/>
                </a:lnTo>
                <a:lnTo>
                  <a:pt x="18287" y="124967"/>
                </a:lnTo>
                <a:lnTo>
                  <a:pt x="198119" y="33527"/>
                </a:lnTo>
                <a:lnTo>
                  <a:pt x="1828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885944" y="5047488"/>
            <a:ext cx="189230" cy="119380"/>
          </a:xfrm>
          <a:custGeom>
            <a:avLst/>
            <a:gdLst/>
            <a:ahLst/>
            <a:cxnLst/>
            <a:rect l="l" t="t" r="r" b="b"/>
            <a:pathLst>
              <a:path w="189229" h="119379">
                <a:moveTo>
                  <a:pt x="170687" y="0"/>
                </a:moveTo>
                <a:lnTo>
                  <a:pt x="0" y="85343"/>
                </a:lnTo>
                <a:lnTo>
                  <a:pt x="15239" y="118872"/>
                </a:lnTo>
                <a:lnTo>
                  <a:pt x="188975" y="33528"/>
                </a:lnTo>
                <a:lnTo>
                  <a:pt x="1706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803647" y="5365750"/>
            <a:ext cx="591312" cy="24256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809744" y="5325109"/>
            <a:ext cx="179831" cy="11557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151120" y="5175503"/>
            <a:ext cx="259079" cy="18897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120640" y="5039359"/>
            <a:ext cx="332232" cy="21843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663440" y="5298440"/>
            <a:ext cx="332232" cy="2184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959096" y="5209032"/>
            <a:ext cx="198120" cy="125095"/>
          </a:xfrm>
          <a:custGeom>
            <a:avLst/>
            <a:gdLst/>
            <a:ahLst/>
            <a:cxnLst/>
            <a:rect l="l" t="t" r="r" b="b"/>
            <a:pathLst>
              <a:path w="198120" h="125095">
                <a:moveTo>
                  <a:pt x="179831" y="0"/>
                </a:moveTo>
                <a:lnTo>
                  <a:pt x="0" y="91440"/>
                </a:lnTo>
                <a:lnTo>
                  <a:pt x="18287" y="124968"/>
                </a:lnTo>
                <a:lnTo>
                  <a:pt x="198119" y="33528"/>
                </a:lnTo>
                <a:lnTo>
                  <a:pt x="1798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989064" y="4834128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59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6108"/>
                </a:lnTo>
                <a:lnTo>
                  <a:pt x="17906" y="130301"/>
                </a:lnTo>
                <a:lnTo>
                  <a:pt x="37290" y="146494"/>
                </a:lnTo>
                <a:lnTo>
                  <a:pt x="60959" y="152400"/>
                </a:lnTo>
                <a:lnTo>
                  <a:pt x="86391" y="146494"/>
                </a:lnTo>
                <a:lnTo>
                  <a:pt x="106679" y="130302"/>
                </a:lnTo>
                <a:lnTo>
                  <a:pt x="120110" y="106108"/>
                </a:lnTo>
                <a:lnTo>
                  <a:pt x="124967" y="76200"/>
                </a:lnTo>
                <a:lnTo>
                  <a:pt x="120110" y="46291"/>
                </a:lnTo>
                <a:lnTo>
                  <a:pt x="106679" y="22098"/>
                </a:lnTo>
                <a:lnTo>
                  <a:pt x="86391" y="5905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982968" y="4828032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59" h="165100">
                <a:moveTo>
                  <a:pt x="54863" y="149352"/>
                </a:moveTo>
                <a:lnTo>
                  <a:pt x="30479" y="149352"/>
                </a:lnTo>
                <a:lnTo>
                  <a:pt x="39624" y="158496"/>
                </a:lnTo>
                <a:lnTo>
                  <a:pt x="42672" y="158496"/>
                </a:lnTo>
                <a:lnTo>
                  <a:pt x="51815" y="161544"/>
                </a:lnTo>
                <a:lnTo>
                  <a:pt x="54863" y="161544"/>
                </a:lnTo>
                <a:lnTo>
                  <a:pt x="67055" y="164592"/>
                </a:lnTo>
                <a:lnTo>
                  <a:pt x="70103" y="164592"/>
                </a:lnTo>
                <a:lnTo>
                  <a:pt x="94487" y="158496"/>
                </a:lnTo>
                <a:lnTo>
                  <a:pt x="102615" y="152400"/>
                </a:lnTo>
                <a:lnTo>
                  <a:pt x="67055" y="152400"/>
                </a:lnTo>
                <a:lnTo>
                  <a:pt x="68410" y="152061"/>
                </a:lnTo>
                <a:lnTo>
                  <a:pt x="54863" y="149352"/>
                </a:lnTo>
                <a:close/>
              </a:path>
              <a:path w="137159" h="165100">
                <a:moveTo>
                  <a:pt x="68410" y="152061"/>
                </a:moveTo>
                <a:lnTo>
                  <a:pt x="67055" y="152400"/>
                </a:lnTo>
                <a:lnTo>
                  <a:pt x="70103" y="152400"/>
                </a:lnTo>
                <a:lnTo>
                  <a:pt x="68410" y="152061"/>
                </a:lnTo>
                <a:close/>
              </a:path>
              <a:path w="137159" h="165100">
                <a:moveTo>
                  <a:pt x="121920" y="94488"/>
                </a:moveTo>
                <a:lnTo>
                  <a:pt x="118872" y="109728"/>
                </a:lnTo>
                <a:lnTo>
                  <a:pt x="112775" y="121920"/>
                </a:lnTo>
                <a:lnTo>
                  <a:pt x="115824" y="121920"/>
                </a:lnTo>
                <a:lnTo>
                  <a:pt x="97535" y="140208"/>
                </a:lnTo>
                <a:lnTo>
                  <a:pt x="100583" y="140208"/>
                </a:lnTo>
                <a:lnTo>
                  <a:pt x="88391" y="146304"/>
                </a:lnTo>
                <a:lnTo>
                  <a:pt x="91439" y="146304"/>
                </a:lnTo>
                <a:lnTo>
                  <a:pt x="68410" y="152061"/>
                </a:lnTo>
                <a:lnTo>
                  <a:pt x="70103" y="152400"/>
                </a:lnTo>
                <a:lnTo>
                  <a:pt x="102615" y="152400"/>
                </a:lnTo>
                <a:lnTo>
                  <a:pt x="106679" y="149352"/>
                </a:lnTo>
                <a:lnTo>
                  <a:pt x="115824" y="140208"/>
                </a:lnTo>
                <a:lnTo>
                  <a:pt x="124967" y="128016"/>
                </a:lnTo>
                <a:lnTo>
                  <a:pt x="131063" y="112776"/>
                </a:lnTo>
                <a:lnTo>
                  <a:pt x="134111" y="97536"/>
                </a:lnTo>
                <a:lnTo>
                  <a:pt x="121920" y="97536"/>
                </a:lnTo>
                <a:lnTo>
                  <a:pt x="121920" y="94488"/>
                </a:lnTo>
                <a:close/>
              </a:path>
              <a:path w="137159" h="165100">
                <a:moveTo>
                  <a:pt x="82296" y="0"/>
                </a:moveTo>
                <a:lnTo>
                  <a:pt x="51815" y="0"/>
                </a:lnTo>
                <a:lnTo>
                  <a:pt x="42672" y="6096"/>
                </a:lnTo>
                <a:lnTo>
                  <a:pt x="39624" y="6096"/>
                </a:lnTo>
                <a:lnTo>
                  <a:pt x="30479" y="12192"/>
                </a:lnTo>
                <a:lnTo>
                  <a:pt x="18287" y="24384"/>
                </a:lnTo>
                <a:lnTo>
                  <a:pt x="9143" y="36576"/>
                </a:lnTo>
                <a:lnTo>
                  <a:pt x="3048" y="48768"/>
                </a:lnTo>
                <a:lnTo>
                  <a:pt x="3048" y="51816"/>
                </a:lnTo>
                <a:lnTo>
                  <a:pt x="0" y="64008"/>
                </a:lnTo>
                <a:lnTo>
                  <a:pt x="0" y="97536"/>
                </a:lnTo>
                <a:lnTo>
                  <a:pt x="3048" y="112776"/>
                </a:lnTo>
                <a:lnTo>
                  <a:pt x="9143" y="128016"/>
                </a:lnTo>
                <a:lnTo>
                  <a:pt x="18287" y="140208"/>
                </a:lnTo>
                <a:lnTo>
                  <a:pt x="27431" y="149352"/>
                </a:lnTo>
                <a:lnTo>
                  <a:pt x="57911" y="149352"/>
                </a:lnTo>
                <a:lnTo>
                  <a:pt x="45720" y="146304"/>
                </a:lnTo>
                <a:lnTo>
                  <a:pt x="36575" y="140208"/>
                </a:lnTo>
                <a:lnTo>
                  <a:pt x="27431" y="131064"/>
                </a:lnTo>
                <a:lnTo>
                  <a:pt x="21335" y="121920"/>
                </a:lnTo>
                <a:lnTo>
                  <a:pt x="15239" y="109728"/>
                </a:lnTo>
                <a:lnTo>
                  <a:pt x="12801" y="97536"/>
                </a:lnTo>
                <a:lnTo>
                  <a:pt x="12191" y="97536"/>
                </a:lnTo>
                <a:lnTo>
                  <a:pt x="12191" y="67056"/>
                </a:lnTo>
                <a:lnTo>
                  <a:pt x="15239" y="54864"/>
                </a:lnTo>
                <a:lnTo>
                  <a:pt x="27431" y="30480"/>
                </a:lnTo>
                <a:lnTo>
                  <a:pt x="30479" y="30480"/>
                </a:lnTo>
                <a:lnTo>
                  <a:pt x="36575" y="24384"/>
                </a:lnTo>
                <a:lnTo>
                  <a:pt x="45720" y="18288"/>
                </a:lnTo>
                <a:lnTo>
                  <a:pt x="57911" y="12192"/>
                </a:lnTo>
                <a:lnTo>
                  <a:pt x="106679" y="12192"/>
                </a:lnTo>
                <a:lnTo>
                  <a:pt x="82296" y="0"/>
                </a:lnTo>
                <a:close/>
              </a:path>
              <a:path w="137159" h="165100">
                <a:moveTo>
                  <a:pt x="12191" y="94488"/>
                </a:moveTo>
                <a:lnTo>
                  <a:pt x="12191" y="97536"/>
                </a:lnTo>
                <a:lnTo>
                  <a:pt x="12801" y="97536"/>
                </a:lnTo>
                <a:lnTo>
                  <a:pt x="12191" y="94488"/>
                </a:lnTo>
                <a:close/>
              </a:path>
              <a:path w="137159" h="165100">
                <a:moveTo>
                  <a:pt x="120396" y="30480"/>
                </a:moveTo>
                <a:lnTo>
                  <a:pt x="106679" y="30480"/>
                </a:lnTo>
                <a:lnTo>
                  <a:pt x="115824" y="42672"/>
                </a:lnTo>
                <a:lnTo>
                  <a:pt x="112775" y="42672"/>
                </a:lnTo>
                <a:lnTo>
                  <a:pt x="118872" y="54864"/>
                </a:lnTo>
                <a:lnTo>
                  <a:pt x="121920" y="67056"/>
                </a:lnTo>
                <a:lnTo>
                  <a:pt x="124967" y="82296"/>
                </a:lnTo>
                <a:lnTo>
                  <a:pt x="121920" y="97536"/>
                </a:lnTo>
                <a:lnTo>
                  <a:pt x="134111" y="97536"/>
                </a:lnTo>
                <a:lnTo>
                  <a:pt x="137159" y="82296"/>
                </a:lnTo>
                <a:lnTo>
                  <a:pt x="134111" y="67056"/>
                </a:lnTo>
                <a:lnTo>
                  <a:pt x="134111" y="64008"/>
                </a:lnTo>
                <a:lnTo>
                  <a:pt x="131063" y="51816"/>
                </a:lnTo>
                <a:lnTo>
                  <a:pt x="131063" y="48768"/>
                </a:lnTo>
                <a:lnTo>
                  <a:pt x="124967" y="36576"/>
                </a:lnTo>
                <a:lnTo>
                  <a:pt x="120396" y="30480"/>
                </a:lnTo>
                <a:close/>
              </a:path>
              <a:path w="137159" h="165100">
                <a:moveTo>
                  <a:pt x="30479" y="30480"/>
                </a:moveTo>
                <a:lnTo>
                  <a:pt x="27431" y="30480"/>
                </a:lnTo>
                <a:lnTo>
                  <a:pt x="27431" y="33528"/>
                </a:lnTo>
                <a:lnTo>
                  <a:pt x="30479" y="30480"/>
                </a:lnTo>
                <a:close/>
              </a:path>
              <a:path w="137159" h="165100">
                <a:moveTo>
                  <a:pt x="106679" y="12192"/>
                </a:moveTo>
                <a:lnTo>
                  <a:pt x="79248" y="12192"/>
                </a:lnTo>
                <a:lnTo>
                  <a:pt x="91439" y="18288"/>
                </a:lnTo>
                <a:lnTo>
                  <a:pt x="88391" y="18288"/>
                </a:lnTo>
                <a:lnTo>
                  <a:pt x="100583" y="24384"/>
                </a:lnTo>
                <a:lnTo>
                  <a:pt x="97535" y="24384"/>
                </a:lnTo>
                <a:lnTo>
                  <a:pt x="106679" y="33528"/>
                </a:lnTo>
                <a:lnTo>
                  <a:pt x="106679" y="30480"/>
                </a:lnTo>
                <a:lnTo>
                  <a:pt x="120396" y="30480"/>
                </a:lnTo>
                <a:lnTo>
                  <a:pt x="115824" y="24384"/>
                </a:lnTo>
                <a:lnTo>
                  <a:pt x="106679" y="15240"/>
                </a:lnTo>
                <a:lnTo>
                  <a:pt x="106679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617720" y="3362959"/>
            <a:ext cx="606551" cy="43180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023103" y="3494023"/>
            <a:ext cx="332232" cy="21843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584191" y="3234944"/>
            <a:ext cx="332232" cy="21843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8375904" y="3722370"/>
            <a:ext cx="649224" cy="19431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8378952" y="3916679"/>
            <a:ext cx="234694" cy="14020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8790431" y="3916679"/>
            <a:ext cx="234696" cy="14020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790431" y="3977640"/>
            <a:ext cx="326135" cy="9143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726935" y="3737355"/>
            <a:ext cx="649224" cy="33782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141464" y="3992879"/>
            <a:ext cx="323088" cy="914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638543" y="4002023"/>
            <a:ext cx="323088" cy="9448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555992" y="3725164"/>
            <a:ext cx="649224" cy="33782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970519" y="3986784"/>
            <a:ext cx="640079" cy="9143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464552" y="3992879"/>
            <a:ext cx="326135" cy="9448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528816" y="3852671"/>
            <a:ext cx="91440" cy="64007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510528" y="3916679"/>
            <a:ext cx="124968" cy="31394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135623" y="3853434"/>
            <a:ext cx="124967" cy="37718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278879" y="3852671"/>
            <a:ext cx="91439" cy="6400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260591" y="3916679"/>
            <a:ext cx="124967" cy="31394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403847" y="3852671"/>
            <a:ext cx="91439" cy="6400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385559" y="3916679"/>
            <a:ext cx="124967" cy="313943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800600" y="2988055"/>
            <a:ext cx="606551" cy="43180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111496" y="3331971"/>
            <a:ext cx="335279" cy="21590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654296" y="3085592"/>
            <a:ext cx="335279" cy="21843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891784" y="3628390"/>
            <a:ext cx="259079" cy="18161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53455" y="3552190"/>
            <a:ext cx="179832" cy="10541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44311" y="3378200"/>
            <a:ext cx="594360" cy="248920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843015" y="3719067"/>
            <a:ext cx="335279" cy="21590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394959" y="3463035"/>
            <a:ext cx="332232" cy="21590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8604504" y="401421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784592" y="402793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7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955535" y="404012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11367" y="3800855"/>
            <a:ext cx="189230" cy="119380"/>
          </a:xfrm>
          <a:custGeom>
            <a:avLst/>
            <a:gdLst/>
            <a:ahLst/>
            <a:cxnLst/>
            <a:rect l="l" t="t" r="r" b="b"/>
            <a:pathLst>
              <a:path w="189229" h="119379">
                <a:moveTo>
                  <a:pt x="15240" y="0"/>
                </a:moveTo>
                <a:lnTo>
                  <a:pt x="0" y="33528"/>
                </a:lnTo>
                <a:lnTo>
                  <a:pt x="170687" y="118872"/>
                </a:lnTo>
                <a:lnTo>
                  <a:pt x="188976" y="85344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956047" y="3255264"/>
            <a:ext cx="186055" cy="116205"/>
          </a:xfrm>
          <a:custGeom>
            <a:avLst/>
            <a:gdLst/>
            <a:ahLst/>
            <a:cxnLst/>
            <a:rect l="l" t="t" r="r" b="b"/>
            <a:pathLst>
              <a:path w="186054" h="116204">
                <a:moveTo>
                  <a:pt x="18287" y="0"/>
                </a:moveTo>
                <a:lnTo>
                  <a:pt x="0" y="36575"/>
                </a:lnTo>
                <a:lnTo>
                  <a:pt x="170687" y="115824"/>
                </a:lnTo>
                <a:lnTo>
                  <a:pt x="185927" y="82296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876800" y="3407664"/>
            <a:ext cx="186055" cy="119380"/>
          </a:xfrm>
          <a:custGeom>
            <a:avLst/>
            <a:gdLst/>
            <a:ahLst/>
            <a:cxnLst/>
            <a:rect l="l" t="t" r="r" b="b"/>
            <a:pathLst>
              <a:path w="186054" h="119379">
                <a:moveTo>
                  <a:pt x="18287" y="0"/>
                </a:moveTo>
                <a:lnTo>
                  <a:pt x="0" y="33527"/>
                </a:lnTo>
                <a:lnTo>
                  <a:pt x="167639" y="118872"/>
                </a:lnTo>
                <a:lnTo>
                  <a:pt x="185927" y="82296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690615" y="3636264"/>
            <a:ext cx="186055" cy="116205"/>
          </a:xfrm>
          <a:custGeom>
            <a:avLst/>
            <a:gdLst/>
            <a:ahLst/>
            <a:cxnLst/>
            <a:rect l="l" t="t" r="r" b="b"/>
            <a:pathLst>
              <a:path w="186054" h="116204">
                <a:moveTo>
                  <a:pt x="18287" y="0"/>
                </a:moveTo>
                <a:lnTo>
                  <a:pt x="0" y="36575"/>
                </a:lnTo>
                <a:lnTo>
                  <a:pt x="170687" y="115824"/>
                </a:lnTo>
                <a:lnTo>
                  <a:pt x="185928" y="82296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458711" y="4206240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6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79107" y="4215384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96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979919" y="3581400"/>
            <a:ext cx="121920" cy="152400"/>
          </a:xfrm>
          <a:custGeom>
            <a:avLst/>
            <a:gdLst/>
            <a:ahLst/>
            <a:cxnLst/>
            <a:rect l="l" t="t" r="r" b="b"/>
            <a:pathLst>
              <a:path w="121920" h="152400">
                <a:moveTo>
                  <a:pt x="60959" y="0"/>
                </a:moveTo>
                <a:lnTo>
                  <a:pt x="37290" y="6334"/>
                </a:lnTo>
                <a:lnTo>
                  <a:pt x="17906" y="23240"/>
                </a:lnTo>
                <a:lnTo>
                  <a:pt x="4810" y="47577"/>
                </a:lnTo>
                <a:lnTo>
                  <a:pt x="0" y="76200"/>
                </a:lnTo>
                <a:lnTo>
                  <a:pt x="4810" y="106108"/>
                </a:lnTo>
                <a:lnTo>
                  <a:pt x="17906" y="130302"/>
                </a:lnTo>
                <a:lnTo>
                  <a:pt x="37290" y="146494"/>
                </a:lnTo>
                <a:lnTo>
                  <a:pt x="60959" y="152400"/>
                </a:lnTo>
                <a:lnTo>
                  <a:pt x="84629" y="146494"/>
                </a:lnTo>
                <a:lnTo>
                  <a:pt x="104013" y="130301"/>
                </a:lnTo>
                <a:lnTo>
                  <a:pt x="117109" y="106108"/>
                </a:lnTo>
                <a:lnTo>
                  <a:pt x="121920" y="76200"/>
                </a:lnTo>
                <a:lnTo>
                  <a:pt x="117109" y="47577"/>
                </a:lnTo>
                <a:lnTo>
                  <a:pt x="104012" y="23240"/>
                </a:lnTo>
                <a:lnTo>
                  <a:pt x="84629" y="6334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970776" y="3575303"/>
            <a:ext cx="137160" cy="167640"/>
          </a:xfrm>
          <a:custGeom>
            <a:avLst/>
            <a:gdLst/>
            <a:ahLst/>
            <a:cxnLst/>
            <a:rect l="l" t="t" r="r" b="b"/>
            <a:pathLst>
              <a:path w="137159" h="167639">
                <a:moveTo>
                  <a:pt x="82296" y="164592"/>
                </a:moveTo>
                <a:lnTo>
                  <a:pt x="57912" y="164592"/>
                </a:lnTo>
                <a:lnTo>
                  <a:pt x="70103" y="167640"/>
                </a:lnTo>
                <a:lnTo>
                  <a:pt x="82296" y="164592"/>
                </a:lnTo>
                <a:close/>
              </a:path>
              <a:path w="137159" h="167639">
                <a:moveTo>
                  <a:pt x="85344" y="3048"/>
                </a:moveTo>
                <a:lnTo>
                  <a:pt x="54864" y="3048"/>
                </a:lnTo>
                <a:lnTo>
                  <a:pt x="30479" y="15240"/>
                </a:lnTo>
                <a:lnTo>
                  <a:pt x="21335" y="24384"/>
                </a:lnTo>
                <a:lnTo>
                  <a:pt x="21335" y="27432"/>
                </a:lnTo>
                <a:lnTo>
                  <a:pt x="12192" y="36575"/>
                </a:lnTo>
                <a:lnTo>
                  <a:pt x="12192" y="39624"/>
                </a:lnTo>
                <a:lnTo>
                  <a:pt x="6096" y="51816"/>
                </a:lnTo>
                <a:lnTo>
                  <a:pt x="0" y="82296"/>
                </a:lnTo>
                <a:lnTo>
                  <a:pt x="0" y="85344"/>
                </a:lnTo>
                <a:lnTo>
                  <a:pt x="6096" y="115824"/>
                </a:lnTo>
                <a:lnTo>
                  <a:pt x="12192" y="128016"/>
                </a:lnTo>
                <a:lnTo>
                  <a:pt x="12192" y="131063"/>
                </a:lnTo>
                <a:lnTo>
                  <a:pt x="21335" y="140208"/>
                </a:lnTo>
                <a:lnTo>
                  <a:pt x="21335" y="143256"/>
                </a:lnTo>
                <a:lnTo>
                  <a:pt x="30479" y="152400"/>
                </a:lnTo>
                <a:lnTo>
                  <a:pt x="54864" y="164592"/>
                </a:lnTo>
                <a:lnTo>
                  <a:pt x="85344" y="164592"/>
                </a:lnTo>
                <a:lnTo>
                  <a:pt x="97535" y="158496"/>
                </a:lnTo>
                <a:lnTo>
                  <a:pt x="106679" y="152400"/>
                </a:lnTo>
                <a:lnTo>
                  <a:pt x="60959" y="152400"/>
                </a:lnTo>
                <a:lnTo>
                  <a:pt x="48768" y="149351"/>
                </a:lnTo>
                <a:lnTo>
                  <a:pt x="42672" y="143256"/>
                </a:lnTo>
                <a:lnTo>
                  <a:pt x="39624" y="143256"/>
                </a:lnTo>
                <a:lnTo>
                  <a:pt x="30479" y="134112"/>
                </a:lnTo>
                <a:lnTo>
                  <a:pt x="25907" y="124968"/>
                </a:lnTo>
                <a:lnTo>
                  <a:pt x="24383" y="124968"/>
                </a:lnTo>
                <a:lnTo>
                  <a:pt x="19507" y="112775"/>
                </a:lnTo>
                <a:lnTo>
                  <a:pt x="18288" y="112775"/>
                </a:lnTo>
                <a:lnTo>
                  <a:pt x="15240" y="97536"/>
                </a:lnTo>
                <a:lnTo>
                  <a:pt x="15240" y="70104"/>
                </a:lnTo>
                <a:lnTo>
                  <a:pt x="18288" y="54863"/>
                </a:lnTo>
                <a:lnTo>
                  <a:pt x="19507" y="54863"/>
                </a:lnTo>
                <a:lnTo>
                  <a:pt x="24383" y="42672"/>
                </a:lnTo>
                <a:lnTo>
                  <a:pt x="25907" y="42672"/>
                </a:lnTo>
                <a:lnTo>
                  <a:pt x="30479" y="33528"/>
                </a:lnTo>
                <a:lnTo>
                  <a:pt x="39624" y="24384"/>
                </a:lnTo>
                <a:lnTo>
                  <a:pt x="42672" y="24384"/>
                </a:lnTo>
                <a:lnTo>
                  <a:pt x="48768" y="18287"/>
                </a:lnTo>
                <a:lnTo>
                  <a:pt x="60959" y="15240"/>
                </a:lnTo>
                <a:lnTo>
                  <a:pt x="106679" y="15240"/>
                </a:lnTo>
                <a:lnTo>
                  <a:pt x="97535" y="9144"/>
                </a:lnTo>
                <a:lnTo>
                  <a:pt x="85344" y="3048"/>
                </a:lnTo>
                <a:close/>
              </a:path>
              <a:path w="137159" h="167639">
                <a:moveTo>
                  <a:pt x="100583" y="140208"/>
                </a:moveTo>
                <a:lnTo>
                  <a:pt x="91440" y="149351"/>
                </a:lnTo>
                <a:lnTo>
                  <a:pt x="79248" y="152400"/>
                </a:lnTo>
                <a:lnTo>
                  <a:pt x="109727" y="152400"/>
                </a:lnTo>
                <a:lnTo>
                  <a:pt x="118872" y="143256"/>
                </a:lnTo>
                <a:lnTo>
                  <a:pt x="100583" y="143256"/>
                </a:lnTo>
                <a:lnTo>
                  <a:pt x="100583" y="140208"/>
                </a:lnTo>
                <a:close/>
              </a:path>
              <a:path w="137159" h="167639">
                <a:moveTo>
                  <a:pt x="39624" y="140208"/>
                </a:moveTo>
                <a:lnTo>
                  <a:pt x="39624" y="143256"/>
                </a:lnTo>
                <a:lnTo>
                  <a:pt x="42672" y="143256"/>
                </a:lnTo>
                <a:lnTo>
                  <a:pt x="39624" y="140208"/>
                </a:lnTo>
                <a:close/>
              </a:path>
              <a:path w="137159" h="167639">
                <a:moveTo>
                  <a:pt x="115824" y="121920"/>
                </a:moveTo>
                <a:lnTo>
                  <a:pt x="106679" y="134112"/>
                </a:lnTo>
                <a:lnTo>
                  <a:pt x="109727" y="134112"/>
                </a:lnTo>
                <a:lnTo>
                  <a:pt x="100583" y="143256"/>
                </a:lnTo>
                <a:lnTo>
                  <a:pt x="118872" y="143256"/>
                </a:lnTo>
                <a:lnTo>
                  <a:pt x="118872" y="140208"/>
                </a:lnTo>
                <a:lnTo>
                  <a:pt x="124968" y="131063"/>
                </a:lnTo>
                <a:lnTo>
                  <a:pt x="128016" y="131063"/>
                </a:lnTo>
                <a:lnTo>
                  <a:pt x="128016" y="128016"/>
                </a:lnTo>
                <a:lnTo>
                  <a:pt x="128777" y="124968"/>
                </a:lnTo>
                <a:lnTo>
                  <a:pt x="115824" y="124968"/>
                </a:lnTo>
                <a:lnTo>
                  <a:pt x="115824" y="121920"/>
                </a:lnTo>
                <a:close/>
              </a:path>
              <a:path w="137159" h="167639">
                <a:moveTo>
                  <a:pt x="24383" y="121920"/>
                </a:moveTo>
                <a:lnTo>
                  <a:pt x="24383" y="124968"/>
                </a:lnTo>
                <a:lnTo>
                  <a:pt x="25907" y="124968"/>
                </a:lnTo>
                <a:lnTo>
                  <a:pt x="24383" y="121920"/>
                </a:lnTo>
                <a:close/>
              </a:path>
              <a:path w="137159" h="167639">
                <a:moveTo>
                  <a:pt x="121920" y="109728"/>
                </a:moveTo>
                <a:lnTo>
                  <a:pt x="115824" y="124968"/>
                </a:lnTo>
                <a:lnTo>
                  <a:pt x="128777" y="124968"/>
                </a:lnTo>
                <a:lnTo>
                  <a:pt x="131064" y="115824"/>
                </a:lnTo>
                <a:lnTo>
                  <a:pt x="134112" y="115824"/>
                </a:lnTo>
                <a:lnTo>
                  <a:pt x="134721" y="112775"/>
                </a:lnTo>
                <a:lnTo>
                  <a:pt x="121920" y="112775"/>
                </a:lnTo>
                <a:lnTo>
                  <a:pt x="121920" y="109728"/>
                </a:lnTo>
                <a:close/>
              </a:path>
              <a:path w="137159" h="167639">
                <a:moveTo>
                  <a:pt x="18288" y="109728"/>
                </a:moveTo>
                <a:lnTo>
                  <a:pt x="18288" y="112775"/>
                </a:lnTo>
                <a:lnTo>
                  <a:pt x="19507" y="112775"/>
                </a:lnTo>
                <a:lnTo>
                  <a:pt x="18288" y="109728"/>
                </a:lnTo>
                <a:close/>
              </a:path>
              <a:path w="137159" h="167639">
                <a:moveTo>
                  <a:pt x="134721" y="54863"/>
                </a:moveTo>
                <a:lnTo>
                  <a:pt x="121920" y="54863"/>
                </a:lnTo>
                <a:lnTo>
                  <a:pt x="124968" y="70104"/>
                </a:lnTo>
                <a:lnTo>
                  <a:pt x="124968" y="97536"/>
                </a:lnTo>
                <a:lnTo>
                  <a:pt x="121920" y="112775"/>
                </a:lnTo>
                <a:lnTo>
                  <a:pt x="134721" y="112775"/>
                </a:lnTo>
                <a:lnTo>
                  <a:pt x="137159" y="100584"/>
                </a:lnTo>
                <a:lnTo>
                  <a:pt x="137159" y="67056"/>
                </a:lnTo>
                <a:lnTo>
                  <a:pt x="134721" y="54863"/>
                </a:lnTo>
                <a:close/>
              </a:path>
              <a:path w="137159" h="167639">
                <a:moveTo>
                  <a:pt x="19507" y="54863"/>
                </a:moveTo>
                <a:lnTo>
                  <a:pt x="18288" y="54863"/>
                </a:lnTo>
                <a:lnTo>
                  <a:pt x="18288" y="57912"/>
                </a:lnTo>
                <a:lnTo>
                  <a:pt x="19507" y="54863"/>
                </a:lnTo>
                <a:close/>
              </a:path>
              <a:path w="137159" h="167639">
                <a:moveTo>
                  <a:pt x="128777" y="42672"/>
                </a:moveTo>
                <a:lnTo>
                  <a:pt x="115824" y="42672"/>
                </a:lnTo>
                <a:lnTo>
                  <a:pt x="121920" y="57912"/>
                </a:lnTo>
                <a:lnTo>
                  <a:pt x="121920" y="54863"/>
                </a:lnTo>
                <a:lnTo>
                  <a:pt x="134721" y="54863"/>
                </a:lnTo>
                <a:lnTo>
                  <a:pt x="134112" y="51816"/>
                </a:lnTo>
                <a:lnTo>
                  <a:pt x="131064" y="51816"/>
                </a:lnTo>
                <a:lnTo>
                  <a:pt x="128777" y="42672"/>
                </a:lnTo>
                <a:close/>
              </a:path>
              <a:path w="137159" h="167639">
                <a:moveTo>
                  <a:pt x="25907" y="42672"/>
                </a:moveTo>
                <a:lnTo>
                  <a:pt x="24383" y="42672"/>
                </a:lnTo>
                <a:lnTo>
                  <a:pt x="24383" y="45720"/>
                </a:lnTo>
                <a:lnTo>
                  <a:pt x="25907" y="42672"/>
                </a:lnTo>
                <a:close/>
              </a:path>
              <a:path w="137159" h="167639">
                <a:moveTo>
                  <a:pt x="118872" y="24384"/>
                </a:moveTo>
                <a:lnTo>
                  <a:pt x="100583" y="24384"/>
                </a:lnTo>
                <a:lnTo>
                  <a:pt x="109727" y="33528"/>
                </a:lnTo>
                <a:lnTo>
                  <a:pt x="106679" y="33528"/>
                </a:lnTo>
                <a:lnTo>
                  <a:pt x="115824" y="45720"/>
                </a:lnTo>
                <a:lnTo>
                  <a:pt x="115824" y="42672"/>
                </a:lnTo>
                <a:lnTo>
                  <a:pt x="128777" y="42672"/>
                </a:lnTo>
                <a:lnTo>
                  <a:pt x="128016" y="39624"/>
                </a:lnTo>
                <a:lnTo>
                  <a:pt x="128016" y="36575"/>
                </a:lnTo>
                <a:lnTo>
                  <a:pt x="124968" y="36575"/>
                </a:lnTo>
                <a:lnTo>
                  <a:pt x="118872" y="27432"/>
                </a:lnTo>
                <a:lnTo>
                  <a:pt x="118872" y="24384"/>
                </a:lnTo>
                <a:close/>
              </a:path>
              <a:path w="137159" h="167639">
                <a:moveTo>
                  <a:pt x="42672" y="24384"/>
                </a:moveTo>
                <a:lnTo>
                  <a:pt x="39624" y="24384"/>
                </a:lnTo>
                <a:lnTo>
                  <a:pt x="39624" y="27432"/>
                </a:lnTo>
                <a:lnTo>
                  <a:pt x="42672" y="24384"/>
                </a:lnTo>
                <a:close/>
              </a:path>
              <a:path w="137159" h="167639">
                <a:moveTo>
                  <a:pt x="109727" y="15240"/>
                </a:moveTo>
                <a:lnTo>
                  <a:pt x="79248" y="15240"/>
                </a:lnTo>
                <a:lnTo>
                  <a:pt x="91440" y="18287"/>
                </a:lnTo>
                <a:lnTo>
                  <a:pt x="100583" y="27432"/>
                </a:lnTo>
                <a:lnTo>
                  <a:pt x="100583" y="24384"/>
                </a:lnTo>
                <a:lnTo>
                  <a:pt x="118872" y="24384"/>
                </a:lnTo>
                <a:lnTo>
                  <a:pt x="109727" y="15240"/>
                </a:lnTo>
                <a:close/>
              </a:path>
              <a:path w="137159" h="167639">
                <a:moveTo>
                  <a:pt x="70103" y="0"/>
                </a:moveTo>
                <a:lnTo>
                  <a:pt x="57912" y="3048"/>
                </a:lnTo>
                <a:lnTo>
                  <a:pt x="82296" y="3048"/>
                </a:lnTo>
                <a:lnTo>
                  <a:pt x="701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8720328" y="4800600"/>
            <a:ext cx="0" cy="60960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600"/>
                </a:lnTo>
              </a:path>
            </a:pathLst>
          </a:custGeom>
          <a:ln w="304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257031" y="5385815"/>
            <a:ext cx="902335" cy="426720"/>
          </a:xfrm>
          <a:custGeom>
            <a:avLst/>
            <a:gdLst/>
            <a:ahLst/>
            <a:cxnLst/>
            <a:rect l="l" t="t" r="r" b="b"/>
            <a:pathLst>
              <a:path w="902334" h="426720">
                <a:moveTo>
                  <a:pt x="902208" y="0"/>
                </a:moveTo>
                <a:lnTo>
                  <a:pt x="0" y="0"/>
                </a:lnTo>
                <a:lnTo>
                  <a:pt x="0" y="426719"/>
                </a:lnTo>
                <a:lnTo>
                  <a:pt x="902208" y="426719"/>
                </a:lnTo>
                <a:lnTo>
                  <a:pt x="902208" y="414527"/>
                </a:lnTo>
                <a:lnTo>
                  <a:pt x="30479" y="414527"/>
                </a:lnTo>
                <a:lnTo>
                  <a:pt x="15240" y="399287"/>
                </a:lnTo>
                <a:lnTo>
                  <a:pt x="30479" y="399287"/>
                </a:lnTo>
                <a:lnTo>
                  <a:pt x="30479" y="27431"/>
                </a:lnTo>
                <a:lnTo>
                  <a:pt x="15240" y="27431"/>
                </a:lnTo>
                <a:lnTo>
                  <a:pt x="30479" y="12191"/>
                </a:lnTo>
                <a:lnTo>
                  <a:pt x="902208" y="12191"/>
                </a:lnTo>
                <a:lnTo>
                  <a:pt x="902208" y="0"/>
                </a:lnTo>
                <a:close/>
              </a:path>
              <a:path w="902334" h="426720">
                <a:moveTo>
                  <a:pt x="30479" y="399287"/>
                </a:moveTo>
                <a:lnTo>
                  <a:pt x="15240" y="399287"/>
                </a:lnTo>
                <a:lnTo>
                  <a:pt x="30479" y="414527"/>
                </a:lnTo>
                <a:lnTo>
                  <a:pt x="30479" y="399287"/>
                </a:lnTo>
                <a:close/>
              </a:path>
              <a:path w="902334" h="426720">
                <a:moveTo>
                  <a:pt x="874776" y="399287"/>
                </a:moveTo>
                <a:lnTo>
                  <a:pt x="30479" y="399287"/>
                </a:lnTo>
                <a:lnTo>
                  <a:pt x="30479" y="414527"/>
                </a:lnTo>
                <a:lnTo>
                  <a:pt x="874776" y="414527"/>
                </a:lnTo>
                <a:lnTo>
                  <a:pt x="874776" y="399287"/>
                </a:lnTo>
                <a:close/>
              </a:path>
              <a:path w="902334" h="426720">
                <a:moveTo>
                  <a:pt x="874776" y="12191"/>
                </a:moveTo>
                <a:lnTo>
                  <a:pt x="874776" y="414527"/>
                </a:lnTo>
                <a:lnTo>
                  <a:pt x="886968" y="399287"/>
                </a:lnTo>
                <a:lnTo>
                  <a:pt x="902208" y="399287"/>
                </a:lnTo>
                <a:lnTo>
                  <a:pt x="902208" y="27431"/>
                </a:lnTo>
                <a:lnTo>
                  <a:pt x="886968" y="27431"/>
                </a:lnTo>
                <a:lnTo>
                  <a:pt x="874776" y="12191"/>
                </a:lnTo>
                <a:close/>
              </a:path>
              <a:path w="902334" h="426720">
                <a:moveTo>
                  <a:pt x="902208" y="399287"/>
                </a:moveTo>
                <a:lnTo>
                  <a:pt x="886968" y="399287"/>
                </a:lnTo>
                <a:lnTo>
                  <a:pt x="874776" y="414527"/>
                </a:lnTo>
                <a:lnTo>
                  <a:pt x="902208" y="414527"/>
                </a:lnTo>
                <a:lnTo>
                  <a:pt x="902208" y="399287"/>
                </a:lnTo>
                <a:close/>
              </a:path>
              <a:path w="902334" h="426720">
                <a:moveTo>
                  <a:pt x="30479" y="12191"/>
                </a:moveTo>
                <a:lnTo>
                  <a:pt x="15240" y="27431"/>
                </a:lnTo>
                <a:lnTo>
                  <a:pt x="30479" y="27431"/>
                </a:lnTo>
                <a:lnTo>
                  <a:pt x="30479" y="12191"/>
                </a:lnTo>
                <a:close/>
              </a:path>
              <a:path w="902334" h="426720">
                <a:moveTo>
                  <a:pt x="874776" y="12191"/>
                </a:moveTo>
                <a:lnTo>
                  <a:pt x="30479" y="12191"/>
                </a:lnTo>
                <a:lnTo>
                  <a:pt x="30479" y="27431"/>
                </a:lnTo>
                <a:lnTo>
                  <a:pt x="874776" y="27431"/>
                </a:lnTo>
                <a:lnTo>
                  <a:pt x="874776" y="12191"/>
                </a:lnTo>
                <a:close/>
              </a:path>
              <a:path w="902334" h="426720">
                <a:moveTo>
                  <a:pt x="902208" y="12191"/>
                </a:moveTo>
                <a:lnTo>
                  <a:pt x="874776" y="12191"/>
                </a:lnTo>
                <a:lnTo>
                  <a:pt x="886968" y="27431"/>
                </a:lnTo>
                <a:lnTo>
                  <a:pt x="902208" y="27431"/>
                </a:lnTo>
                <a:lnTo>
                  <a:pt x="90220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494268" y="5433567"/>
            <a:ext cx="42672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ε4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159495" y="4739640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59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4822"/>
                </a:lnTo>
                <a:lnTo>
                  <a:pt x="17906" y="129158"/>
                </a:lnTo>
                <a:lnTo>
                  <a:pt x="37290" y="146065"/>
                </a:lnTo>
                <a:lnTo>
                  <a:pt x="60959" y="152400"/>
                </a:lnTo>
                <a:lnTo>
                  <a:pt x="85105" y="146065"/>
                </a:lnTo>
                <a:lnTo>
                  <a:pt x="105537" y="129158"/>
                </a:lnTo>
                <a:lnTo>
                  <a:pt x="119681" y="104822"/>
                </a:lnTo>
                <a:lnTo>
                  <a:pt x="124968" y="76200"/>
                </a:lnTo>
                <a:lnTo>
                  <a:pt x="119681" y="46291"/>
                </a:lnTo>
                <a:lnTo>
                  <a:pt x="105536" y="22098"/>
                </a:lnTo>
                <a:lnTo>
                  <a:pt x="85105" y="5905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150352" y="4733544"/>
            <a:ext cx="140335" cy="165100"/>
          </a:xfrm>
          <a:custGeom>
            <a:avLst/>
            <a:gdLst/>
            <a:ahLst/>
            <a:cxnLst/>
            <a:rect l="l" t="t" r="r" b="b"/>
            <a:pathLst>
              <a:path w="140334" h="165100">
                <a:moveTo>
                  <a:pt x="82296" y="161543"/>
                </a:moveTo>
                <a:lnTo>
                  <a:pt x="57912" y="161543"/>
                </a:lnTo>
                <a:lnTo>
                  <a:pt x="70103" y="164591"/>
                </a:lnTo>
                <a:lnTo>
                  <a:pt x="82296" y="161543"/>
                </a:lnTo>
                <a:close/>
              </a:path>
              <a:path w="140334" h="165100">
                <a:moveTo>
                  <a:pt x="85344" y="0"/>
                </a:moveTo>
                <a:lnTo>
                  <a:pt x="54864" y="0"/>
                </a:lnTo>
                <a:lnTo>
                  <a:pt x="30479" y="12191"/>
                </a:lnTo>
                <a:lnTo>
                  <a:pt x="21336" y="24383"/>
                </a:lnTo>
                <a:lnTo>
                  <a:pt x="12192" y="33527"/>
                </a:lnTo>
                <a:lnTo>
                  <a:pt x="12192" y="36575"/>
                </a:lnTo>
                <a:lnTo>
                  <a:pt x="6096" y="48767"/>
                </a:lnTo>
                <a:lnTo>
                  <a:pt x="0" y="79247"/>
                </a:lnTo>
                <a:lnTo>
                  <a:pt x="0" y="82295"/>
                </a:lnTo>
                <a:lnTo>
                  <a:pt x="6096" y="112775"/>
                </a:lnTo>
                <a:lnTo>
                  <a:pt x="12192" y="124967"/>
                </a:lnTo>
                <a:lnTo>
                  <a:pt x="12192" y="128015"/>
                </a:lnTo>
                <a:lnTo>
                  <a:pt x="21336" y="140207"/>
                </a:lnTo>
                <a:lnTo>
                  <a:pt x="30479" y="149351"/>
                </a:lnTo>
                <a:lnTo>
                  <a:pt x="42672" y="155447"/>
                </a:lnTo>
                <a:lnTo>
                  <a:pt x="42672" y="158495"/>
                </a:lnTo>
                <a:lnTo>
                  <a:pt x="54864" y="161543"/>
                </a:lnTo>
                <a:lnTo>
                  <a:pt x="85344" y="161543"/>
                </a:lnTo>
                <a:lnTo>
                  <a:pt x="97536" y="158495"/>
                </a:lnTo>
                <a:lnTo>
                  <a:pt x="97536" y="155447"/>
                </a:lnTo>
                <a:lnTo>
                  <a:pt x="103632" y="152399"/>
                </a:lnTo>
                <a:lnTo>
                  <a:pt x="70103" y="152399"/>
                </a:lnTo>
                <a:lnTo>
                  <a:pt x="57912" y="149351"/>
                </a:lnTo>
                <a:lnTo>
                  <a:pt x="60959" y="149351"/>
                </a:lnTo>
                <a:lnTo>
                  <a:pt x="48768" y="146303"/>
                </a:lnTo>
                <a:lnTo>
                  <a:pt x="39624" y="140207"/>
                </a:lnTo>
                <a:lnTo>
                  <a:pt x="30479" y="131063"/>
                </a:lnTo>
                <a:lnTo>
                  <a:pt x="25907" y="121919"/>
                </a:lnTo>
                <a:lnTo>
                  <a:pt x="24383" y="121919"/>
                </a:lnTo>
                <a:lnTo>
                  <a:pt x="18288" y="109727"/>
                </a:lnTo>
                <a:lnTo>
                  <a:pt x="15849" y="97535"/>
                </a:lnTo>
                <a:lnTo>
                  <a:pt x="15240" y="97535"/>
                </a:lnTo>
                <a:lnTo>
                  <a:pt x="15240" y="67055"/>
                </a:lnTo>
                <a:lnTo>
                  <a:pt x="18288" y="51815"/>
                </a:lnTo>
                <a:lnTo>
                  <a:pt x="19507" y="51815"/>
                </a:lnTo>
                <a:lnTo>
                  <a:pt x="24383" y="39623"/>
                </a:lnTo>
                <a:lnTo>
                  <a:pt x="25907" y="39623"/>
                </a:lnTo>
                <a:lnTo>
                  <a:pt x="30479" y="30479"/>
                </a:lnTo>
                <a:lnTo>
                  <a:pt x="39624" y="21335"/>
                </a:lnTo>
                <a:lnTo>
                  <a:pt x="42672" y="21335"/>
                </a:lnTo>
                <a:lnTo>
                  <a:pt x="48768" y="15239"/>
                </a:lnTo>
                <a:lnTo>
                  <a:pt x="54864" y="15239"/>
                </a:lnTo>
                <a:lnTo>
                  <a:pt x="60959" y="12191"/>
                </a:lnTo>
                <a:lnTo>
                  <a:pt x="109727" y="12191"/>
                </a:lnTo>
                <a:lnTo>
                  <a:pt x="85344" y="0"/>
                </a:lnTo>
                <a:close/>
              </a:path>
              <a:path w="140334" h="165100">
                <a:moveTo>
                  <a:pt x="115824" y="118871"/>
                </a:moveTo>
                <a:lnTo>
                  <a:pt x="109727" y="131063"/>
                </a:lnTo>
                <a:lnTo>
                  <a:pt x="100583" y="140207"/>
                </a:lnTo>
                <a:lnTo>
                  <a:pt x="91440" y="146303"/>
                </a:lnTo>
                <a:lnTo>
                  <a:pt x="79248" y="149351"/>
                </a:lnTo>
                <a:lnTo>
                  <a:pt x="82296" y="149351"/>
                </a:lnTo>
                <a:lnTo>
                  <a:pt x="70103" y="152399"/>
                </a:lnTo>
                <a:lnTo>
                  <a:pt x="103632" y="152399"/>
                </a:lnTo>
                <a:lnTo>
                  <a:pt x="109727" y="149351"/>
                </a:lnTo>
                <a:lnTo>
                  <a:pt x="118872" y="140207"/>
                </a:lnTo>
                <a:lnTo>
                  <a:pt x="128016" y="128015"/>
                </a:lnTo>
                <a:lnTo>
                  <a:pt x="128016" y="124967"/>
                </a:lnTo>
                <a:lnTo>
                  <a:pt x="129540" y="121919"/>
                </a:lnTo>
                <a:lnTo>
                  <a:pt x="115824" y="121919"/>
                </a:lnTo>
                <a:lnTo>
                  <a:pt x="115824" y="118871"/>
                </a:lnTo>
                <a:close/>
              </a:path>
              <a:path w="140334" h="165100">
                <a:moveTo>
                  <a:pt x="24383" y="118871"/>
                </a:moveTo>
                <a:lnTo>
                  <a:pt x="24383" y="121919"/>
                </a:lnTo>
                <a:lnTo>
                  <a:pt x="25907" y="121919"/>
                </a:lnTo>
                <a:lnTo>
                  <a:pt x="24383" y="118871"/>
                </a:lnTo>
                <a:close/>
              </a:path>
              <a:path w="140334" h="165100">
                <a:moveTo>
                  <a:pt x="124968" y="94487"/>
                </a:moveTo>
                <a:lnTo>
                  <a:pt x="121920" y="109727"/>
                </a:lnTo>
                <a:lnTo>
                  <a:pt x="115824" y="121919"/>
                </a:lnTo>
                <a:lnTo>
                  <a:pt x="129540" y="121919"/>
                </a:lnTo>
                <a:lnTo>
                  <a:pt x="134112" y="112775"/>
                </a:lnTo>
                <a:lnTo>
                  <a:pt x="137160" y="97535"/>
                </a:lnTo>
                <a:lnTo>
                  <a:pt x="124968" y="97535"/>
                </a:lnTo>
                <a:lnTo>
                  <a:pt x="124968" y="94487"/>
                </a:lnTo>
                <a:close/>
              </a:path>
              <a:path w="140334" h="165100">
                <a:moveTo>
                  <a:pt x="15240" y="94487"/>
                </a:moveTo>
                <a:lnTo>
                  <a:pt x="15240" y="97535"/>
                </a:lnTo>
                <a:lnTo>
                  <a:pt x="15849" y="97535"/>
                </a:lnTo>
                <a:lnTo>
                  <a:pt x="15240" y="94487"/>
                </a:lnTo>
                <a:close/>
              </a:path>
              <a:path w="140334" h="165100">
                <a:moveTo>
                  <a:pt x="127738" y="80910"/>
                </a:moveTo>
                <a:lnTo>
                  <a:pt x="124968" y="97535"/>
                </a:lnTo>
                <a:lnTo>
                  <a:pt x="137160" y="97535"/>
                </a:lnTo>
                <a:lnTo>
                  <a:pt x="140207" y="82295"/>
                </a:lnTo>
                <a:lnTo>
                  <a:pt x="128016" y="82295"/>
                </a:lnTo>
                <a:lnTo>
                  <a:pt x="127738" y="80910"/>
                </a:lnTo>
                <a:close/>
              </a:path>
              <a:path w="140334" h="165100">
                <a:moveTo>
                  <a:pt x="128016" y="79247"/>
                </a:moveTo>
                <a:lnTo>
                  <a:pt x="127738" y="80910"/>
                </a:lnTo>
                <a:lnTo>
                  <a:pt x="128016" y="82295"/>
                </a:lnTo>
                <a:lnTo>
                  <a:pt x="128016" y="79247"/>
                </a:lnTo>
                <a:close/>
              </a:path>
              <a:path w="140334" h="165100">
                <a:moveTo>
                  <a:pt x="140207" y="79247"/>
                </a:moveTo>
                <a:lnTo>
                  <a:pt x="128016" y="79247"/>
                </a:lnTo>
                <a:lnTo>
                  <a:pt x="128016" y="82295"/>
                </a:lnTo>
                <a:lnTo>
                  <a:pt x="140207" y="82295"/>
                </a:lnTo>
                <a:lnTo>
                  <a:pt x="140207" y="79247"/>
                </a:lnTo>
                <a:close/>
              </a:path>
              <a:path w="140334" h="165100">
                <a:moveTo>
                  <a:pt x="134721" y="51815"/>
                </a:moveTo>
                <a:lnTo>
                  <a:pt x="121920" y="51815"/>
                </a:lnTo>
                <a:lnTo>
                  <a:pt x="127738" y="80910"/>
                </a:lnTo>
                <a:lnTo>
                  <a:pt x="128016" y="79247"/>
                </a:lnTo>
                <a:lnTo>
                  <a:pt x="140207" y="79247"/>
                </a:lnTo>
                <a:lnTo>
                  <a:pt x="134721" y="51815"/>
                </a:lnTo>
                <a:close/>
              </a:path>
              <a:path w="140334" h="165100">
                <a:moveTo>
                  <a:pt x="19507" y="51815"/>
                </a:moveTo>
                <a:lnTo>
                  <a:pt x="18288" y="51815"/>
                </a:lnTo>
                <a:lnTo>
                  <a:pt x="18288" y="54863"/>
                </a:lnTo>
                <a:lnTo>
                  <a:pt x="19507" y="51815"/>
                </a:lnTo>
                <a:close/>
              </a:path>
              <a:path w="140334" h="165100">
                <a:moveTo>
                  <a:pt x="129540" y="39623"/>
                </a:moveTo>
                <a:lnTo>
                  <a:pt x="115824" y="39623"/>
                </a:lnTo>
                <a:lnTo>
                  <a:pt x="121920" y="54863"/>
                </a:lnTo>
                <a:lnTo>
                  <a:pt x="121920" y="51815"/>
                </a:lnTo>
                <a:lnTo>
                  <a:pt x="134721" y="51815"/>
                </a:lnTo>
                <a:lnTo>
                  <a:pt x="134112" y="48767"/>
                </a:lnTo>
                <a:lnTo>
                  <a:pt x="129540" y="39623"/>
                </a:lnTo>
                <a:close/>
              </a:path>
              <a:path w="140334" h="165100">
                <a:moveTo>
                  <a:pt x="25907" y="39623"/>
                </a:moveTo>
                <a:lnTo>
                  <a:pt x="24383" y="39623"/>
                </a:lnTo>
                <a:lnTo>
                  <a:pt x="24383" y="42671"/>
                </a:lnTo>
                <a:lnTo>
                  <a:pt x="25907" y="39623"/>
                </a:lnTo>
                <a:close/>
              </a:path>
              <a:path w="140334" h="165100">
                <a:moveTo>
                  <a:pt x="118872" y="21335"/>
                </a:moveTo>
                <a:lnTo>
                  <a:pt x="100583" y="21335"/>
                </a:lnTo>
                <a:lnTo>
                  <a:pt x="109727" y="30479"/>
                </a:lnTo>
                <a:lnTo>
                  <a:pt x="115824" y="42671"/>
                </a:lnTo>
                <a:lnTo>
                  <a:pt x="115824" y="39623"/>
                </a:lnTo>
                <a:lnTo>
                  <a:pt x="129540" y="39623"/>
                </a:lnTo>
                <a:lnTo>
                  <a:pt x="128016" y="36575"/>
                </a:lnTo>
                <a:lnTo>
                  <a:pt x="128016" y="33527"/>
                </a:lnTo>
                <a:lnTo>
                  <a:pt x="118872" y="24383"/>
                </a:lnTo>
                <a:lnTo>
                  <a:pt x="118872" y="21335"/>
                </a:lnTo>
                <a:close/>
              </a:path>
              <a:path w="140334" h="165100">
                <a:moveTo>
                  <a:pt x="42672" y="21335"/>
                </a:moveTo>
                <a:lnTo>
                  <a:pt x="39624" y="21335"/>
                </a:lnTo>
                <a:lnTo>
                  <a:pt x="39624" y="24383"/>
                </a:lnTo>
                <a:lnTo>
                  <a:pt x="42672" y="21335"/>
                </a:lnTo>
                <a:close/>
              </a:path>
              <a:path w="140334" h="165100">
                <a:moveTo>
                  <a:pt x="112775" y="15239"/>
                </a:moveTo>
                <a:lnTo>
                  <a:pt x="91440" y="15239"/>
                </a:lnTo>
                <a:lnTo>
                  <a:pt x="100583" y="24383"/>
                </a:lnTo>
                <a:lnTo>
                  <a:pt x="100583" y="21335"/>
                </a:lnTo>
                <a:lnTo>
                  <a:pt x="118872" y="21335"/>
                </a:lnTo>
                <a:lnTo>
                  <a:pt x="112775" y="15239"/>
                </a:lnTo>
                <a:close/>
              </a:path>
              <a:path w="140334" h="165100">
                <a:moveTo>
                  <a:pt x="54864" y="15239"/>
                </a:moveTo>
                <a:lnTo>
                  <a:pt x="48768" y="15239"/>
                </a:lnTo>
                <a:lnTo>
                  <a:pt x="48768" y="18287"/>
                </a:lnTo>
                <a:lnTo>
                  <a:pt x="54864" y="15239"/>
                </a:lnTo>
                <a:close/>
              </a:path>
              <a:path w="140334" h="165100">
                <a:moveTo>
                  <a:pt x="109727" y="12191"/>
                </a:moveTo>
                <a:lnTo>
                  <a:pt x="79248" y="12191"/>
                </a:lnTo>
                <a:lnTo>
                  <a:pt x="91440" y="18287"/>
                </a:lnTo>
                <a:lnTo>
                  <a:pt x="91440" y="15239"/>
                </a:lnTo>
                <a:lnTo>
                  <a:pt x="112775" y="15239"/>
                </a:lnTo>
                <a:lnTo>
                  <a:pt x="10972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46191" y="3768344"/>
            <a:ext cx="606551" cy="43180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763767" y="3884167"/>
            <a:ext cx="332232" cy="21843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309615" y="3633470"/>
            <a:ext cx="335279" cy="22225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349240" y="4044696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4008" y="0"/>
                </a:moveTo>
                <a:lnTo>
                  <a:pt x="38576" y="5905"/>
                </a:lnTo>
                <a:lnTo>
                  <a:pt x="18287" y="22098"/>
                </a:lnTo>
                <a:lnTo>
                  <a:pt x="4857" y="46291"/>
                </a:lnTo>
                <a:lnTo>
                  <a:pt x="0" y="76200"/>
                </a:lnTo>
                <a:lnTo>
                  <a:pt x="4857" y="104822"/>
                </a:lnTo>
                <a:lnTo>
                  <a:pt x="18287" y="129159"/>
                </a:lnTo>
                <a:lnTo>
                  <a:pt x="38576" y="146065"/>
                </a:lnTo>
                <a:lnTo>
                  <a:pt x="64008" y="152400"/>
                </a:lnTo>
                <a:lnTo>
                  <a:pt x="87677" y="146065"/>
                </a:lnTo>
                <a:lnTo>
                  <a:pt x="107061" y="129159"/>
                </a:lnTo>
                <a:lnTo>
                  <a:pt x="120157" y="104822"/>
                </a:lnTo>
                <a:lnTo>
                  <a:pt x="124968" y="76200"/>
                </a:lnTo>
                <a:lnTo>
                  <a:pt x="120157" y="46291"/>
                </a:lnTo>
                <a:lnTo>
                  <a:pt x="107061" y="22097"/>
                </a:lnTo>
                <a:lnTo>
                  <a:pt x="87677" y="5905"/>
                </a:lnTo>
                <a:lnTo>
                  <a:pt x="64008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343144" y="4035552"/>
            <a:ext cx="137160" cy="167640"/>
          </a:xfrm>
          <a:custGeom>
            <a:avLst/>
            <a:gdLst/>
            <a:ahLst/>
            <a:cxnLst/>
            <a:rect l="l" t="t" r="r" b="b"/>
            <a:pathLst>
              <a:path w="137160" h="167639">
                <a:moveTo>
                  <a:pt x="70103" y="0"/>
                </a:moveTo>
                <a:lnTo>
                  <a:pt x="54863" y="3048"/>
                </a:lnTo>
                <a:lnTo>
                  <a:pt x="30479" y="15239"/>
                </a:lnTo>
                <a:lnTo>
                  <a:pt x="21335" y="24384"/>
                </a:lnTo>
                <a:lnTo>
                  <a:pt x="21335" y="27432"/>
                </a:lnTo>
                <a:lnTo>
                  <a:pt x="12191" y="36575"/>
                </a:lnTo>
                <a:lnTo>
                  <a:pt x="12191" y="39624"/>
                </a:lnTo>
                <a:lnTo>
                  <a:pt x="6095" y="51815"/>
                </a:lnTo>
                <a:lnTo>
                  <a:pt x="0" y="82296"/>
                </a:lnTo>
                <a:lnTo>
                  <a:pt x="0" y="85344"/>
                </a:lnTo>
                <a:lnTo>
                  <a:pt x="6095" y="115824"/>
                </a:lnTo>
                <a:lnTo>
                  <a:pt x="12191" y="128015"/>
                </a:lnTo>
                <a:lnTo>
                  <a:pt x="12191" y="131063"/>
                </a:lnTo>
                <a:lnTo>
                  <a:pt x="21335" y="140208"/>
                </a:lnTo>
                <a:lnTo>
                  <a:pt x="21335" y="143256"/>
                </a:lnTo>
                <a:lnTo>
                  <a:pt x="30479" y="152400"/>
                </a:lnTo>
                <a:lnTo>
                  <a:pt x="42671" y="158496"/>
                </a:lnTo>
                <a:lnTo>
                  <a:pt x="42671" y="161544"/>
                </a:lnTo>
                <a:lnTo>
                  <a:pt x="54863" y="164592"/>
                </a:lnTo>
                <a:lnTo>
                  <a:pt x="70103" y="167639"/>
                </a:lnTo>
                <a:lnTo>
                  <a:pt x="82295" y="164592"/>
                </a:lnTo>
                <a:lnTo>
                  <a:pt x="85343" y="164592"/>
                </a:lnTo>
                <a:lnTo>
                  <a:pt x="97535" y="161544"/>
                </a:lnTo>
                <a:lnTo>
                  <a:pt x="97535" y="158496"/>
                </a:lnTo>
                <a:lnTo>
                  <a:pt x="106679" y="152400"/>
                </a:lnTo>
                <a:lnTo>
                  <a:pt x="57911" y="152400"/>
                </a:lnTo>
                <a:lnTo>
                  <a:pt x="48767" y="149351"/>
                </a:lnTo>
                <a:lnTo>
                  <a:pt x="36575" y="143256"/>
                </a:lnTo>
                <a:lnTo>
                  <a:pt x="39623" y="143256"/>
                </a:lnTo>
                <a:lnTo>
                  <a:pt x="30479" y="134112"/>
                </a:lnTo>
                <a:lnTo>
                  <a:pt x="21335" y="121920"/>
                </a:lnTo>
                <a:lnTo>
                  <a:pt x="23164" y="121920"/>
                </a:lnTo>
                <a:lnTo>
                  <a:pt x="19507" y="112775"/>
                </a:lnTo>
                <a:lnTo>
                  <a:pt x="18287" y="112775"/>
                </a:lnTo>
                <a:lnTo>
                  <a:pt x="12801" y="85344"/>
                </a:lnTo>
                <a:lnTo>
                  <a:pt x="12191" y="85344"/>
                </a:lnTo>
                <a:lnTo>
                  <a:pt x="12191" y="82296"/>
                </a:lnTo>
                <a:lnTo>
                  <a:pt x="12801" y="82296"/>
                </a:lnTo>
                <a:lnTo>
                  <a:pt x="18287" y="54863"/>
                </a:lnTo>
                <a:lnTo>
                  <a:pt x="19507" y="54863"/>
                </a:lnTo>
                <a:lnTo>
                  <a:pt x="23164" y="45720"/>
                </a:lnTo>
                <a:lnTo>
                  <a:pt x="21335" y="45720"/>
                </a:lnTo>
                <a:lnTo>
                  <a:pt x="30479" y="33527"/>
                </a:lnTo>
                <a:lnTo>
                  <a:pt x="39623" y="24384"/>
                </a:lnTo>
                <a:lnTo>
                  <a:pt x="40639" y="24384"/>
                </a:lnTo>
                <a:lnTo>
                  <a:pt x="48767" y="18287"/>
                </a:lnTo>
                <a:lnTo>
                  <a:pt x="57911" y="15239"/>
                </a:lnTo>
                <a:lnTo>
                  <a:pt x="106679" y="15239"/>
                </a:lnTo>
                <a:lnTo>
                  <a:pt x="97535" y="9144"/>
                </a:lnTo>
                <a:lnTo>
                  <a:pt x="85343" y="3048"/>
                </a:lnTo>
                <a:lnTo>
                  <a:pt x="82295" y="3048"/>
                </a:lnTo>
                <a:lnTo>
                  <a:pt x="70103" y="0"/>
                </a:lnTo>
                <a:close/>
              </a:path>
              <a:path w="137160" h="167639">
                <a:moveTo>
                  <a:pt x="115823" y="121920"/>
                </a:moveTo>
                <a:lnTo>
                  <a:pt x="109727" y="134112"/>
                </a:lnTo>
                <a:lnTo>
                  <a:pt x="100583" y="143256"/>
                </a:lnTo>
                <a:lnTo>
                  <a:pt x="91439" y="149351"/>
                </a:lnTo>
                <a:lnTo>
                  <a:pt x="79247" y="152400"/>
                </a:lnTo>
                <a:lnTo>
                  <a:pt x="109727" y="152400"/>
                </a:lnTo>
                <a:lnTo>
                  <a:pt x="118871" y="143256"/>
                </a:lnTo>
                <a:lnTo>
                  <a:pt x="118871" y="140208"/>
                </a:lnTo>
                <a:lnTo>
                  <a:pt x="128015" y="131063"/>
                </a:lnTo>
                <a:lnTo>
                  <a:pt x="128015" y="128015"/>
                </a:lnTo>
                <a:lnTo>
                  <a:pt x="129539" y="124968"/>
                </a:lnTo>
                <a:lnTo>
                  <a:pt x="115823" y="124968"/>
                </a:lnTo>
                <a:lnTo>
                  <a:pt x="115823" y="121920"/>
                </a:lnTo>
                <a:close/>
              </a:path>
              <a:path w="137160" h="167639">
                <a:moveTo>
                  <a:pt x="23164" y="121920"/>
                </a:moveTo>
                <a:lnTo>
                  <a:pt x="21335" y="121920"/>
                </a:lnTo>
                <a:lnTo>
                  <a:pt x="24383" y="124968"/>
                </a:lnTo>
                <a:lnTo>
                  <a:pt x="23164" y="121920"/>
                </a:lnTo>
                <a:close/>
              </a:path>
              <a:path w="137160" h="167639">
                <a:moveTo>
                  <a:pt x="121919" y="109727"/>
                </a:moveTo>
                <a:lnTo>
                  <a:pt x="115823" y="124968"/>
                </a:lnTo>
                <a:lnTo>
                  <a:pt x="129539" y="124968"/>
                </a:lnTo>
                <a:lnTo>
                  <a:pt x="134111" y="115824"/>
                </a:lnTo>
                <a:lnTo>
                  <a:pt x="134721" y="112775"/>
                </a:lnTo>
                <a:lnTo>
                  <a:pt x="121919" y="112775"/>
                </a:lnTo>
                <a:lnTo>
                  <a:pt x="121919" y="109727"/>
                </a:lnTo>
                <a:close/>
              </a:path>
              <a:path w="137160" h="167639">
                <a:moveTo>
                  <a:pt x="18287" y="109727"/>
                </a:moveTo>
                <a:lnTo>
                  <a:pt x="18287" y="112775"/>
                </a:lnTo>
                <a:lnTo>
                  <a:pt x="19507" y="112775"/>
                </a:lnTo>
                <a:lnTo>
                  <a:pt x="18287" y="109727"/>
                </a:lnTo>
                <a:close/>
              </a:path>
              <a:path w="137160" h="167639">
                <a:moveTo>
                  <a:pt x="134721" y="54863"/>
                </a:moveTo>
                <a:lnTo>
                  <a:pt x="121919" y="54863"/>
                </a:lnTo>
                <a:lnTo>
                  <a:pt x="124967" y="70103"/>
                </a:lnTo>
                <a:lnTo>
                  <a:pt x="124967" y="97536"/>
                </a:lnTo>
                <a:lnTo>
                  <a:pt x="121919" y="112775"/>
                </a:lnTo>
                <a:lnTo>
                  <a:pt x="134721" y="112775"/>
                </a:lnTo>
                <a:lnTo>
                  <a:pt x="137159" y="100584"/>
                </a:lnTo>
                <a:lnTo>
                  <a:pt x="137159" y="67056"/>
                </a:lnTo>
                <a:lnTo>
                  <a:pt x="134721" y="54863"/>
                </a:lnTo>
                <a:close/>
              </a:path>
              <a:path w="137160" h="167639">
                <a:moveTo>
                  <a:pt x="12191" y="82296"/>
                </a:moveTo>
                <a:lnTo>
                  <a:pt x="12191" y="85344"/>
                </a:lnTo>
                <a:lnTo>
                  <a:pt x="12496" y="83820"/>
                </a:lnTo>
                <a:lnTo>
                  <a:pt x="12191" y="82296"/>
                </a:lnTo>
                <a:close/>
              </a:path>
              <a:path w="137160" h="167639">
                <a:moveTo>
                  <a:pt x="12496" y="83820"/>
                </a:moveTo>
                <a:lnTo>
                  <a:pt x="12191" y="85344"/>
                </a:lnTo>
                <a:lnTo>
                  <a:pt x="12801" y="85344"/>
                </a:lnTo>
                <a:lnTo>
                  <a:pt x="12496" y="83820"/>
                </a:lnTo>
                <a:close/>
              </a:path>
              <a:path w="137160" h="167639">
                <a:moveTo>
                  <a:pt x="12801" y="82296"/>
                </a:moveTo>
                <a:lnTo>
                  <a:pt x="12191" y="82296"/>
                </a:lnTo>
                <a:lnTo>
                  <a:pt x="12496" y="83820"/>
                </a:lnTo>
                <a:lnTo>
                  <a:pt x="12801" y="82296"/>
                </a:lnTo>
                <a:close/>
              </a:path>
              <a:path w="137160" h="167639">
                <a:moveTo>
                  <a:pt x="19507" y="54863"/>
                </a:moveTo>
                <a:lnTo>
                  <a:pt x="18287" y="54863"/>
                </a:lnTo>
                <a:lnTo>
                  <a:pt x="18287" y="57912"/>
                </a:lnTo>
                <a:lnTo>
                  <a:pt x="19507" y="54863"/>
                </a:lnTo>
                <a:close/>
              </a:path>
              <a:path w="137160" h="167639">
                <a:moveTo>
                  <a:pt x="129539" y="42672"/>
                </a:moveTo>
                <a:lnTo>
                  <a:pt x="115823" y="42672"/>
                </a:lnTo>
                <a:lnTo>
                  <a:pt x="121919" y="57912"/>
                </a:lnTo>
                <a:lnTo>
                  <a:pt x="121919" y="54863"/>
                </a:lnTo>
                <a:lnTo>
                  <a:pt x="134721" y="54863"/>
                </a:lnTo>
                <a:lnTo>
                  <a:pt x="134111" y="51815"/>
                </a:lnTo>
                <a:lnTo>
                  <a:pt x="129539" y="42672"/>
                </a:lnTo>
                <a:close/>
              </a:path>
              <a:path w="137160" h="167639">
                <a:moveTo>
                  <a:pt x="24383" y="42672"/>
                </a:moveTo>
                <a:lnTo>
                  <a:pt x="21335" y="45720"/>
                </a:lnTo>
                <a:lnTo>
                  <a:pt x="23164" y="45720"/>
                </a:lnTo>
                <a:lnTo>
                  <a:pt x="24383" y="42672"/>
                </a:lnTo>
                <a:close/>
              </a:path>
              <a:path w="137160" h="167639">
                <a:moveTo>
                  <a:pt x="118871" y="24384"/>
                </a:moveTo>
                <a:lnTo>
                  <a:pt x="100583" y="24384"/>
                </a:lnTo>
                <a:lnTo>
                  <a:pt x="109727" y="33527"/>
                </a:lnTo>
                <a:lnTo>
                  <a:pt x="115823" y="45720"/>
                </a:lnTo>
                <a:lnTo>
                  <a:pt x="115823" y="42672"/>
                </a:lnTo>
                <a:lnTo>
                  <a:pt x="129539" y="42672"/>
                </a:lnTo>
                <a:lnTo>
                  <a:pt x="128015" y="39624"/>
                </a:lnTo>
                <a:lnTo>
                  <a:pt x="128015" y="36575"/>
                </a:lnTo>
                <a:lnTo>
                  <a:pt x="118871" y="27432"/>
                </a:lnTo>
                <a:lnTo>
                  <a:pt x="118871" y="24384"/>
                </a:lnTo>
                <a:close/>
              </a:path>
              <a:path w="137160" h="167639">
                <a:moveTo>
                  <a:pt x="40639" y="24384"/>
                </a:moveTo>
                <a:lnTo>
                  <a:pt x="39623" y="24384"/>
                </a:lnTo>
                <a:lnTo>
                  <a:pt x="36576" y="27431"/>
                </a:lnTo>
                <a:lnTo>
                  <a:pt x="40639" y="24384"/>
                </a:lnTo>
                <a:close/>
              </a:path>
              <a:path w="137160" h="167639">
                <a:moveTo>
                  <a:pt x="109727" y="15239"/>
                </a:moveTo>
                <a:lnTo>
                  <a:pt x="79247" y="15239"/>
                </a:lnTo>
                <a:lnTo>
                  <a:pt x="91439" y="18287"/>
                </a:lnTo>
                <a:lnTo>
                  <a:pt x="100583" y="27432"/>
                </a:lnTo>
                <a:lnTo>
                  <a:pt x="100583" y="24384"/>
                </a:lnTo>
                <a:lnTo>
                  <a:pt x="118871" y="24384"/>
                </a:lnTo>
                <a:lnTo>
                  <a:pt x="109727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364479" y="4370833"/>
            <a:ext cx="582168" cy="3992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379720" y="4770120"/>
            <a:ext cx="225551" cy="64007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772911" y="4490720"/>
            <a:ext cx="332232" cy="21843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321808" y="4731511"/>
            <a:ext cx="332232" cy="218439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364479" y="4425696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60" y="0"/>
                </a:moveTo>
                <a:lnTo>
                  <a:pt x="37290" y="5905"/>
                </a:lnTo>
                <a:lnTo>
                  <a:pt x="17907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6108"/>
                </a:lnTo>
                <a:lnTo>
                  <a:pt x="17907" y="130301"/>
                </a:lnTo>
                <a:lnTo>
                  <a:pt x="37290" y="146494"/>
                </a:lnTo>
                <a:lnTo>
                  <a:pt x="60960" y="152399"/>
                </a:lnTo>
                <a:lnTo>
                  <a:pt x="86391" y="146494"/>
                </a:lnTo>
                <a:lnTo>
                  <a:pt x="106680" y="130301"/>
                </a:lnTo>
                <a:lnTo>
                  <a:pt x="120110" y="106108"/>
                </a:lnTo>
                <a:lnTo>
                  <a:pt x="124968" y="76200"/>
                </a:lnTo>
                <a:lnTo>
                  <a:pt x="120110" y="46291"/>
                </a:lnTo>
                <a:lnTo>
                  <a:pt x="106680" y="22097"/>
                </a:lnTo>
                <a:lnTo>
                  <a:pt x="86391" y="5905"/>
                </a:lnTo>
                <a:lnTo>
                  <a:pt x="6096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58384" y="4419600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94487" y="158495"/>
                </a:moveTo>
                <a:lnTo>
                  <a:pt x="42671" y="158495"/>
                </a:lnTo>
                <a:lnTo>
                  <a:pt x="54863" y="161544"/>
                </a:lnTo>
                <a:lnTo>
                  <a:pt x="54863" y="164592"/>
                </a:lnTo>
                <a:lnTo>
                  <a:pt x="82295" y="164592"/>
                </a:lnTo>
                <a:lnTo>
                  <a:pt x="82295" y="161544"/>
                </a:lnTo>
                <a:lnTo>
                  <a:pt x="94487" y="158495"/>
                </a:lnTo>
                <a:close/>
              </a:path>
              <a:path w="137160" h="165100">
                <a:moveTo>
                  <a:pt x="97536" y="6096"/>
                </a:moveTo>
                <a:lnTo>
                  <a:pt x="39624" y="6096"/>
                </a:lnTo>
                <a:lnTo>
                  <a:pt x="30479" y="15239"/>
                </a:lnTo>
                <a:lnTo>
                  <a:pt x="27431" y="15239"/>
                </a:lnTo>
                <a:lnTo>
                  <a:pt x="18287" y="24384"/>
                </a:lnTo>
                <a:lnTo>
                  <a:pt x="12191" y="36575"/>
                </a:lnTo>
                <a:lnTo>
                  <a:pt x="9143" y="36575"/>
                </a:lnTo>
                <a:lnTo>
                  <a:pt x="6095" y="51815"/>
                </a:lnTo>
                <a:lnTo>
                  <a:pt x="3048" y="51815"/>
                </a:lnTo>
                <a:lnTo>
                  <a:pt x="0" y="67055"/>
                </a:lnTo>
                <a:lnTo>
                  <a:pt x="0" y="100584"/>
                </a:lnTo>
                <a:lnTo>
                  <a:pt x="3048" y="112775"/>
                </a:lnTo>
                <a:lnTo>
                  <a:pt x="6095" y="115824"/>
                </a:lnTo>
                <a:lnTo>
                  <a:pt x="9143" y="128016"/>
                </a:lnTo>
                <a:lnTo>
                  <a:pt x="12191" y="128016"/>
                </a:lnTo>
                <a:lnTo>
                  <a:pt x="18287" y="140207"/>
                </a:lnTo>
                <a:lnTo>
                  <a:pt x="27431" y="149351"/>
                </a:lnTo>
                <a:lnTo>
                  <a:pt x="30479" y="149351"/>
                </a:lnTo>
                <a:lnTo>
                  <a:pt x="30479" y="152400"/>
                </a:lnTo>
                <a:lnTo>
                  <a:pt x="39624" y="158495"/>
                </a:lnTo>
                <a:lnTo>
                  <a:pt x="97536" y="158495"/>
                </a:lnTo>
                <a:lnTo>
                  <a:pt x="106679" y="152400"/>
                </a:lnTo>
                <a:lnTo>
                  <a:pt x="57912" y="152400"/>
                </a:lnTo>
                <a:lnTo>
                  <a:pt x="45719" y="146304"/>
                </a:lnTo>
                <a:lnTo>
                  <a:pt x="48767" y="146304"/>
                </a:lnTo>
                <a:lnTo>
                  <a:pt x="36575" y="140207"/>
                </a:lnTo>
                <a:lnTo>
                  <a:pt x="27431" y="131063"/>
                </a:lnTo>
                <a:lnTo>
                  <a:pt x="28193" y="131063"/>
                </a:lnTo>
                <a:lnTo>
                  <a:pt x="21336" y="121919"/>
                </a:lnTo>
                <a:lnTo>
                  <a:pt x="15239" y="109727"/>
                </a:lnTo>
                <a:lnTo>
                  <a:pt x="12191" y="97536"/>
                </a:lnTo>
                <a:lnTo>
                  <a:pt x="12191" y="67055"/>
                </a:lnTo>
                <a:lnTo>
                  <a:pt x="12801" y="67055"/>
                </a:lnTo>
                <a:lnTo>
                  <a:pt x="15239" y="54863"/>
                </a:lnTo>
                <a:lnTo>
                  <a:pt x="21336" y="42672"/>
                </a:lnTo>
                <a:lnTo>
                  <a:pt x="30479" y="33527"/>
                </a:lnTo>
                <a:lnTo>
                  <a:pt x="27431" y="33527"/>
                </a:lnTo>
                <a:lnTo>
                  <a:pt x="36575" y="24384"/>
                </a:lnTo>
                <a:lnTo>
                  <a:pt x="48767" y="18287"/>
                </a:lnTo>
                <a:lnTo>
                  <a:pt x="45719" y="18287"/>
                </a:lnTo>
                <a:lnTo>
                  <a:pt x="57912" y="12191"/>
                </a:lnTo>
                <a:lnTo>
                  <a:pt x="103631" y="12191"/>
                </a:lnTo>
                <a:lnTo>
                  <a:pt x="97536" y="6096"/>
                </a:lnTo>
                <a:close/>
              </a:path>
              <a:path w="137160" h="165100">
                <a:moveTo>
                  <a:pt x="57912" y="149351"/>
                </a:moveTo>
                <a:lnTo>
                  <a:pt x="57912" y="152400"/>
                </a:lnTo>
                <a:lnTo>
                  <a:pt x="67055" y="152400"/>
                </a:lnTo>
                <a:lnTo>
                  <a:pt x="68579" y="152019"/>
                </a:lnTo>
                <a:lnTo>
                  <a:pt x="57912" y="149351"/>
                </a:lnTo>
                <a:close/>
              </a:path>
              <a:path w="137160" h="165100">
                <a:moveTo>
                  <a:pt x="68579" y="152019"/>
                </a:moveTo>
                <a:lnTo>
                  <a:pt x="67055" y="152400"/>
                </a:lnTo>
                <a:lnTo>
                  <a:pt x="70103" y="152400"/>
                </a:lnTo>
                <a:lnTo>
                  <a:pt x="68579" y="152019"/>
                </a:lnTo>
                <a:close/>
              </a:path>
              <a:path w="137160" h="165100">
                <a:moveTo>
                  <a:pt x="79248" y="149351"/>
                </a:moveTo>
                <a:lnTo>
                  <a:pt x="68579" y="152019"/>
                </a:lnTo>
                <a:lnTo>
                  <a:pt x="70103" y="152400"/>
                </a:lnTo>
                <a:lnTo>
                  <a:pt x="79248" y="152400"/>
                </a:lnTo>
                <a:lnTo>
                  <a:pt x="79248" y="149351"/>
                </a:lnTo>
                <a:close/>
              </a:path>
              <a:path w="137160" h="165100">
                <a:moveTo>
                  <a:pt x="115824" y="140207"/>
                </a:moveTo>
                <a:lnTo>
                  <a:pt x="100583" y="140207"/>
                </a:lnTo>
                <a:lnTo>
                  <a:pt x="88391" y="146304"/>
                </a:lnTo>
                <a:lnTo>
                  <a:pt x="91439" y="146304"/>
                </a:lnTo>
                <a:lnTo>
                  <a:pt x="79248" y="152400"/>
                </a:lnTo>
                <a:lnTo>
                  <a:pt x="106679" y="152400"/>
                </a:lnTo>
                <a:lnTo>
                  <a:pt x="106679" y="149351"/>
                </a:lnTo>
                <a:lnTo>
                  <a:pt x="115824" y="140207"/>
                </a:lnTo>
                <a:close/>
              </a:path>
              <a:path w="137160" h="165100">
                <a:moveTo>
                  <a:pt x="106679" y="131063"/>
                </a:moveTo>
                <a:lnTo>
                  <a:pt x="97536" y="140207"/>
                </a:lnTo>
                <a:lnTo>
                  <a:pt x="118871" y="140207"/>
                </a:lnTo>
                <a:lnTo>
                  <a:pt x="121919" y="134112"/>
                </a:lnTo>
                <a:lnTo>
                  <a:pt x="106679" y="134112"/>
                </a:lnTo>
                <a:lnTo>
                  <a:pt x="106679" y="131063"/>
                </a:lnTo>
                <a:close/>
              </a:path>
              <a:path w="137160" h="165100">
                <a:moveTo>
                  <a:pt x="28193" y="131063"/>
                </a:moveTo>
                <a:lnTo>
                  <a:pt x="27431" y="131063"/>
                </a:lnTo>
                <a:lnTo>
                  <a:pt x="30479" y="134112"/>
                </a:lnTo>
                <a:lnTo>
                  <a:pt x="28193" y="131063"/>
                </a:lnTo>
                <a:close/>
              </a:path>
              <a:path w="137160" h="165100">
                <a:moveTo>
                  <a:pt x="137160" y="67055"/>
                </a:moveTo>
                <a:lnTo>
                  <a:pt x="124967" y="67055"/>
                </a:lnTo>
                <a:lnTo>
                  <a:pt x="124967" y="97536"/>
                </a:lnTo>
                <a:lnTo>
                  <a:pt x="118871" y="109727"/>
                </a:lnTo>
                <a:lnTo>
                  <a:pt x="115824" y="121919"/>
                </a:lnTo>
                <a:lnTo>
                  <a:pt x="106679" y="134112"/>
                </a:lnTo>
                <a:lnTo>
                  <a:pt x="121919" y="134112"/>
                </a:lnTo>
                <a:lnTo>
                  <a:pt x="131063" y="115824"/>
                </a:lnTo>
                <a:lnTo>
                  <a:pt x="131063" y="112775"/>
                </a:lnTo>
                <a:lnTo>
                  <a:pt x="137160" y="100584"/>
                </a:lnTo>
                <a:lnTo>
                  <a:pt x="137160" y="67055"/>
                </a:lnTo>
                <a:close/>
              </a:path>
              <a:path w="137160" h="165100">
                <a:moveTo>
                  <a:pt x="12801" y="67055"/>
                </a:moveTo>
                <a:lnTo>
                  <a:pt x="12191" y="67055"/>
                </a:lnTo>
                <a:lnTo>
                  <a:pt x="12191" y="70103"/>
                </a:lnTo>
                <a:lnTo>
                  <a:pt x="12801" y="67055"/>
                </a:lnTo>
                <a:close/>
              </a:path>
              <a:path w="137160" h="165100">
                <a:moveTo>
                  <a:pt x="118871" y="24384"/>
                </a:moveTo>
                <a:lnTo>
                  <a:pt x="97536" y="24384"/>
                </a:lnTo>
                <a:lnTo>
                  <a:pt x="115824" y="42672"/>
                </a:lnTo>
                <a:lnTo>
                  <a:pt x="118871" y="54863"/>
                </a:lnTo>
                <a:lnTo>
                  <a:pt x="124967" y="70103"/>
                </a:lnTo>
                <a:lnTo>
                  <a:pt x="124967" y="67055"/>
                </a:lnTo>
                <a:lnTo>
                  <a:pt x="137160" y="67055"/>
                </a:lnTo>
                <a:lnTo>
                  <a:pt x="124967" y="36575"/>
                </a:lnTo>
                <a:lnTo>
                  <a:pt x="118871" y="24384"/>
                </a:lnTo>
                <a:close/>
              </a:path>
              <a:path w="137160" h="165100">
                <a:moveTo>
                  <a:pt x="103631" y="12191"/>
                </a:moveTo>
                <a:lnTo>
                  <a:pt x="79248" y="12191"/>
                </a:lnTo>
                <a:lnTo>
                  <a:pt x="91439" y="18287"/>
                </a:lnTo>
                <a:lnTo>
                  <a:pt x="88391" y="18287"/>
                </a:lnTo>
                <a:lnTo>
                  <a:pt x="100583" y="24384"/>
                </a:lnTo>
                <a:lnTo>
                  <a:pt x="115824" y="24384"/>
                </a:lnTo>
                <a:lnTo>
                  <a:pt x="103631" y="12191"/>
                </a:lnTo>
                <a:close/>
              </a:path>
              <a:path w="137160" h="165100">
                <a:moveTo>
                  <a:pt x="67055" y="12191"/>
                </a:moveTo>
                <a:lnTo>
                  <a:pt x="57912" y="12191"/>
                </a:lnTo>
                <a:lnTo>
                  <a:pt x="57912" y="15239"/>
                </a:lnTo>
                <a:lnTo>
                  <a:pt x="68579" y="12573"/>
                </a:lnTo>
                <a:lnTo>
                  <a:pt x="67055" y="12191"/>
                </a:lnTo>
                <a:close/>
              </a:path>
              <a:path w="137160" h="165100">
                <a:moveTo>
                  <a:pt x="79248" y="12191"/>
                </a:moveTo>
                <a:lnTo>
                  <a:pt x="70103" y="12191"/>
                </a:lnTo>
                <a:lnTo>
                  <a:pt x="68579" y="12573"/>
                </a:lnTo>
                <a:lnTo>
                  <a:pt x="79248" y="15239"/>
                </a:lnTo>
                <a:lnTo>
                  <a:pt x="79248" y="12191"/>
                </a:lnTo>
                <a:close/>
              </a:path>
              <a:path w="137160" h="165100">
                <a:moveTo>
                  <a:pt x="70103" y="12191"/>
                </a:moveTo>
                <a:lnTo>
                  <a:pt x="67055" y="12191"/>
                </a:lnTo>
                <a:lnTo>
                  <a:pt x="68579" y="12573"/>
                </a:lnTo>
                <a:lnTo>
                  <a:pt x="70103" y="12191"/>
                </a:lnTo>
                <a:close/>
              </a:path>
              <a:path w="137160" h="165100">
                <a:moveTo>
                  <a:pt x="82295" y="0"/>
                </a:moveTo>
                <a:lnTo>
                  <a:pt x="54863" y="0"/>
                </a:lnTo>
                <a:lnTo>
                  <a:pt x="54863" y="3048"/>
                </a:lnTo>
                <a:lnTo>
                  <a:pt x="42671" y="6096"/>
                </a:lnTo>
                <a:lnTo>
                  <a:pt x="94487" y="6096"/>
                </a:lnTo>
                <a:lnTo>
                  <a:pt x="82295" y="3048"/>
                </a:lnTo>
                <a:lnTo>
                  <a:pt x="82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132576" y="3608832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60" y="0"/>
                </a:moveTo>
                <a:lnTo>
                  <a:pt x="37290" y="5905"/>
                </a:lnTo>
                <a:lnTo>
                  <a:pt x="17907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6108"/>
                </a:lnTo>
                <a:lnTo>
                  <a:pt x="17907" y="130301"/>
                </a:lnTo>
                <a:lnTo>
                  <a:pt x="37290" y="146494"/>
                </a:lnTo>
                <a:lnTo>
                  <a:pt x="60960" y="152400"/>
                </a:lnTo>
                <a:lnTo>
                  <a:pt x="86391" y="146494"/>
                </a:lnTo>
                <a:lnTo>
                  <a:pt x="106680" y="130301"/>
                </a:lnTo>
                <a:lnTo>
                  <a:pt x="120110" y="106108"/>
                </a:lnTo>
                <a:lnTo>
                  <a:pt x="124968" y="76200"/>
                </a:lnTo>
                <a:lnTo>
                  <a:pt x="120110" y="46291"/>
                </a:lnTo>
                <a:lnTo>
                  <a:pt x="106680" y="22097"/>
                </a:lnTo>
                <a:lnTo>
                  <a:pt x="86391" y="5905"/>
                </a:lnTo>
                <a:lnTo>
                  <a:pt x="6096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126479" y="3602735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94487" y="158496"/>
                </a:moveTo>
                <a:lnTo>
                  <a:pt x="42672" y="158496"/>
                </a:lnTo>
                <a:lnTo>
                  <a:pt x="67056" y="164591"/>
                </a:lnTo>
                <a:lnTo>
                  <a:pt x="70104" y="164591"/>
                </a:lnTo>
                <a:lnTo>
                  <a:pt x="94487" y="158496"/>
                </a:lnTo>
                <a:close/>
              </a:path>
              <a:path w="137160" h="165100">
                <a:moveTo>
                  <a:pt x="97536" y="6096"/>
                </a:moveTo>
                <a:lnTo>
                  <a:pt x="39624" y="6096"/>
                </a:lnTo>
                <a:lnTo>
                  <a:pt x="30480" y="12191"/>
                </a:lnTo>
                <a:lnTo>
                  <a:pt x="30480" y="15239"/>
                </a:lnTo>
                <a:lnTo>
                  <a:pt x="18287" y="24384"/>
                </a:lnTo>
                <a:lnTo>
                  <a:pt x="6096" y="48767"/>
                </a:lnTo>
                <a:lnTo>
                  <a:pt x="6096" y="51815"/>
                </a:lnTo>
                <a:lnTo>
                  <a:pt x="0" y="64008"/>
                </a:lnTo>
                <a:lnTo>
                  <a:pt x="0" y="97536"/>
                </a:lnTo>
                <a:lnTo>
                  <a:pt x="12192" y="128015"/>
                </a:lnTo>
                <a:lnTo>
                  <a:pt x="18287" y="140208"/>
                </a:lnTo>
                <a:lnTo>
                  <a:pt x="30480" y="149351"/>
                </a:lnTo>
                <a:lnTo>
                  <a:pt x="39624" y="158496"/>
                </a:lnTo>
                <a:lnTo>
                  <a:pt x="97536" y="158496"/>
                </a:lnTo>
                <a:lnTo>
                  <a:pt x="103632" y="152400"/>
                </a:lnTo>
                <a:lnTo>
                  <a:pt x="67056" y="152400"/>
                </a:lnTo>
                <a:lnTo>
                  <a:pt x="68580" y="152018"/>
                </a:lnTo>
                <a:lnTo>
                  <a:pt x="45720" y="146303"/>
                </a:lnTo>
                <a:lnTo>
                  <a:pt x="48768" y="146303"/>
                </a:lnTo>
                <a:lnTo>
                  <a:pt x="36575" y="140208"/>
                </a:lnTo>
                <a:lnTo>
                  <a:pt x="39624" y="140208"/>
                </a:lnTo>
                <a:lnTo>
                  <a:pt x="27432" y="131063"/>
                </a:lnTo>
                <a:lnTo>
                  <a:pt x="30480" y="131063"/>
                </a:lnTo>
                <a:lnTo>
                  <a:pt x="21336" y="121919"/>
                </a:lnTo>
                <a:lnTo>
                  <a:pt x="15240" y="109727"/>
                </a:lnTo>
                <a:lnTo>
                  <a:pt x="18287" y="109727"/>
                </a:lnTo>
                <a:lnTo>
                  <a:pt x="13411" y="97536"/>
                </a:lnTo>
                <a:lnTo>
                  <a:pt x="12192" y="97536"/>
                </a:lnTo>
                <a:lnTo>
                  <a:pt x="12192" y="67055"/>
                </a:lnTo>
                <a:lnTo>
                  <a:pt x="18287" y="54863"/>
                </a:lnTo>
                <a:lnTo>
                  <a:pt x="15240" y="54863"/>
                </a:lnTo>
                <a:lnTo>
                  <a:pt x="21336" y="42672"/>
                </a:lnTo>
                <a:lnTo>
                  <a:pt x="28194" y="33527"/>
                </a:lnTo>
                <a:lnTo>
                  <a:pt x="27432" y="33527"/>
                </a:lnTo>
                <a:lnTo>
                  <a:pt x="30480" y="30479"/>
                </a:lnTo>
                <a:lnTo>
                  <a:pt x="31495" y="30480"/>
                </a:lnTo>
                <a:lnTo>
                  <a:pt x="39624" y="24384"/>
                </a:lnTo>
                <a:lnTo>
                  <a:pt x="36575" y="24384"/>
                </a:lnTo>
                <a:lnTo>
                  <a:pt x="48768" y="18287"/>
                </a:lnTo>
                <a:lnTo>
                  <a:pt x="45720" y="18287"/>
                </a:lnTo>
                <a:lnTo>
                  <a:pt x="57912" y="12191"/>
                </a:lnTo>
                <a:lnTo>
                  <a:pt x="106680" y="12191"/>
                </a:lnTo>
                <a:lnTo>
                  <a:pt x="97536" y="6096"/>
                </a:lnTo>
                <a:close/>
              </a:path>
              <a:path w="137160" h="165100">
                <a:moveTo>
                  <a:pt x="68580" y="152018"/>
                </a:moveTo>
                <a:lnTo>
                  <a:pt x="67056" y="152400"/>
                </a:lnTo>
                <a:lnTo>
                  <a:pt x="70104" y="152400"/>
                </a:lnTo>
                <a:lnTo>
                  <a:pt x="68580" y="152018"/>
                </a:lnTo>
                <a:close/>
              </a:path>
              <a:path w="137160" h="165100">
                <a:moveTo>
                  <a:pt x="124968" y="94487"/>
                </a:moveTo>
                <a:lnTo>
                  <a:pt x="118872" y="109727"/>
                </a:lnTo>
                <a:lnTo>
                  <a:pt x="121920" y="109727"/>
                </a:lnTo>
                <a:lnTo>
                  <a:pt x="115824" y="121919"/>
                </a:lnTo>
                <a:lnTo>
                  <a:pt x="106680" y="131063"/>
                </a:lnTo>
                <a:lnTo>
                  <a:pt x="109728" y="131063"/>
                </a:lnTo>
                <a:lnTo>
                  <a:pt x="100584" y="140208"/>
                </a:lnTo>
                <a:lnTo>
                  <a:pt x="88392" y="146303"/>
                </a:lnTo>
                <a:lnTo>
                  <a:pt x="91440" y="146303"/>
                </a:lnTo>
                <a:lnTo>
                  <a:pt x="68580" y="152018"/>
                </a:lnTo>
                <a:lnTo>
                  <a:pt x="70104" y="152400"/>
                </a:lnTo>
                <a:lnTo>
                  <a:pt x="103632" y="152400"/>
                </a:lnTo>
                <a:lnTo>
                  <a:pt x="106680" y="149351"/>
                </a:lnTo>
                <a:lnTo>
                  <a:pt x="109728" y="149351"/>
                </a:lnTo>
                <a:lnTo>
                  <a:pt x="118872" y="140208"/>
                </a:lnTo>
                <a:lnTo>
                  <a:pt x="124968" y="128015"/>
                </a:lnTo>
                <a:lnTo>
                  <a:pt x="137160" y="97536"/>
                </a:lnTo>
                <a:lnTo>
                  <a:pt x="124968" y="97536"/>
                </a:lnTo>
                <a:lnTo>
                  <a:pt x="124968" y="94487"/>
                </a:lnTo>
                <a:close/>
              </a:path>
              <a:path w="137160" h="165100">
                <a:moveTo>
                  <a:pt x="12192" y="94487"/>
                </a:moveTo>
                <a:lnTo>
                  <a:pt x="12192" y="97536"/>
                </a:lnTo>
                <a:lnTo>
                  <a:pt x="13411" y="97536"/>
                </a:lnTo>
                <a:lnTo>
                  <a:pt x="12192" y="94487"/>
                </a:lnTo>
                <a:close/>
              </a:path>
              <a:path w="137160" h="165100">
                <a:moveTo>
                  <a:pt x="106680" y="30479"/>
                </a:moveTo>
                <a:lnTo>
                  <a:pt x="115824" y="42672"/>
                </a:lnTo>
                <a:lnTo>
                  <a:pt x="121920" y="54863"/>
                </a:lnTo>
                <a:lnTo>
                  <a:pt x="118872" y="54863"/>
                </a:lnTo>
                <a:lnTo>
                  <a:pt x="124968" y="67055"/>
                </a:lnTo>
                <a:lnTo>
                  <a:pt x="124968" y="97536"/>
                </a:lnTo>
                <a:lnTo>
                  <a:pt x="137160" y="97536"/>
                </a:lnTo>
                <a:lnTo>
                  <a:pt x="137160" y="64008"/>
                </a:lnTo>
                <a:lnTo>
                  <a:pt x="131064" y="51815"/>
                </a:lnTo>
                <a:lnTo>
                  <a:pt x="131064" y="48767"/>
                </a:lnTo>
                <a:lnTo>
                  <a:pt x="123444" y="33527"/>
                </a:lnTo>
                <a:lnTo>
                  <a:pt x="109728" y="33527"/>
                </a:lnTo>
                <a:lnTo>
                  <a:pt x="106680" y="30479"/>
                </a:lnTo>
                <a:close/>
              </a:path>
              <a:path w="137160" h="165100">
                <a:moveTo>
                  <a:pt x="30480" y="30479"/>
                </a:moveTo>
                <a:lnTo>
                  <a:pt x="27432" y="33527"/>
                </a:lnTo>
                <a:lnTo>
                  <a:pt x="29173" y="32221"/>
                </a:lnTo>
                <a:lnTo>
                  <a:pt x="30480" y="30479"/>
                </a:lnTo>
                <a:close/>
              </a:path>
              <a:path w="137160" h="165100">
                <a:moveTo>
                  <a:pt x="29173" y="32221"/>
                </a:moveTo>
                <a:lnTo>
                  <a:pt x="27432" y="33527"/>
                </a:lnTo>
                <a:lnTo>
                  <a:pt x="28194" y="33527"/>
                </a:lnTo>
                <a:lnTo>
                  <a:pt x="29173" y="32221"/>
                </a:lnTo>
                <a:close/>
              </a:path>
              <a:path w="137160" h="165100">
                <a:moveTo>
                  <a:pt x="106680" y="12191"/>
                </a:moveTo>
                <a:lnTo>
                  <a:pt x="79248" y="12191"/>
                </a:lnTo>
                <a:lnTo>
                  <a:pt x="91440" y="18287"/>
                </a:lnTo>
                <a:lnTo>
                  <a:pt x="88392" y="18287"/>
                </a:lnTo>
                <a:lnTo>
                  <a:pt x="100584" y="24384"/>
                </a:lnTo>
                <a:lnTo>
                  <a:pt x="109728" y="33527"/>
                </a:lnTo>
                <a:lnTo>
                  <a:pt x="123444" y="33527"/>
                </a:lnTo>
                <a:lnTo>
                  <a:pt x="118872" y="24384"/>
                </a:lnTo>
                <a:lnTo>
                  <a:pt x="109728" y="15239"/>
                </a:lnTo>
                <a:lnTo>
                  <a:pt x="106680" y="15239"/>
                </a:lnTo>
                <a:lnTo>
                  <a:pt x="106680" y="12191"/>
                </a:lnTo>
                <a:close/>
              </a:path>
              <a:path w="137160" h="165100">
                <a:moveTo>
                  <a:pt x="31495" y="30480"/>
                </a:moveTo>
                <a:lnTo>
                  <a:pt x="30480" y="30479"/>
                </a:lnTo>
                <a:lnTo>
                  <a:pt x="29173" y="32221"/>
                </a:lnTo>
                <a:lnTo>
                  <a:pt x="31495" y="30480"/>
                </a:lnTo>
                <a:close/>
              </a:path>
              <a:path w="137160" h="165100">
                <a:moveTo>
                  <a:pt x="82296" y="0"/>
                </a:moveTo>
                <a:lnTo>
                  <a:pt x="54864" y="0"/>
                </a:lnTo>
                <a:lnTo>
                  <a:pt x="42672" y="6096"/>
                </a:lnTo>
                <a:lnTo>
                  <a:pt x="94487" y="6096"/>
                </a:lnTo>
                <a:lnTo>
                  <a:pt x="82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894832" y="3291840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59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4822"/>
                </a:lnTo>
                <a:lnTo>
                  <a:pt x="17906" y="129159"/>
                </a:lnTo>
                <a:lnTo>
                  <a:pt x="37290" y="146065"/>
                </a:lnTo>
                <a:lnTo>
                  <a:pt x="60959" y="152400"/>
                </a:lnTo>
                <a:lnTo>
                  <a:pt x="86391" y="146065"/>
                </a:lnTo>
                <a:lnTo>
                  <a:pt x="106679" y="129159"/>
                </a:lnTo>
                <a:lnTo>
                  <a:pt x="120110" y="104822"/>
                </a:lnTo>
                <a:lnTo>
                  <a:pt x="124967" y="76200"/>
                </a:lnTo>
                <a:lnTo>
                  <a:pt x="120110" y="46291"/>
                </a:lnTo>
                <a:lnTo>
                  <a:pt x="106679" y="22097"/>
                </a:lnTo>
                <a:lnTo>
                  <a:pt x="86391" y="5905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888735" y="3285744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57912" y="12191"/>
                </a:moveTo>
                <a:lnTo>
                  <a:pt x="27431" y="12191"/>
                </a:lnTo>
                <a:lnTo>
                  <a:pt x="18287" y="21335"/>
                </a:lnTo>
                <a:lnTo>
                  <a:pt x="18287" y="24383"/>
                </a:lnTo>
                <a:lnTo>
                  <a:pt x="12191" y="33527"/>
                </a:lnTo>
                <a:lnTo>
                  <a:pt x="12191" y="36575"/>
                </a:lnTo>
                <a:lnTo>
                  <a:pt x="9143" y="36575"/>
                </a:lnTo>
                <a:lnTo>
                  <a:pt x="6096" y="48767"/>
                </a:lnTo>
                <a:lnTo>
                  <a:pt x="3048" y="48767"/>
                </a:lnTo>
                <a:lnTo>
                  <a:pt x="0" y="64007"/>
                </a:lnTo>
                <a:lnTo>
                  <a:pt x="0" y="97535"/>
                </a:lnTo>
                <a:lnTo>
                  <a:pt x="3048" y="112775"/>
                </a:lnTo>
                <a:lnTo>
                  <a:pt x="6096" y="112775"/>
                </a:lnTo>
                <a:lnTo>
                  <a:pt x="9143" y="124967"/>
                </a:lnTo>
                <a:lnTo>
                  <a:pt x="9143" y="128015"/>
                </a:lnTo>
                <a:lnTo>
                  <a:pt x="12191" y="128015"/>
                </a:lnTo>
                <a:lnTo>
                  <a:pt x="18287" y="140207"/>
                </a:lnTo>
                <a:lnTo>
                  <a:pt x="27431" y="149351"/>
                </a:lnTo>
                <a:lnTo>
                  <a:pt x="30479" y="149351"/>
                </a:lnTo>
                <a:lnTo>
                  <a:pt x="39624" y="155447"/>
                </a:lnTo>
                <a:lnTo>
                  <a:pt x="39624" y="158495"/>
                </a:lnTo>
                <a:lnTo>
                  <a:pt x="42672" y="158495"/>
                </a:lnTo>
                <a:lnTo>
                  <a:pt x="67055" y="164591"/>
                </a:lnTo>
                <a:lnTo>
                  <a:pt x="70103" y="164591"/>
                </a:lnTo>
                <a:lnTo>
                  <a:pt x="94487" y="158495"/>
                </a:lnTo>
                <a:lnTo>
                  <a:pt x="97536" y="155447"/>
                </a:lnTo>
                <a:lnTo>
                  <a:pt x="102107" y="152400"/>
                </a:lnTo>
                <a:lnTo>
                  <a:pt x="67055" y="152400"/>
                </a:lnTo>
                <a:lnTo>
                  <a:pt x="68579" y="152018"/>
                </a:lnTo>
                <a:lnTo>
                  <a:pt x="45719" y="146303"/>
                </a:lnTo>
                <a:lnTo>
                  <a:pt x="48767" y="146303"/>
                </a:lnTo>
                <a:lnTo>
                  <a:pt x="36575" y="140207"/>
                </a:lnTo>
                <a:lnTo>
                  <a:pt x="27431" y="131063"/>
                </a:lnTo>
                <a:lnTo>
                  <a:pt x="30479" y="131063"/>
                </a:lnTo>
                <a:lnTo>
                  <a:pt x="23621" y="121919"/>
                </a:lnTo>
                <a:lnTo>
                  <a:pt x="21336" y="121919"/>
                </a:lnTo>
                <a:lnTo>
                  <a:pt x="15239" y="109727"/>
                </a:lnTo>
                <a:lnTo>
                  <a:pt x="12801" y="97535"/>
                </a:lnTo>
                <a:lnTo>
                  <a:pt x="12191" y="97535"/>
                </a:lnTo>
                <a:lnTo>
                  <a:pt x="12191" y="67055"/>
                </a:lnTo>
                <a:lnTo>
                  <a:pt x="15239" y="51815"/>
                </a:lnTo>
                <a:lnTo>
                  <a:pt x="16459" y="51815"/>
                </a:lnTo>
                <a:lnTo>
                  <a:pt x="21336" y="39623"/>
                </a:lnTo>
                <a:lnTo>
                  <a:pt x="23622" y="39623"/>
                </a:lnTo>
                <a:lnTo>
                  <a:pt x="30479" y="30479"/>
                </a:lnTo>
                <a:lnTo>
                  <a:pt x="27431" y="30479"/>
                </a:lnTo>
                <a:lnTo>
                  <a:pt x="36575" y="21335"/>
                </a:lnTo>
                <a:lnTo>
                  <a:pt x="40639" y="21335"/>
                </a:lnTo>
                <a:lnTo>
                  <a:pt x="48767" y="15239"/>
                </a:lnTo>
                <a:lnTo>
                  <a:pt x="51815" y="15239"/>
                </a:lnTo>
                <a:lnTo>
                  <a:pt x="57912" y="12191"/>
                </a:lnTo>
                <a:close/>
              </a:path>
              <a:path w="137160" h="165100">
                <a:moveTo>
                  <a:pt x="68579" y="152018"/>
                </a:moveTo>
                <a:lnTo>
                  <a:pt x="67055" y="152400"/>
                </a:lnTo>
                <a:lnTo>
                  <a:pt x="70103" y="152400"/>
                </a:lnTo>
                <a:lnTo>
                  <a:pt x="68579" y="152018"/>
                </a:lnTo>
                <a:close/>
              </a:path>
              <a:path w="137160" h="165100">
                <a:moveTo>
                  <a:pt x="115824" y="140207"/>
                </a:moveTo>
                <a:lnTo>
                  <a:pt x="100584" y="140207"/>
                </a:lnTo>
                <a:lnTo>
                  <a:pt x="88391" y="146303"/>
                </a:lnTo>
                <a:lnTo>
                  <a:pt x="91439" y="146303"/>
                </a:lnTo>
                <a:lnTo>
                  <a:pt x="68579" y="152018"/>
                </a:lnTo>
                <a:lnTo>
                  <a:pt x="70103" y="152400"/>
                </a:lnTo>
                <a:lnTo>
                  <a:pt x="102107" y="152400"/>
                </a:lnTo>
                <a:lnTo>
                  <a:pt x="106679" y="149351"/>
                </a:lnTo>
                <a:lnTo>
                  <a:pt x="115824" y="140207"/>
                </a:lnTo>
                <a:close/>
              </a:path>
              <a:path w="137160" h="165100">
                <a:moveTo>
                  <a:pt x="115824" y="118871"/>
                </a:moveTo>
                <a:lnTo>
                  <a:pt x="106679" y="131063"/>
                </a:lnTo>
                <a:lnTo>
                  <a:pt x="97536" y="140207"/>
                </a:lnTo>
                <a:lnTo>
                  <a:pt x="118872" y="140207"/>
                </a:lnTo>
                <a:lnTo>
                  <a:pt x="124967" y="128015"/>
                </a:lnTo>
                <a:lnTo>
                  <a:pt x="124967" y="124967"/>
                </a:lnTo>
                <a:lnTo>
                  <a:pt x="126491" y="121919"/>
                </a:lnTo>
                <a:lnTo>
                  <a:pt x="115824" y="121919"/>
                </a:lnTo>
                <a:lnTo>
                  <a:pt x="115824" y="118871"/>
                </a:lnTo>
                <a:close/>
              </a:path>
              <a:path w="137160" h="165100">
                <a:moveTo>
                  <a:pt x="21336" y="118871"/>
                </a:moveTo>
                <a:lnTo>
                  <a:pt x="21336" y="121919"/>
                </a:lnTo>
                <a:lnTo>
                  <a:pt x="23621" y="121919"/>
                </a:lnTo>
                <a:lnTo>
                  <a:pt x="21336" y="118871"/>
                </a:lnTo>
                <a:close/>
              </a:path>
              <a:path w="137160" h="165100">
                <a:moveTo>
                  <a:pt x="137160" y="94487"/>
                </a:moveTo>
                <a:lnTo>
                  <a:pt x="124967" y="94487"/>
                </a:lnTo>
                <a:lnTo>
                  <a:pt x="118872" y="109727"/>
                </a:lnTo>
                <a:lnTo>
                  <a:pt x="115824" y="121919"/>
                </a:lnTo>
                <a:lnTo>
                  <a:pt x="126491" y="121919"/>
                </a:lnTo>
                <a:lnTo>
                  <a:pt x="131063" y="112775"/>
                </a:lnTo>
                <a:lnTo>
                  <a:pt x="137160" y="97535"/>
                </a:lnTo>
                <a:lnTo>
                  <a:pt x="137160" y="94487"/>
                </a:lnTo>
                <a:close/>
              </a:path>
              <a:path w="137160" h="165100">
                <a:moveTo>
                  <a:pt x="12191" y="94487"/>
                </a:moveTo>
                <a:lnTo>
                  <a:pt x="12191" y="97535"/>
                </a:lnTo>
                <a:lnTo>
                  <a:pt x="12801" y="97535"/>
                </a:lnTo>
                <a:lnTo>
                  <a:pt x="12191" y="94487"/>
                </a:lnTo>
                <a:close/>
              </a:path>
              <a:path w="137160" h="165100">
                <a:moveTo>
                  <a:pt x="124690" y="80910"/>
                </a:moveTo>
                <a:lnTo>
                  <a:pt x="121919" y="97535"/>
                </a:lnTo>
                <a:lnTo>
                  <a:pt x="124967" y="94487"/>
                </a:lnTo>
                <a:lnTo>
                  <a:pt x="137160" y="94487"/>
                </a:lnTo>
                <a:lnTo>
                  <a:pt x="137160" y="82295"/>
                </a:lnTo>
                <a:lnTo>
                  <a:pt x="124967" y="82295"/>
                </a:lnTo>
                <a:lnTo>
                  <a:pt x="124690" y="80910"/>
                </a:lnTo>
                <a:close/>
              </a:path>
              <a:path w="137160" h="165100">
                <a:moveTo>
                  <a:pt x="124967" y="79247"/>
                </a:moveTo>
                <a:lnTo>
                  <a:pt x="124690" y="80910"/>
                </a:lnTo>
                <a:lnTo>
                  <a:pt x="124967" y="82295"/>
                </a:lnTo>
                <a:lnTo>
                  <a:pt x="124967" y="79247"/>
                </a:lnTo>
                <a:close/>
              </a:path>
              <a:path w="137160" h="165100">
                <a:moveTo>
                  <a:pt x="137160" y="79247"/>
                </a:moveTo>
                <a:lnTo>
                  <a:pt x="124967" y="79247"/>
                </a:lnTo>
                <a:lnTo>
                  <a:pt x="124967" y="82295"/>
                </a:lnTo>
                <a:lnTo>
                  <a:pt x="137160" y="82295"/>
                </a:lnTo>
                <a:lnTo>
                  <a:pt x="137160" y="79247"/>
                </a:lnTo>
                <a:close/>
              </a:path>
              <a:path w="137160" h="165100">
                <a:moveTo>
                  <a:pt x="132283" y="51815"/>
                </a:moveTo>
                <a:lnTo>
                  <a:pt x="118872" y="51815"/>
                </a:lnTo>
                <a:lnTo>
                  <a:pt x="124967" y="67055"/>
                </a:lnTo>
                <a:lnTo>
                  <a:pt x="121919" y="67055"/>
                </a:lnTo>
                <a:lnTo>
                  <a:pt x="124690" y="80910"/>
                </a:lnTo>
                <a:lnTo>
                  <a:pt x="124967" y="79247"/>
                </a:lnTo>
                <a:lnTo>
                  <a:pt x="137160" y="79247"/>
                </a:lnTo>
                <a:lnTo>
                  <a:pt x="137160" y="64007"/>
                </a:lnTo>
                <a:lnTo>
                  <a:pt x="132283" y="51815"/>
                </a:lnTo>
                <a:close/>
              </a:path>
              <a:path w="137160" h="165100">
                <a:moveTo>
                  <a:pt x="16459" y="51815"/>
                </a:moveTo>
                <a:lnTo>
                  <a:pt x="15239" y="51815"/>
                </a:lnTo>
                <a:lnTo>
                  <a:pt x="15239" y="54863"/>
                </a:lnTo>
                <a:lnTo>
                  <a:pt x="16459" y="51815"/>
                </a:lnTo>
                <a:close/>
              </a:path>
              <a:path w="137160" h="165100">
                <a:moveTo>
                  <a:pt x="126491" y="39623"/>
                </a:moveTo>
                <a:lnTo>
                  <a:pt x="115824" y="39623"/>
                </a:lnTo>
                <a:lnTo>
                  <a:pt x="118872" y="54863"/>
                </a:lnTo>
                <a:lnTo>
                  <a:pt x="118872" y="51815"/>
                </a:lnTo>
                <a:lnTo>
                  <a:pt x="132283" y="51815"/>
                </a:lnTo>
                <a:lnTo>
                  <a:pt x="131063" y="48767"/>
                </a:lnTo>
                <a:lnTo>
                  <a:pt x="126491" y="39623"/>
                </a:lnTo>
                <a:close/>
              </a:path>
              <a:path w="137160" h="165100">
                <a:moveTo>
                  <a:pt x="23622" y="39623"/>
                </a:moveTo>
                <a:lnTo>
                  <a:pt x="21336" y="39623"/>
                </a:lnTo>
                <a:lnTo>
                  <a:pt x="21336" y="42671"/>
                </a:lnTo>
                <a:lnTo>
                  <a:pt x="23622" y="39623"/>
                </a:lnTo>
                <a:close/>
              </a:path>
              <a:path w="137160" h="165100">
                <a:moveTo>
                  <a:pt x="115824" y="21335"/>
                </a:moveTo>
                <a:lnTo>
                  <a:pt x="97536" y="21335"/>
                </a:lnTo>
                <a:lnTo>
                  <a:pt x="106679" y="30479"/>
                </a:lnTo>
                <a:lnTo>
                  <a:pt x="115824" y="42671"/>
                </a:lnTo>
                <a:lnTo>
                  <a:pt x="115824" y="39623"/>
                </a:lnTo>
                <a:lnTo>
                  <a:pt x="126491" y="39623"/>
                </a:lnTo>
                <a:lnTo>
                  <a:pt x="124967" y="36575"/>
                </a:lnTo>
                <a:lnTo>
                  <a:pt x="124967" y="33527"/>
                </a:lnTo>
                <a:lnTo>
                  <a:pt x="118872" y="24383"/>
                </a:lnTo>
                <a:lnTo>
                  <a:pt x="115824" y="21335"/>
                </a:lnTo>
                <a:close/>
              </a:path>
              <a:path w="137160" h="165100">
                <a:moveTo>
                  <a:pt x="40639" y="21335"/>
                </a:moveTo>
                <a:lnTo>
                  <a:pt x="36575" y="21335"/>
                </a:lnTo>
                <a:lnTo>
                  <a:pt x="36575" y="24383"/>
                </a:lnTo>
                <a:lnTo>
                  <a:pt x="40639" y="21335"/>
                </a:lnTo>
                <a:close/>
              </a:path>
              <a:path w="137160" h="165100">
                <a:moveTo>
                  <a:pt x="109728" y="15239"/>
                </a:moveTo>
                <a:lnTo>
                  <a:pt x="88391" y="15239"/>
                </a:lnTo>
                <a:lnTo>
                  <a:pt x="100584" y="24383"/>
                </a:lnTo>
                <a:lnTo>
                  <a:pt x="97536" y="21335"/>
                </a:lnTo>
                <a:lnTo>
                  <a:pt x="115824" y="21335"/>
                </a:lnTo>
                <a:lnTo>
                  <a:pt x="109728" y="15239"/>
                </a:lnTo>
                <a:close/>
              </a:path>
              <a:path w="137160" h="165100">
                <a:moveTo>
                  <a:pt x="51815" y="15239"/>
                </a:moveTo>
                <a:lnTo>
                  <a:pt x="48767" y="15239"/>
                </a:lnTo>
                <a:lnTo>
                  <a:pt x="45719" y="18287"/>
                </a:lnTo>
                <a:lnTo>
                  <a:pt x="51815" y="15239"/>
                </a:lnTo>
                <a:close/>
              </a:path>
              <a:path w="137160" h="165100">
                <a:moveTo>
                  <a:pt x="97536" y="6095"/>
                </a:moveTo>
                <a:lnTo>
                  <a:pt x="39624" y="6095"/>
                </a:lnTo>
                <a:lnTo>
                  <a:pt x="30479" y="12191"/>
                </a:lnTo>
                <a:lnTo>
                  <a:pt x="79248" y="12191"/>
                </a:lnTo>
                <a:lnTo>
                  <a:pt x="91439" y="18287"/>
                </a:lnTo>
                <a:lnTo>
                  <a:pt x="88391" y="15239"/>
                </a:lnTo>
                <a:lnTo>
                  <a:pt x="109728" y="15239"/>
                </a:lnTo>
                <a:lnTo>
                  <a:pt x="106679" y="12191"/>
                </a:lnTo>
                <a:lnTo>
                  <a:pt x="97536" y="6095"/>
                </a:lnTo>
                <a:close/>
              </a:path>
              <a:path w="137160" h="165100">
                <a:moveTo>
                  <a:pt x="82296" y="0"/>
                </a:moveTo>
                <a:lnTo>
                  <a:pt x="54863" y="0"/>
                </a:lnTo>
                <a:lnTo>
                  <a:pt x="42672" y="6095"/>
                </a:lnTo>
                <a:lnTo>
                  <a:pt x="94487" y="6095"/>
                </a:lnTo>
                <a:lnTo>
                  <a:pt x="822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62600" y="3230879"/>
            <a:ext cx="128270" cy="152400"/>
          </a:xfrm>
          <a:custGeom>
            <a:avLst/>
            <a:gdLst/>
            <a:ahLst/>
            <a:cxnLst/>
            <a:rect l="l" t="t" r="r" b="b"/>
            <a:pathLst>
              <a:path w="128270" h="152400">
                <a:moveTo>
                  <a:pt x="64008" y="0"/>
                </a:moveTo>
                <a:lnTo>
                  <a:pt x="39862" y="5905"/>
                </a:lnTo>
                <a:lnTo>
                  <a:pt x="19430" y="22098"/>
                </a:lnTo>
                <a:lnTo>
                  <a:pt x="5286" y="46291"/>
                </a:lnTo>
                <a:lnTo>
                  <a:pt x="0" y="76200"/>
                </a:lnTo>
                <a:lnTo>
                  <a:pt x="5286" y="106108"/>
                </a:lnTo>
                <a:lnTo>
                  <a:pt x="19431" y="130302"/>
                </a:lnTo>
                <a:lnTo>
                  <a:pt x="39862" y="146494"/>
                </a:lnTo>
                <a:lnTo>
                  <a:pt x="64008" y="152400"/>
                </a:lnTo>
                <a:lnTo>
                  <a:pt x="88153" y="146494"/>
                </a:lnTo>
                <a:lnTo>
                  <a:pt x="108585" y="130301"/>
                </a:lnTo>
                <a:lnTo>
                  <a:pt x="122729" y="106108"/>
                </a:lnTo>
                <a:lnTo>
                  <a:pt x="128015" y="76200"/>
                </a:lnTo>
                <a:lnTo>
                  <a:pt x="122729" y="46291"/>
                </a:lnTo>
                <a:lnTo>
                  <a:pt x="108585" y="22098"/>
                </a:lnTo>
                <a:lnTo>
                  <a:pt x="88153" y="5905"/>
                </a:lnTo>
                <a:lnTo>
                  <a:pt x="64008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556503" y="3224783"/>
            <a:ext cx="140335" cy="165100"/>
          </a:xfrm>
          <a:custGeom>
            <a:avLst/>
            <a:gdLst/>
            <a:ahLst/>
            <a:cxnLst/>
            <a:rect l="l" t="t" r="r" b="b"/>
            <a:pathLst>
              <a:path w="140335" h="165100">
                <a:moveTo>
                  <a:pt x="82296" y="161543"/>
                </a:moveTo>
                <a:lnTo>
                  <a:pt x="57912" y="161543"/>
                </a:lnTo>
                <a:lnTo>
                  <a:pt x="70104" y="164591"/>
                </a:lnTo>
                <a:lnTo>
                  <a:pt x="82296" y="161543"/>
                </a:lnTo>
                <a:close/>
              </a:path>
              <a:path w="140335" h="165100">
                <a:moveTo>
                  <a:pt x="85344" y="0"/>
                </a:moveTo>
                <a:lnTo>
                  <a:pt x="54863" y="0"/>
                </a:lnTo>
                <a:lnTo>
                  <a:pt x="30480" y="12191"/>
                </a:lnTo>
                <a:lnTo>
                  <a:pt x="30480" y="15239"/>
                </a:lnTo>
                <a:lnTo>
                  <a:pt x="21336" y="24383"/>
                </a:lnTo>
                <a:lnTo>
                  <a:pt x="12192" y="36575"/>
                </a:lnTo>
                <a:lnTo>
                  <a:pt x="6096" y="48767"/>
                </a:lnTo>
                <a:lnTo>
                  <a:pt x="6096" y="51815"/>
                </a:lnTo>
                <a:lnTo>
                  <a:pt x="3048" y="64007"/>
                </a:lnTo>
                <a:lnTo>
                  <a:pt x="3048" y="67055"/>
                </a:lnTo>
                <a:lnTo>
                  <a:pt x="0" y="82295"/>
                </a:lnTo>
                <a:lnTo>
                  <a:pt x="6096" y="112775"/>
                </a:lnTo>
                <a:lnTo>
                  <a:pt x="30480" y="149351"/>
                </a:lnTo>
                <a:lnTo>
                  <a:pt x="54863" y="161543"/>
                </a:lnTo>
                <a:lnTo>
                  <a:pt x="85344" y="161543"/>
                </a:lnTo>
                <a:lnTo>
                  <a:pt x="97536" y="158495"/>
                </a:lnTo>
                <a:lnTo>
                  <a:pt x="105663" y="152400"/>
                </a:lnTo>
                <a:lnTo>
                  <a:pt x="70104" y="152400"/>
                </a:lnTo>
                <a:lnTo>
                  <a:pt x="57912" y="149351"/>
                </a:lnTo>
                <a:lnTo>
                  <a:pt x="60960" y="149351"/>
                </a:lnTo>
                <a:lnTo>
                  <a:pt x="48768" y="146303"/>
                </a:lnTo>
                <a:lnTo>
                  <a:pt x="39624" y="140207"/>
                </a:lnTo>
                <a:lnTo>
                  <a:pt x="30480" y="131063"/>
                </a:lnTo>
                <a:lnTo>
                  <a:pt x="24384" y="121919"/>
                </a:lnTo>
                <a:lnTo>
                  <a:pt x="18287" y="109727"/>
                </a:lnTo>
                <a:lnTo>
                  <a:pt x="15849" y="97536"/>
                </a:lnTo>
                <a:lnTo>
                  <a:pt x="15240" y="97536"/>
                </a:lnTo>
                <a:lnTo>
                  <a:pt x="15240" y="67055"/>
                </a:lnTo>
                <a:lnTo>
                  <a:pt x="18287" y="54863"/>
                </a:lnTo>
                <a:lnTo>
                  <a:pt x="30480" y="30479"/>
                </a:lnTo>
                <a:lnTo>
                  <a:pt x="33528" y="30479"/>
                </a:lnTo>
                <a:lnTo>
                  <a:pt x="39624" y="24383"/>
                </a:lnTo>
                <a:lnTo>
                  <a:pt x="48768" y="18287"/>
                </a:lnTo>
                <a:lnTo>
                  <a:pt x="60960" y="12191"/>
                </a:lnTo>
                <a:lnTo>
                  <a:pt x="109728" y="12191"/>
                </a:lnTo>
                <a:lnTo>
                  <a:pt x="85344" y="0"/>
                </a:lnTo>
                <a:close/>
              </a:path>
              <a:path w="140335" h="165100">
                <a:moveTo>
                  <a:pt x="124968" y="94487"/>
                </a:moveTo>
                <a:lnTo>
                  <a:pt x="109728" y="131063"/>
                </a:lnTo>
                <a:lnTo>
                  <a:pt x="79248" y="149351"/>
                </a:lnTo>
                <a:lnTo>
                  <a:pt x="82296" y="149351"/>
                </a:lnTo>
                <a:lnTo>
                  <a:pt x="70104" y="152400"/>
                </a:lnTo>
                <a:lnTo>
                  <a:pt x="105663" y="152400"/>
                </a:lnTo>
                <a:lnTo>
                  <a:pt x="134112" y="112775"/>
                </a:lnTo>
                <a:lnTo>
                  <a:pt x="137160" y="97536"/>
                </a:lnTo>
                <a:lnTo>
                  <a:pt x="124968" y="97536"/>
                </a:lnTo>
                <a:lnTo>
                  <a:pt x="124968" y="94487"/>
                </a:lnTo>
                <a:close/>
              </a:path>
              <a:path w="140335" h="165100">
                <a:moveTo>
                  <a:pt x="15240" y="94487"/>
                </a:moveTo>
                <a:lnTo>
                  <a:pt x="15240" y="97536"/>
                </a:lnTo>
                <a:lnTo>
                  <a:pt x="15849" y="97536"/>
                </a:lnTo>
                <a:lnTo>
                  <a:pt x="15240" y="94487"/>
                </a:lnTo>
                <a:close/>
              </a:path>
              <a:path w="140335" h="165100">
                <a:moveTo>
                  <a:pt x="123444" y="30479"/>
                </a:moveTo>
                <a:lnTo>
                  <a:pt x="109728" y="30479"/>
                </a:lnTo>
                <a:lnTo>
                  <a:pt x="121920" y="54863"/>
                </a:lnTo>
                <a:lnTo>
                  <a:pt x="124968" y="67055"/>
                </a:lnTo>
                <a:lnTo>
                  <a:pt x="128016" y="82295"/>
                </a:lnTo>
                <a:lnTo>
                  <a:pt x="124968" y="97536"/>
                </a:lnTo>
                <a:lnTo>
                  <a:pt x="137160" y="97536"/>
                </a:lnTo>
                <a:lnTo>
                  <a:pt x="140208" y="82295"/>
                </a:lnTo>
                <a:lnTo>
                  <a:pt x="137160" y="67055"/>
                </a:lnTo>
                <a:lnTo>
                  <a:pt x="137160" y="64007"/>
                </a:lnTo>
                <a:lnTo>
                  <a:pt x="134112" y="51815"/>
                </a:lnTo>
                <a:lnTo>
                  <a:pt x="134112" y="48767"/>
                </a:lnTo>
                <a:lnTo>
                  <a:pt x="128016" y="36575"/>
                </a:lnTo>
                <a:lnTo>
                  <a:pt x="123444" y="30479"/>
                </a:lnTo>
                <a:close/>
              </a:path>
              <a:path w="140335" h="165100">
                <a:moveTo>
                  <a:pt x="33528" y="30479"/>
                </a:moveTo>
                <a:lnTo>
                  <a:pt x="30480" y="30479"/>
                </a:lnTo>
                <a:lnTo>
                  <a:pt x="30480" y="33527"/>
                </a:lnTo>
                <a:lnTo>
                  <a:pt x="33528" y="30479"/>
                </a:lnTo>
                <a:close/>
              </a:path>
              <a:path w="140335" h="165100">
                <a:moveTo>
                  <a:pt x="109728" y="12191"/>
                </a:moveTo>
                <a:lnTo>
                  <a:pt x="79248" y="12191"/>
                </a:lnTo>
                <a:lnTo>
                  <a:pt x="91440" y="18287"/>
                </a:lnTo>
                <a:lnTo>
                  <a:pt x="100584" y="24383"/>
                </a:lnTo>
                <a:lnTo>
                  <a:pt x="109728" y="33527"/>
                </a:lnTo>
                <a:lnTo>
                  <a:pt x="109728" y="30479"/>
                </a:lnTo>
                <a:lnTo>
                  <a:pt x="123444" y="30479"/>
                </a:lnTo>
                <a:lnTo>
                  <a:pt x="118872" y="24383"/>
                </a:lnTo>
                <a:lnTo>
                  <a:pt x="109728" y="15239"/>
                </a:lnTo>
                <a:lnTo>
                  <a:pt x="10972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102096" y="4904232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59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6108"/>
                </a:lnTo>
                <a:lnTo>
                  <a:pt x="17906" y="130302"/>
                </a:lnTo>
                <a:lnTo>
                  <a:pt x="37290" y="146494"/>
                </a:lnTo>
                <a:lnTo>
                  <a:pt x="60959" y="152400"/>
                </a:lnTo>
                <a:lnTo>
                  <a:pt x="86391" y="146494"/>
                </a:lnTo>
                <a:lnTo>
                  <a:pt x="106679" y="130302"/>
                </a:lnTo>
                <a:lnTo>
                  <a:pt x="120110" y="106108"/>
                </a:lnTo>
                <a:lnTo>
                  <a:pt x="124967" y="76200"/>
                </a:lnTo>
                <a:lnTo>
                  <a:pt x="120110" y="46291"/>
                </a:lnTo>
                <a:lnTo>
                  <a:pt x="106679" y="22098"/>
                </a:lnTo>
                <a:lnTo>
                  <a:pt x="86391" y="5905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096000" y="4898135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82296" y="0"/>
                </a:moveTo>
                <a:lnTo>
                  <a:pt x="54863" y="0"/>
                </a:lnTo>
                <a:lnTo>
                  <a:pt x="42672" y="6095"/>
                </a:lnTo>
                <a:lnTo>
                  <a:pt x="39624" y="6095"/>
                </a:lnTo>
                <a:lnTo>
                  <a:pt x="30479" y="12191"/>
                </a:lnTo>
                <a:lnTo>
                  <a:pt x="30479" y="15239"/>
                </a:lnTo>
                <a:lnTo>
                  <a:pt x="18287" y="24383"/>
                </a:lnTo>
                <a:lnTo>
                  <a:pt x="6096" y="48768"/>
                </a:lnTo>
                <a:lnTo>
                  <a:pt x="6096" y="51815"/>
                </a:lnTo>
                <a:lnTo>
                  <a:pt x="0" y="64007"/>
                </a:lnTo>
                <a:lnTo>
                  <a:pt x="0" y="97536"/>
                </a:lnTo>
                <a:lnTo>
                  <a:pt x="12191" y="128015"/>
                </a:lnTo>
                <a:lnTo>
                  <a:pt x="18287" y="140207"/>
                </a:lnTo>
                <a:lnTo>
                  <a:pt x="30479" y="149351"/>
                </a:lnTo>
                <a:lnTo>
                  <a:pt x="39624" y="158495"/>
                </a:lnTo>
                <a:lnTo>
                  <a:pt x="42672" y="158495"/>
                </a:lnTo>
                <a:lnTo>
                  <a:pt x="67055" y="164591"/>
                </a:lnTo>
                <a:lnTo>
                  <a:pt x="70103" y="164591"/>
                </a:lnTo>
                <a:lnTo>
                  <a:pt x="94487" y="158495"/>
                </a:lnTo>
                <a:lnTo>
                  <a:pt x="102615" y="152400"/>
                </a:lnTo>
                <a:lnTo>
                  <a:pt x="67055" y="152400"/>
                </a:lnTo>
                <a:lnTo>
                  <a:pt x="68579" y="152019"/>
                </a:lnTo>
                <a:lnTo>
                  <a:pt x="45720" y="146303"/>
                </a:lnTo>
                <a:lnTo>
                  <a:pt x="48767" y="146303"/>
                </a:lnTo>
                <a:lnTo>
                  <a:pt x="36575" y="140207"/>
                </a:lnTo>
                <a:lnTo>
                  <a:pt x="39624" y="140207"/>
                </a:lnTo>
                <a:lnTo>
                  <a:pt x="27432" y="131063"/>
                </a:lnTo>
                <a:lnTo>
                  <a:pt x="30479" y="131063"/>
                </a:lnTo>
                <a:lnTo>
                  <a:pt x="21336" y="121919"/>
                </a:lnTo>
                <a:lnTo>
                  <a:pt x="18287" y="109727"/>
                </a:lnTo>
                <a:lnTo>
                  <a:pt x="12191" y="94487"/>
                </a:lnTo>
                <a:lnTo>
                  <a:pt x="14630" y="94487"/>
                </a:lnTo>
                <a:lnTo>
                  <a:pt x="12191" y="82295"/>
                </a:lnTo>
                <a:lnTo>
                  <a:pt x="15239" y="67056"/>
                </a:lnTo>
                <a:lnTo>
                  <a:pt x="12191" y="67056"/>
                </a:lnTo>
                <a:lnTo>
                  <a:pt x="18287" y="54863"/>
                </a:lnTo>
                <a:lnTo>
                  <a:pt x="21336" y="42671"/>
                </a:lnTo>
                <a:lnTo>
                  <a:pt x="28194" y="33527"/>
                </a:lnTo>
                <a:lnTo>
                  <a:pt x="27432" y="33527"/>
                </a:lnTo>
                <a:lnTo>
                  <a:pt x="30479" y="30480"/>
                </a:lnTo>
                <a:lnTo>
                  <a:pt x="31496" y="30480"/>
                </a:lnTo>
                <a:lnTo>
                  <a:pt x="39624" y="24383"/>
                </a:lnTo>
                <a:lnTo>
                  <a:pt x="36575" y="24383"/>
                </a:lnTo>
                <a:lnTo>
                  <a:pt x="48767" y="18287"/>
                </a:lnTo>
                <a:lnTo>
                  <a:pt x="45720" y="18287"/>
                </a:lnTo>
                <a:lnTo>
                  <a:pt x="57912" y="12191"/>
                </a:lnTo>
                <a:lnTo>
                  <a:pt x="106679" y="12191"/>
                </a:lnTo>
                <a:lnTo>
                  <a:pt x="82296" y="0"/>
                </a:lnTo>
                <a:close/>
              </a:path>
              <a:path w="137160" h="165100">
                <a:moveTo>
                  <a:pt x="68579" y="152019"/>
                </a:moveTo>
                <a:lnTo>
                  <a:pt x="67055" y="152400"/>
                </a:lnTo>
                <a:lnTo>
                  <a:pt x="70103" y="152400"/>
                </a:lnTo>
                <a:lnTo>
                  <a:pt x="68579" y="152019"/>
                </a:lnTo>
                <a:close/>
              </a:path>
              <a:path w="137160" h="165100">
                <a:moveTo>
                  <a:pt x="121920" y="94487"/>
                </a:moveTo>
                <a:lnTo>
                  <a:pt x="118872" y="109727"/>
                </a:lnTo>
                <a:lnTo>
                  <a:pt x="112775" y="121919"/>
                </a:lnTo>
                <a:lnTo>
                  <a:pt x="106679" y="131063"/>
                </a:lnTo>
                <a:lnTo>
                  <a:pt x="97536" y="140207"/>
                </a:lnTo>
                <a:lnTo>
                  <a:pt x="100584" y="140207"/>
                </a:lnTo>
                <a:lnTo>
                  <a:pt x="88391" y="146303"/>
                </a:lnTo>
                <a:lnTo>
                  <a:pt x="91439" y="146303"/>
                </a:lnTo>
                <a:lnTo>
                  <a:pt x="68579" y="152019"/>
                </a:lnTo>
                <a:lnTo>
                  <a:pt x="70103" y="152400"/>
                </a:lnTo>
                <a:lnTo>
                  <a:pt x="102615" y="152400"/>
                </a:lnTo>
                <a:lnTo>
                  <a:pt x="131063" y="112775"/>
                </a:lnTo>
                <a:lnTo>
                  <a:pt x="134112" y="97536"/>
                </a:lnTo>
                <a:lnTo>
                  <a:pt x="121920" y="97536"/>
                </a:lnTo>
                <a:lnTo>
                  <a:pt x="121920" y="94487"/>
                </a:lnTo>
                <a:close/>
              </a:path>
              <a:path w="137160" h="165100">
                <a:moveTo>
                  <a:pt x="14630" y="94487"/>
                </a:moveTo>
                <a:lnTo>
                  <a:pt x="12191" y="94487"/>
                </a:lnTo>
                <a:lnTo>
                  <a:pt x="15239" y="97536"/>
                </a:lnTo>
                <a:lnTo>
                  <a:pt x="14630" y="94487"/>
                </a:lnTo>
                <a:close/>
              </a:path>
              <a:path w="137160" h="165100">
                <a:moveTo>
                  <a:pt x="120396" y="30480"/>
                </a:moveTo>
                <a:lnTo>
                  <a:pt x="106679" y="30480"/>
                </a:lnTo>
                <a:lnTo>
                  <a:pt x="118872" y="54863"/>
                </a:lnTo>
                <a:lnTo>
                  <a:pt x="121920" y="67056"/>
                </a:lnTo>
                <a:lnTo>
                  <a:pt x="124967" y="82295"/>
                </a:lnTo>
                <a:lnTo>
                  <a:pt x="121920" y="97536"/>
                </a:lnTo>
                <a:lnTo>
                  <a:pt x="134112" y="97536"/>
                </a:lnTo>
                <a:lnTo>
                  <a:pt x="137160" y="82295"/>
                </a:lnTo>
                <a:lnTo>
                  <a:pt x="134112" y="67056"/>
                </a:lnTo>
                <a:lnTo>
                  <a:pt x="134112" y="64007"/>
                </a:lnTo>
                <a:lnTo>
                  <a:pt x="131063" y="51815"/>
                </a:lnTo>
                <a:lnTo>
                  <a:pt x="131063" y="48768"/>
                </a:lnTo>
                <a:lnTo>
                  <a:pt x="124967" y="36575"/>
                </a:lnTo>
                <a:lnTo>
                  <a:pt x="120396" y="30480"/>
                </a:lnTo>
                <a:close/>
              </a:path>
              <a:path w="137160" h="165100">
                <a:moveTo>
                  <a:pt x="30479" y="30480"/>
                </a:moveTo>
                <a:lnTo>
                  <a:pt x="27432" y="33527"/>
                </a:lnTo>
                <a:lnTo>
                  <a:pt x="29173" y="32221"/>
                </a:lnTo>
                <a:lnTo>
                  <a:pt x="30479" y="30480"/>
                </a:lnTo>
                <a:close/>
              </a:path>
              <a:path w="137160" h="165100">
                <a:moveTo>
                  <a:pt x="29173" y="32221"/>
                </a:moveTo>
                <a:lnTo>
                  <a:pt x="27432" y="33527"/>
                </a:lnTo>
                <a:lnTo>
                  <a:pt x="28194" y="33527"/>
                </a:lnTo>
                <a:lnTo>
                  <a:pt x="29173" y="32221"/>
                </a:lnTo>
                <a:close/>
              </a:path>
              <a:path w="137160" h="165100">
                <a:moveTo>
                  <a:pt x="106679" y="12191"/>
                </a:moveTo>
                <a:lnTo>
                  <a:pt x="79248" y="12191"/>
                </a:lnTo>
                <a:lnTo>
                  <a:pt x="91439" y="18287"/>
                </a:lnTo>
                <a:lnTo>
                  <a:pt x="88391" y="18287"/>
                </a:lnTo>
                <a:lnTo>
                  <a:pt x="100584" y="24383"/>
                </a:lnTo>
                <a:lnTo>
                  <a:pt x="97536" y="24383"/>
                </a:lnTo>
                <a:lnTo>
                  <a:pt x="106679" y="33527"/>
                </a:lnTo>
                <a:lnTo>
                  <a:pt x="106679" y="30480"/>
                </a:lnTo>
                <a:lnTo>
                  <a:pt x="120396" y="30480"/>
                </a:lnTo>
                <a:lnTo>
                  <a:pt x="115824" y="24383"/>
                </a:lnTo>
                <a:lnTo>
                  <a:pt x="106679" y="15239"/>
                </a:lnTo>
                <a:lnTo>
                  <a:pt x="106679" y="12191"/>
                </a:lnTo>
                <a:close/>
              </a:path>
              <a:path w="137160" h="165100">
                <a:moveTo>
                  <a:pt x="31496" y="30480"/>
                </a:moveTo>
                <a:lnTo>
                  <a:pt x="30479" y="30480"/>
                </a:lnTo>
                <a:lnTo>
                  <a:pt x="29173" y="32221"/>
                </a:lnTo>
                <a:lnTo>
                  <a:pt x="31496" y="304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882640" y="5145023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4008" y="0"/>
                </a:moveTo>
                <a:lnTo>
                  <a:pt x="38576" y="5905"/>
                </a:lnTo>
                <a:lnTo>
                  <a:pt x="18287" y="22097"/>
                </a:lnTo>
                <a:lnTo>
                  <a:pt x="4857" y="46291"/>
                </a:lnTo>
                <a:lnTo>
                  <a:pt x="0" y="76200"/>
                </a:lnTo>
                <a:lnTo>
                  <a:pt x="4857" y="106108"/>
                </a:lnTo>
                <a:lnTo>
                  <a:pt x="18287" y="130301"/>
                </a:lnTo>
                <a:lnTo>
                  <a:pt x="38576" y="146494"/>
                </a:lnTo>
                <a:lnTo>
                  <a:pt x="64008" y="152400"/>
                </a:lnTo>
                <a:lnTo>
                  <a:pt x="87677" y="146494"/>
                </a:lnTo>
                <a:lnTo>
                  <a:pt x="107061" y="130301"/>
                </a:lnTo>
                <a:lnTo>
                  <a:pt x="120157" y="106108"/>
                </a:lnTo>
                <a:lnTo>
                  <a:pt x="124968" y="76200"/>
                </a:lnTo>
                <a:lnTo>
                  <a:pt x="120157" y="46291"/>
                </a:lnTo>
                <a:lnTo>
                  <a:pt x="107061" y="22098"/>
                </a:lnTo>
                <a:lnTo>
                  <a:pt x="87677" y="5905"/>
                </a:lnTo>
                <a:lnTo>
                  <a:pt x="64008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876544" y="5138928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82295" y="0"/>
                </a:moveTo>
                <a:lnTo>
                  <a:pt x="54863" y="0"/>
                </a:lnTo>
                <a:lnTo>
                  <a:pt x="54863" y="3048"/>
                </a:lnTo>
                <a:lnTo>
                  <a:pt x="42671" y="6096"/>
                </a:lnTo>
                <a:lnTo>
                  <a:pt x="30479" y="15240"/>
                </a:lnTo>
                <a:lnTo>
                  <a:pt x="21335" y="24384"/>
                </a:lnTo>
                <a:lnTo>
                  <a:pt x="12191" y="36576"/>
                </a:lnTo>
                <a:lnTo>
                  <a:pt x="6095" y="48768"/>
                </a:lnTo>
                <a:lnTo>
                  <a:pt x="6095" y="51816"/>
                </a:lnTo>
                <a:lnTo>
                  <a:pt x="3047" y="64008"/>
                </a:lnTo>
                <a:lnTo>
                  <a:pt x="3047" y="67056"/>
                </a:lnTo>
                <a:lnTo>
                  <a:pt x="0" y="82296"/>
                </a:lnTo>
                <a:lnTo>
                  <a:pt x="3047" y="97536"/>
                </a:lnTo>
                <a:lnTo>
                  <a:pt x="3047" y="100584"/>
                </a:lnTo>
                <a:lnTo>
                  <a:pt x="6095" y="112776"/>
                </a:lnTo>
                <a:lnTo>
                  <a:pt x="6095" y="115824"/>
                </a:lnTo>
                <a:lnTo>
                  <a:pt x="30479" y="149352"/>
                </a:lnTo>
                <a:lnTo>
                  <a:pt x="54863" y="161544"/>
                </a:lnTo>
                <a:lnTo>
                  <a:pt x="54863" y="164592"/>
                </a:lnTo>
                <a:lnTo>
                  <a:pt x="82295" y="164592"/>
                </a:lnTo>
                <a:lnTo>
                  <a:pt x="82295" y="161544"/>
                </a:lnTo>
                <a:lnTo>
                  <a:pt x="85343" y="161544"/>
                </a:lnTo>
                <a:lnTo>
                  <a:pt x="97535" y="158496"/>
                </a:lnTo>
                <a:lnTo>
                  <a:pt x="103631" y="152400"/>
                </a:lnTo>
                <a:lnTo>
                  <a:pt x="57911" y="152400"/>
                </a:lnTo>
                <a:lnTo>
                  <a:pt x="48767" y="146304"/>
                </a:lnTo>
                <a:lnTo>
                  <a:pt x="36575" y="140208"/>
                </a:lnTo>
                <a:lnTo>
                  <a:pt x="39623" y="140208"/>
                </a:lnTo>
                <a:lnTo>
                  <a:pt x="21335" y="121920"/>
                </a:lnTo>
                <a:lnTo>
                  <a:pt x="24383" y="121920"/>
                </a:lnTo>
                <a:lnTo>
                  <a:pt x="18287" y="109728"/>
                </a:lnTo>
                <a:lnTo>
                  <a:pt x="15239" y="97536"/>
                </a:lnTo>
                <a:lnTo>
                  <a:pt x="12191" y="82296"/>
                </a:lnTo>
                <a:lnTo>
                  <a:pt x="15239" y="67056"/>
                </a:lnTo>
                <a:lnTo>
                  <a:pt x="18287" y="54864"/>
                </a:lnTo>
                <a:lnTo>
                  <a:pt x="24383" y="42672"/>
                </a:lnTo>
                <a:lnTo>
                  <a:pt x="21335" y="42672"/>
                </a:lnTo>
                <a:lnTo>
                  <a:pt x="39623" y="24384"/>
                </a:lnTo>
                <a:lnTo>
                  <a:pt x="36575" y="24384"/>
                </a:lnTo>
                <a:lnTo>
                  <a:pt x="48767" y="18288"/>
                </a:lnTo>
                <a:lnTo>
                  <a:pt x="57911" y="12192"/>
                </a:lnTo>
                <a:lnTo>
                  <a:pt x="103631" y="12192"/>
                </a:lnTo>
                <a:lnTo>
                  <a:pt x="97535" y="6096"/>
                </a:lnTo>
                <a:lnTo>
                  <a:pt x="85343" y="3048"/>
                </a:lnTo>
                <a:lnTo>
                  <a:pt x="82295" y="0"/>
                </a:lnTo>
                <a:close/>
              </a:path>
              <a:path w="137160" h="165100">
                <a:moveTo>
                  <a:pt x="57911" y="149352"/>
                </a:moveTo>
                <a:lnTo>
                  <a:pt x="57911" y="152400"/>
                </a:lnTo>
                <a:lnTo>
                  <a:pt x="70103" y="152400"/>
                </a:lnTo>
                <a:lnTo>
                  <a:pt x="57911" y="149352"/>
                </a:lnTo>
                <a:close/>
              </a:path>
              <a:path w="137160" h="165100">
                <a:moveTo>
                  <a:pt x="82295" y="149352"/>
                </a:moveTo>
                <a:lnTo>
                  <a:pt x="70103" y="152400"/>
                </a:lnTo>
                <a:lnTo>
                  <a:pt x="79247" y="152400"/>
                </a:lnTo>
                <a:lnTo>
                  <a:pt x="82295" y="149352"/>
                </a:lnTo>
                <a:close/>
              </a:path>
              <a:path w="137160" h="165100">
                <a:moveTo>
                  <a:pt x="103631" y="12192"/>
                </a:moveTo>
                <a:lnTo>
                  <a:pt x="79247" y="12192"/>
                </a:lnTo>
                <a:lnTo>
                  <a:pt x="91439" y="18288"/>
                </a:lnTo>
                <a:lnTo>
                  <a:pt x="100583" y="24384"/>
                </a:lnTo>
                <a:lnTo>
                  <a:pt x="109727" y="33528"/>
                </a:lnTo>
                <a:lnTo>
                  <a:pt x="115823" y="42672"/>
                </a:lnTo>
                <a:lnTo>
                  <a:pt x="121919" y="54864"/>
                </a:lnTo>
                <a:lnTo>
                  <a:pt x="124967" y="67056"/>
                </a:lnTo>
                <a:lnTo>
                  <a:pt x="124967" y="97536"/>
                </a:lnTo>
                <a:lnTo>
                  <a:pt x="100583" y="140208"/>
                </a:lnTo>
                <a:lnTo>
                  <a:pt x="79247" y="152400"/>
                </a:lnTo>
                <a:lnTo>
                  <a:pt x="103631" y="152400"/>
                </a:lnTo>
                <a:lnTo>
                  <a:pt x="106679" y="149352"/>
                </a:lnTo>
                <a:lnTo>
                  <a:pt x="109727" y="149352"/>
                </a:lnTo>
                <a:lnTo>
                  <a:pt x="118871" y="140208"/>
                </a:lnTo>
                <a:lnTo>
                  <a:pt x="128015" y="128016"/>
                </a:lnTo>
                <a:lnTo>
                  <a:pt x="134111" y="115824"/>
                </a:lnTo>
                <a:lnTo>
                  <a:pt x="134111" y="112776"/>
                </a:lnTo>
                <a:lnTo>
                  <a:pt x="137159" y="100584"/>
                </a:lnTo>
                <a:lnTo>
                  <a:pt x="137159" y="64008"/>
                </a:lnTo>
                <a:lnTo>
                  <a:pt x="134111" y="51816"/>
                </a:lnTo>
                <a:lnTo>
                  <a:pt x="134111" y="48768"/>
                </a:lnTo>
                <a:lnTo>
                  <a:pt x="128015" y="36576"/>
                </a:lnTo>
                <a:lnTo>
                  <a:pt x="118871" y="24384"/>
                </a:lnTo>
                <a:lnTo>
                  <a:pt x="109727" y="15240"/>
                </a:lnTo>
                <a:lnTo>
                  <a:pt x="106679" y="15240"/>
                </a:lnTo>
                <a:lnTo>
                  <a:pt x="103631" y="12192"/>
                </a:lnTo>
                <a:close/>
              </a:path>
              <a:path w="137160" h="165100">
                <a:moveTo>
                  <a:pt x="70103" y="12192"/>
                </a:moveTo>
                <a:lnTo>
                  <a:pt x="57911" y="12192"/>
                </a:lnTo>
                <a:lnTo>
                  <a:pt x="57911" y="15240"/>
                </a:lnTo>
                <a:lnTo>
                  <a:pt x="70103" y="12192"/>
                </a:lnTo>
                <a:close/>
              </a:path>
              <a:path w="137160" h="165100">
                <a:moveTo>
                  <a:pt x="79247" y="12192"/>
                </a:moveTo>
                <a:lnTo>
                  <a:pt x="70103" y="12192"/>
                </a:lnTo>
                <a:lnTo>
                  <a:pt x="82295" y="15240"/>
                </a:lnTo>
                <a:lnTo>
                  <a:pt x="79247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571744" y="5196840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4007" y="0"/>
                </a:moveTo>
                <a:lnTo>
                  <a:pt x="38576" y="5905"/>
                </a:lnTo>
                <a:lnTo>
                  <a:pt x="18287" y="22098"/>
                </a:lnTo>
                <a:lnTo>
                  <a:pt x="4857" y="46291"/>
                </a:lnTo>
                <a:lnTo>
                  <a:pt x="0" y="76200"/>
                </a:lnTo>
                <a:lnTo>
                  <a:pt x="4857" y="104822"/>
                </a:lnTo>
                <a:lnTo>
                  <a:pt x="18287" y="129158"/>
                </a:lnTo>
                <a:lnTo>
                  <a:pt x="38576" y="146065"/>
                </a:lnTo>
                <a:lnTo>
                  <a:pt x="64007" y="152400"/>
                </a:lnTo>
                <a:lnTo>
                  <a:pt x="87677" y="146065"/>
                </a:lnTo>
                <a:lnTo>
                  <a:pt x="107060" y="129158"/>
                </a:lnTo>
                <a:lnTo>
                  <a:pt x="120157" y="104822"/>
                </a:lnTo>
                <a:lnTo>
                  <a:pt x="124967" y="76200"/>
                </a:lnTo>
                <a:lnTo>
                  <a:pt x="120157" y="46291"/>
                </a:lnTo>
                <a:lnTo>
                  <a:pt x="107060" y="22098"/>
                </a:lnTo>
                <a:lnTo>
                  <a:pt x="87677" y="5905"/>
                </a:lnTo>
                <a:lnTo>
                  <a:pt x="64007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565647" y="5190744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60" h="165100">
                <a:moveTo>
                  <a:pt x="36575" y="140207"/>
                </a:moveTo>
                <a:lnTo>
                  <a:pt x="21336" y="140207"/>
                </a:lnTo>
                <a:lnTo>
                  <a:pt x="30479" y="149351"/>
                </a:lnTo>
                <a:lnTo>
                  <a:pt x="42672" y="155447"/>
                </a:lnTo>
                <a:lnTo>
                  <a:pt x="42672" y="158495"/>
                </a:lnTo>
                <a:lnTo>
                  <a:pt x="67055" y="164591"/>
                </a:lnTo>
                <a:lnTo>
                  <a:pt x="70103" y="164591"/>
                </a:lnTo>
                <a:lnTo>
                  <a:pt x="82296" y="161543"/>
                </a:lnTo>
                <a:lnTo>
                  <a:pt x="85343" y="161543"/>
                </a:lnTo>
                <a:lnTo>
                  <a:pt x="94487" y="158495"/>
                </a:lnTo>
                <a:lnTo>
                  <a:pt x="97536" y="158495"/>
                </a:lnTo>
                <a:lnTo>
                  <a:pt x="97536" y="155447"/>
                </a:lnTo>
                <a:lnTo>
                  <a:pt x="102107" y="152399"/>
                </a:lnTo>
                <a:lnTo>
                  <a:pt x="67055" y="152399"/>
                </a:lnTo>
                <a:lnTo>
                  <a:pt x="68749" y="152061"/>
                </a:lnTo>
                <a:lnTo>
                  <a:pt x="45719" y="146303"/>
                </a:lnTo>
                <a:lnTo>
                  <a:pt x="48767" y="146303"/>
                </a:lnTo>
                <a:lnTo>
                  <a:pt x="36575" y="140207"/>
                </a:lnTo>
                <a:close/>
              </a:path>
              <a:path w="137160" h="165100">
                <a:moveTo>
                  <a:pt x="68749" y="152061"/>
                </a:moveTo>
                <a:lnTo>
                  <a:pt x="67055" y="152399"/>
                </a:lnTo>
                <a:lnTo>
                  <a:pt x="70103" y="152399"/>
                </a:lnTo>
                <a:lnTo>
                  <a:pt x="68749" y="152061"/>
                </a:lnTo>
                <a:close/>
              </a:path>
              <a:path w="137160" h="165100">
                <a:moveTo>
                  <a:pt x="106679" y="149351"/>
                </a:moveTo>
                <a:lnTo>
                  <a:pt x="82296" y="149351"/>
                </a:lnTo>
                <a:lnTo>
                  <a:pt x="68749" y="152061"/>
                </a:lnTo>
                <a:lnTo>
                  <a:pt x="70103" y="152399"/>
                </a:lnTo>
                <a:lnTo>
                  <a:pt x="102107" y="152399"/>
                </a:lnTo>
                <a:lnTo>
                  <a:pt x="106679" y="149351"/>
                </a:lnTo>
                <a:close/>
              </a:path>
              <a:path w="137160" h="165100">
                <a:moveTo>
                  <a:pt x="115824" y="118871"/>
                </a:moveTo>
                <a:lnTo>
                  <a:pt x="106679" y="131063"/>
                </a:lnTo>
                <a:lnTo>
                  <a:pt x="109727" y="131063"/>
                </a:lnTo>
                <a:lnTo>
                  <a:pt x="100584" y="140207"/>
                </a:lnTo>
                <a:lnTo>
                  <a:pt x="91439" y="146303"/>
                </a:lnTo>
                <a:lnTo>
                  <a:pt x="79248" y="149351"/>
                </a:lnTo>
                <a:lnTo>
                  <a:pt x="109727" y="149351"/>
                </a:lnTo>
                <a:lnTo>
                  <a:pt x="118872" y="140207"/>
                </a:lnTo>
                <a:lnTo>
                  <a:pt x="124967" y="128015"/>
                </a:lnTo>
                <a:lnTo>
                  <a:pt x="128015" y="128015"/>
                </a:lnTo>
                <a:lnTo>
                  <a:pt x="128015" y="124967"/>
                </a:lnTo>
                <a:lnTo>
                  <a:pt x="128777" y="121919"/>
                </a:lnTo>
                <a:lnTo>
                  <a:pt x="115824" y="121919"/>
                </a:lnTo>
                <a:lnTo>
                  <a:pt x="115824" y="118871"/>
                </a:lnTo>
                <a:close/>
              </a:path>
              <a:path w="137160" h="165100">
                <a:moveTo>
                  <a:pt x="15239" y="94487"/>
                </a:moveTo>
                <a:lnTo>
                  <a:pt x="15239" y="97535"/>
                </a:lnTo>
                <a:lnTo>
                  <a:pt x="3048" y="97535"/>
                </a:lnTo>
                <a:lnTo>
                  <a:pt x="6096" y="112775"/>
                </a:lnTo>
                <a:lnTo>
                  <a:pt x="12191" y="124967"/>
                </a:lnTo>
                <a:lnTo>
                  <a:pt x="12191" y="128015"/>
                </a:lnTo>
                <a:lnTo>
                  <a:pt x="18287" y="140207"/>
                </a:lnTo>
                <a:lnTo>
                  <a:pt x="39624" y="140207"/>
                </a:lnTo>
                <a:lnTo>
                  <a:pt x="30479" y="131063"/>
                </a:lnTo>
                <a:lnTo>
                  <a:pt x="23621" y="121919"/>
                </a:lnTo>
                <a:lnTo>
                  <a:pt x="21336" y="121919"/>
                </a:lnTo>
                <a:lnTo>
                  <a:pt x="18287" y="109727"/>
                </a:lnTo>
                <a:lnTo>
                  <a:pt x="15239" y="94487"/>
                </a:lnTo>
                <a:close/>
              </a:path>
              <a:path w="137160" h="165100">
                <a:moveTo>
                  <a:pt x="21336" y="118871"/>
                </a:moveTo>
                <a:lnTo>
                  <a:pt x="21336" y="121919"/>
                </a:lnTo>
                <a:lnTo>
                  <a:pt x="23621" y="121919"/>
                </a:lnTo>
                <a:lnTo>
                  <a:pt x="21336" y="118871"/>
                </a:lnTo>
                <a:close/>
              </a:path>
              <a:path w="137160" h="165100">
                <a:moveTo>
                  <a:pt x="124967" y="94487"/>
                </a:moveTo>
                <a:lnTo>
                  <a:pt x="121919" y="109727"/>
                </a:lnTo>
                <a:lnTo>
                  <a:pt x="115824" y="121919"/>
                </a:lnTo>
                <a:lnTo>
                  <a:pt x="128777" y="121919"/>
                </a:lnTo>
                <a:lnTo>
                  <a:pt x="131063" y="112775"/>
                </a:lnTo>
                <a:lnTo>
                  <a:pt x="134112" y="112775"/>
                </a:lnTo>
                <a:lnTo>
                  <a:pt x="137160" y="97535"/>
                </a:lnTo>
                <a:lnTo>
                  <a:pt x="124967" y="97535"/>
                </a:lnTo>
                <a:lnTo>
                  <a:pt x="124967" y="94487"/>
                </a:lnTo>
                <a:close/>
              </a:path>
              <a:path w="137160" h="165100">
                <a:moveTo>
                  <a:pt x="85343" y="0"/>
                </a:moveTo>
                <a:lnTo>
                  <a:pt x="54863" y="0"/>
                </a:lnTo>
                <a:lnTo>
                  <a:pt x="30479" y="12191"/>
                </a:lnTo>
                <a:lnTo>
                  <a:pt x="21336" y="24383"/>
                </a:lnTo>
                <a:lnTo>
                  <a:pt x="18287" y="24383"/>
                </a:lnTo>
                <a:lnTo>
                  <a:pt x="12191" y="33527"/>
                </a:lnTo>
                <a:lnTo>
                  <a:pt x="12191" y="36575"/>
                </a:lnTo>
                <a:lnTo>
                  <a:pt x="6096" y="48767"/>
                </a:lnTo>
                <a:lnTo>
                  <a:pt x="3048" y="64007"/>
                </a:lnTo>
                <a:lnTo>
                  <a:pt x="0" y="64007"/>
                </a:lnTo>
                <a:lnTo>
                  <a:pt x="0" y="97535"/>
                </a:lnTo>
                <a:lnTo>
                  <a:pt x="15239" y="97535"/>
                </a:lnTo>
                <a:lnTo>
                  <a:pt x="12699" y="82295"/>
                </a:lnTo>
                <a:lnTo>
                  <a:pt x="12191" y="82295"/>
                </a:lnTo>
                <a:lnTo>
                  <a:pt x="12191" y="79247"/>
                </a:lnTo>
                <a:lnTo>
                  <a:pt x="12801" y="79247"/>
                </a:lnTo>
                <a:lnTo>
                  <a:pt x="18287" y="51815"/>
                </a:lnTo>
                <a:lnTo>
                  <a:pt x="18897" y="51815"/>
                </a:lnTo>
                <a:lnTo>
                  <a:pt x="21336" y="39623"/>
                </a:lnTo>
                <a:lnTo>
                  <a:pt x="23622" y="39623"/>
                </a:lnTo>
                <a:lnTo>
                  <a:pt x="30479" y="30479"/>
                </a:lnTo>
                <a:lnTo>
                  <a:pt x="39624" y="21335"/>
                </a:lnTo>
                <a:lnTo>
                  <a:pt x="40639" y="21335"/>
                </a:lnTo>
                <a:lnTo>
                  <a:pt x="48767" y="15239"/>
                </a:lnTo>
                <a:lnTo>
                  <a:pt x="51816" y="15239"/>
                </a:lnTo>
                <a:lnTo>
                  <a:pt x="57912" y="12191"/>
                </a:lnTo>
                <a:lnTo>
                  <a:pt x="106679" y="12191"/>
                </a:lnTo>
                <a:lnTo>
                  <a:pt x="97536" y="6095"/>
                </a:lnTo>
                <a:lnTo>
                  <a:pt x="94487" y="6095"/>
                </a:lnTo>
                <a:lnTo>
                  <a:pt x="85343" y="0"/>
                </a:lnTo>
                <a:close/>
              </a:path>
              <a:path w="137160" h="165100">
                <a:moveTo>
                  <a:pt x="134721" y="51815"/>
                </a:moveTo>
                <a:lnTo>
                  <a:pt x="121919" y="51815"/>
                </a:lnTo>
                <a:lnTo>
                  <a:pt x="124967" y="67055"/>
                </a:lnTo>
                <a:lnTo>
                  <a:pt x="124967" y="97535"/>
                </a:lnTo>
                <a:lnTo>
                  <a:pt x="137160" y="97535"/>
                </a:lnTo>
                <a:lnTo>
                  <a:pt x="137160" y="64007"/>
                </a:lnTo>
                <a:lnTo>
                  <a:pt x="134721" y="51815"/>
                </a:lnTo>
                <a:close/>
              </a:path>
              <a:path w="137160" h="165100">
                <a:moveTo>
                  <a:pt x="12191" y="79247"/>
                </a:moveTo>
                <a:lnTo>
                  <a:pt x="12191" y="82295"/>
                </a:lnTo>
                <a:lnTo>
                  <a:pt x="12469" y="80910"/>
                </a:lnTo>
                <a:lnTo>
                  <a:pt x="12191" y="79247"/>
                </a:lnTo>
                <a:close/>
              </a:path>
              <a:path w="137160" h="165100">
                <a:moveTo>
                  <a:pt x="12469" y="80910"/>
                </a:moveTo>
                <a:lnTo>
                  <a:pt x="12191" y="82295"/>
                </a:lnTo>
                <a:lnTo>
                  <a:pt x="12699" y="82295"/>
                </a:lnTo>
                <a:lnTo>
                  <a:pt x="12469" y="80910"/>
                </a:lnTo>
                <a:close/>
              </a:path>
              <a:path w="137160" h="165100">
                <a:moveTo>
                  <a:pt x="12801" y="79247"/>
                </a:moveTo>
                <a:lnTo>
                  <a:pt x="12191" y="79247"/>
                </a:lnTo>
                <a:lnTo>
                  <a:pt x="12469" y="80910"/>
                </a:lnTo>
                <a:lnTo>
                  <a:pt x="12801" y="79247"/>
                </a:lnTo>
                <a:close/>
              </a:path>
              <a:path w="137160" h="165100">
                <a:moveTo>
                  <a:pt x="18897" y="51815"/>
                </a:moveTo>
                <a:lnTo>
                  <a:pt x="18287" y="51815"/>
                </a:lnTo>
                <a:lnTo>
                  <a:pt x="18287" y="54863"/>
                </a:lnTo>
                <a:lnTo>
                  <a:pt x="18897" y="51815"/>
                </a:lnTo>
                <a:close/>
              </a:path>
              <a:path w="137160" h="165100">
                <a:moveTo>
                  <a:pt x="128777" y="39623"/>
                </a:moveTo>
                <a:lnTo>
                  <a:pt x="115824" y="39623"/>
                </a:lnTo>
                <a:lnTo>
                  <a:pt x="121919" y="54863"/>
                </a:lnTo>
                <a:lnTo>
                  <a:pt x="121919" y="51815"/>
                </a:lnTo>
                <a:lnTo>
                  <a:pt x="134721" y="51815"/>
                </a:lnTo>
                <a:lnTo>
                  <a:pt x="134112" y="48767"/>
                </a:lnTo>
                <a:lnTo>
                  <a:pt x="131063" y="48767"/>
                </a:lnTo>
                <a:lnTo>
                  <a:pt x="128777" y="39623"/>
                </a:lnTo>
                <a:close/>
              </a:path>
              <a:path w="137160" h="165100">
                <a:moveTo>
                  <a:pt x="23622" y="39623"/>
                </a:moveTo>
                <a:lnTo>
                  <a:pt x="21336" y="39623"/>
                </a:lnTo>
                <a:lnTo>
                  <a:pt x="21336" y="42671"/>
                </a:lnTo>
                <a:lnTo>
                  <a:pt x="23622" y="39623"/>
                </a:lnTo>
                <a:close/>
              </a:path>
              <a:path w="137160" h="165100">
                <a:moveTo>
                  <a:pt x="118872" y="21335"/>
                </a:moveTo>
                <a:lnTo>
                  <a:pt x="100584" y="21335"/>
                </a:lnTo>
                <a:lnTo>
                  <a:pt x="109727" y="30479"/>
                </a:lnTo>
                <a:lnTo>
                  <a:pt x="106679" y="30479"/>
                </a:lnTo>
                <a:lnTo>
                  <a:pt x="115824" y="42671"/>
                </a:lnTo>
                <a:lnTo>
                  <a:pt x="115824" y="39623"/>
                </a:lnTo>
                <a:lnTo>
                  <a:pt x="128777" y="39623"/>
                </a:lnTo>
                <a:lnTo>
                  <a:pt x="128015" y="36575"/>
                </a:lnTo>
                <a:lnTo>
                  <a:pt x="124967" y="33527"/>
                </a:lnTo>
                <a:lnTo>
                  <a:pt x="118872" y="24383"/>
                </a:lnTo>
                <a:lnTo>
                  <a:pt x="118872" y="21335"/>
                </a:lnTo>
                <a:close/>
              </a:path>
              <a:path w="137160" h="165100">
                <a:moveTo>
                  <a:pt x="40639" y="21335"/>
                </a:moveTo>
                <a:lnTo>
                  <a:pt x="39624" y="21335"/>
                </a:lnTo>
                <a:lnTo>
                  <a:pt x="36575" y="24383"/>
                </a:lnTo>
                <a:lnTo>
                  <a:pt x="40639" y="21335"/>
                </a:lnTo>
                <a:close/>
              </a:path>
              <a:path w="137160" h="165100">
                <a:moveTo>
                  <a:pt x="112775" y="15239"/>
                </a:moveTo>
                <a:lnTo>
                  <a:pt x="91439" y="15239"/>
                </a:lnTo>
                <a:lnTo>
                  <a:pt x="100584" y="24383"/>
                </a:lnTo>
                <a:lnTo>
                  <a:pt x="100584" y="21335"/>
                </a:lnTo>
                <a:lnTo>
                  <a:pt x="118872" y="21335"/>
                </a:lnTo>
                <a:lnTo>
                  <a:pt x="112775" y="15239"/>
                </a:lnTo>
                <a:close/>
              </a:path>
              <a:path w="137160" h="165100">
                <a:moveTo>
                  <a:pt x="51816" y="15239"/>
                </a:moveTo>
                <a:lnTo>
                  <a:pt x="48767" y="15239"/>
                </a:lnTo>
                <a:lnTo>
                  <a:pt x="45719" y="18287"/>
                </a:lnTo>
                <a:lnTo>
                  <a:pt x="51816" y="15239"/>
                </a:lnTo>
                <a:close/>
              </a:path>
              <a:path w="137160" h="165100">
                <a:moveTo>
                  <a:pt x="109727" y="12191"/>
                </a:moveTo>
                <a:lnTo>
                  <a:pt x="79248" y="12191"/>
                </a:lnTo>
                <a:lnTo>
                  <a:pt x="91439" y="18287"/>
                </a:lnTo>
                <a:lnTo>
                  <a:pt x="91439" y="15239"/>
                </a:lnTo>
                <a:lnTo>
                  <a:pt x="112775" y="15239"/>
                </a:lnTo>
                <a:lnTo>
                  <a:pt x="10972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138159" y="3672840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60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4822"/>
                </a:lnTo>
                <a:lnTo>
                  <a:pt x="17907" y="129159"/>
                </a:lnTo>
                <a:lnTo>
                  <a:pt x="37290" y="146065"/>
                </a:lnTo>
                <a:lnTo>
                  <a:pt x="60960" y="152400"/>
                </a:lnTo>
                <a:lnTo>
                  <a:pt x="86391" y="146065"/>
                </a:lnTo>
                <a:lnTo>
                  <a:pt x="106679" y="129159"/>
                </a:lnTo>
                <a:lnTo>
                  <a:pt x="120110" y="104822"/>
                </a:lnTo>
                <a:lnTo>
                  <a:pt x="124968" y="76200"/>
                </a:lnTo>
                <a:lnTo>
                  <a:pt x="120110" y="46291"/>
                </a:lnTo>
                <a:lnTo>
                  <a:pt x="106679" y="22097"/>
                </a:lnTo>
                <a:lnTo>
                  <a:pt x="86391" y="5905"/>
                </a:lnTo>
                <a:lnTo>
                  <a:pt x="6096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132064" y="3666744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59" h="165100">
                <a:moveTo>
                  <a:pt x="54863" y="149351"/>
                </a:moveTo>
                <a:lnTo>
                  <a:pt x="30479" y="149351"/>
                </a:lnTo>
                <a:lnTo>
                  <a:pt x="39624" y="155447"/>
                </a:lnTo>
                <a:lnTo>
                  <a:pt x="39624" y="158495"/>
                </a:lnTo>
                <a:lnTo>
                  <a:pt x="42671" y="158495"/>
                </a:lnTo>
                <a:lnTo>
                  <a:pt x="51815" y="161543"/>
                </a:lnTo>
                <a:lnTo>
                  <a:pt x="54863" y="161543"/>
                </a:lnTo>
                <a:lnTo>
                  <a:pt x="67055" y="164591"/>
                </a:lnTo>
                <a:lnTo>
                  <a:pt x="70103" y="164591"/>
                </a:lnTo>
                <a:lnTo>
                  <a:pt x="94487" y="158495"/>
                </a:lnTo>
                <a:lnTo>
                  <a:pt x="94487" y="155447"/>
                </a:lnTo>
                <a:lnTo>
                  <a:pt x="100583" y="152400"/>
                </a:lnTo>
                <a:lnTo>
                  <a:pt x="67055" y="152400"/>
                </a:lnTo>
                <a:lnTo>
                  <a:pt x="68410" y="152061"/>
                </a:lnTo>
                <a:lnTo>
                  <a:pt x="54863" y="149351"/>
                </a:lnTo>
                <a:close/>
              </a:path>
              <a:path w="137159" h="165100">
                <a:moveTo>
                  <a:pt x="68410" y="152061"/>
                </a:moveTo>
                <a:lnTo>
                  <a:pt x="67055" y="152400"/>
                </a:lnTo>
                <a:lnTo>
                  <a:pt x="70103" y="152400"/>
                </a:lnTo>
                <a:lnTo>
                  <a:pt x="68410" y="152061"/>
                </a:lnTo>
                <a:close/>
              </a:path>
              <a:path w="137159" h="165100">
                <a:moveTo>
                  <a:pt x="115824" y="140207"/>
                </a:moveTo>
                <a:lnTo>
                  <a:pt x="100583" y="140207"/>
                </a:lnTo>
                <a:lnTo>
                  <a:pt x="88391" y="146303"/>
                </a:lnTo>
                <a:lnTo>
                  <a:pt x="91439" y="146303"/>
                </a:lnTo>
                <a:lnTo>
                  <a:pt x="68410" y="152061"/>
                </a:lnTo>
                <a:lnTo>
                  <a:pt x="70103" y="152400"/>
                </a:lnTo>
                <a:lnTo>
                  <a:pt x="100583" y="152400"/>
                </a:lnTo>
                <a:lnTo>
                  <a:pt x="106679" y="149351"/>
                </a:lnTo>
                <a:lnTo>
                  <a:pt x="115824" y="140207"/>
                </a:lnTo>
                <a:close/>
              </a:path>
              <a:path w="137159" h="165100">
                <a:moveTo>
                  <a:pt x="57911" y="12191"/>
                </a:moveTo>
                <a:lnTo>
                  <a:pt x="27431" y="12191"/>
                </a:lnTo>
                <a:lnTo>
                  <a:pt x="18287" y="21335"/>
                </a:lnTo>
                <a:lnTo>
                  <a:pt x="18287" y="24383"/>
                </a:lnTo>
                <a:lnTo>
                  <a:pt x="12191" y="33527"/>
                </a:lnTo>
                <a:lnTo>
                  <a:pt x="9143" y="36575"/>
                </a:lnTo>
                <a:lnTo>
                  <a:pt x="3047" y="48767"/>
                </a:lnTo>
                <a:lnTo>
                  <a:pt x="0" y="64007"/>
                </a:lnTo>
                <a:lnTo>
                  <a:pt x="0" y="97535"/>
                </a:lnTo>
                <a:lnTo>
                  <a:pt x="3047" y="112775"/>
                </a:lnTo>
                <a:lnTo>
                  <a:pt x="9143" y="124967"/>
                </a:lnTo>
                <a:lnTo>
                  <a:pt x="9143" y="128015"/>
                </a:lnTo>
                <a:lnTo>
                  <a:pt x="12191" y="128015"/>
                </a:lnTo>
                <a:lnTo>
                  <a:pt x="18287" y="140207"/>
                </a:lnTo>
                <a:lnTo>
                  <a:pt x="27431" y="149351"/>
                </a:lnTo>
                <a:lnTo>
                  <a:pt x="57911" y="149351"/>
                </a:lnTo>
                <a:lnTo>
                  <a:pt x="45719" y="146303"/>
                </a:lnTo>
                <a:lnTo>
                  <a:pt x="36575" y="140207"/>
                </a:lnTo>
                <a:lnTo>
                  <a:pt x="27431" y="131063"/>
                </a:lnTo>
                <a:lnTo>
                  <a:pt x="30479" y="131063"/>
                </a:lnTo>
                <a:lnTo>
                  <a:pt x="23622" y="121919"/>
                </a:lnTo>
                <a:lnTo>
                  <a:pt x="21335" y="121919"/>
                </a:lnTo>
                <a:lnTo>
                  <a:pt x="15239" y="109727"/>
                </a:lnTo>
                <a:lnTo>
                  <a:pt x="12801" y="97535"/>
                </a:lnTo>
                <a:lnTo>
                  <a:pt x="12191" y="97535"/>
                </a:lnTo>
                <a:lnTo>
                  <a:pt x="12191" y="67055"/>
                </a:lnTo>
                <a:lnTo>
                  <a:pt x="15239" y="51815"/>
                </a:lnTo>
                <a:lnTo>
                  <a:pt x="16459" y="51815"/>
                </a:lnTo>
                <a:lnTo>
                  <a:pt x="21335" y="39623"/>
                </a:lnTo>
                <a:lnTo>
                  <a:pt x="23622" y="39623"/>
                </a:lnTo>
                <a:lnTo>
                  <a:pt x="30479" y="30479"/>
                </a:lnTo>
                <a:lnTo>
                  <a:pt x="27431" y="30479"/>
                </a:lnTo>
                <a:lnTo>
                  <a:pt x="36575" y="21335"/>
                </a:lnTo>
                <a:lnTo>
                  <a:pt x="39624" y="21335"/>
                </a:lnTo>
                <a:lnTo>
                  <a:pt x="45719" y="15239"/>
                </a:lnTo>
                <a:lnTo>
                  <a:pt x="51815" y="15239"/>
                </a:lnTo>
                <a:lnTo>
                  <a:pt x="57911" y="12191"/>
                </a:lnTo>
                <a:close/>
              </a:path>
              <a:path w="137159" h="165100">
                <a:moveTo>
                  <a:pt x="128015" y="118871"/>
                </a:moveTo>
                <a:lnTo>
                  <a:pt x="115824" y="118871"/>
                </a:lnTo>
                <a:lnTo>
                  <a:pt x="106679" y="131063"/>
                </a:lnTo>
                <a:lnTo>
                  <a:pt x="97535" y="140207"/>
                </a:lnTo>
                <a:lnTo>
                  <a:pt x="118871" y="140207"/>
                </a:lnTo>
                <a:lnTo>
                  <a:pt x="124967" y="128015"/>
                </a:lnTo>
                <a:lnTo>
                  <a:pt x="124967" y="124967"/>
                </a:lnTo>
                <a:lnTo>
                  <a:pt x="128015" y="118871"/>
                </a:lnTo>
                <a:close/>
              </a:path>
              <a:path w="137159" h="165100">
                <a:moveTo>
                  <a:pt x="21335" y="118871"/>
                </a:moveTo>
                <a:lnTo>
                  <a:pt x="21335" y="121919"/>
                </a:lnTo>
                <a:lnTo>
                  <a:pt x="23622" y="121919"/>
                </a:lnTo>
                <a:lnTo>
                  <a:pt x="21335" y="118871"/>
                </a:lnTo>
                <a:close/>
              </a:path>
              <a:path w="137159" h="165100">
                <a:moveTo>
                  <a:pt x="121919" y="94487"/>
                </a:moveTo>
                <a:lnTo>
                  <a:pt x="118871" y="109727"/>
                </a:lnTo>
                <a:lnTo>
                  <a:pt x="112775" y="121919"/>
                </a:lnTo>
                <a:lnTo>
                  <a:pt x="115824" y="118871"/>
                </a:lnTo>
                <a:lnTo>
                  <a:pt x="128015" y="118871"/>
                </a:lnTo>
                <a:lnTo>
                  <a:pt x="131063" y="112775"/>
                </a:lnTo>
                <a:lnTo>
                  <a:pt x="134111" y="97535"/>
                </a:lnTo>
                <a:lnTo>
                  <a:pt x="121919" y="97535"/>
                </a:lnTo>
                <a:lnTo>
                  <a:pt x="121919" y="94487"/>
                </a:lnTo>
                <a:close/>
              </a:path>
              <a:path w="137159" h="165100">
                <a:moveTo>
                  <a:pt x="12191" y="94487"/>
                </a:moveTo>
                <a:lnTo>
                  <a:pt x="12191" y="97535"/>
                </a:lnTo>
                <a:lnTo>
                  <a:pt x="12801" y="97535"/>
                </a:lnTo>
                <a:lnTo>
                  <a:pt x="12191" y="94487"/>
                </a:lnTo>
                <a:close/>
              </a:path>
              <a:path w="137159" h="165100">
                <a:moveTo>
                  <a:pt x="124690" y="80910"/>
                </a:moveTo>
                <a:lnTo>
                  <a:pt x="121919" y="97535"/>
                </a:lnTo>
                <a:lnTo>
                  <a:pt x="137159" y="97535"/>
                </a:lnTo>
                <a:lnTo>
                  <a:pt x="137159" y="82295"/>
                </a:lnTo>
                <a:lnTo>
                  <a:pt x="124967" y="82295"/>
                </a:lnTo>
                <a:lnTo>
                  <a:pt x="124690" y="80910"/>
                </a:lnTo>
                <a:close/>
              </a:path>
              <a:path w="137159" h="165100">
                <a:moveTo>
                  <a:pt x="124967" y="79247"/>
                </a:moveTo>
                <a:lnTo>
                  <a:pt x="124690" y="80910"/>
                </a:lnTo>
                <a:lnTo>
                  <a:pt x="124967" y="82295"/>
                </a:lnTo>
                <a:lnTo>
                  <a:pt x="124967" y="79247"/>
                </a:lnTo>
                <a:close/>
              </a:path>
              <a:path w="137159" h="165100">
                <a:moveTo>
                  <a:pt x="137159" y="79247"/>
                </a:moveTo>
                <a:lnTo>
                  <a:pt x="124967" y="79247"/>
                </a:lnTo>
                <a:lnTo>
                  <a:pt x="124967" y="82295"/>
                </a:lnTo>
                <a:lnTo>
                  <a:pt x="137159" y="82295"/>
                </a:lnTo>
                <a:lnTo>
                  <a:pt x="137159" y="79247"/>
                </a:lnTo>
                <a:close/>
              </a:path>
              <a:path w="137159" h="165100">
                <a:moveTo>
                  <a:pt x="131673" y="51815"/>
                </a:moveTo>
                <a:lnTo>
                  <a:pt x="118871" y="51815"/>
                </a:lnTo>
                <a:lnTo>
                  <a:pt x="124690" y="80910"/>
                </a:lnTo>
                <a:lnTo>
                  <a:pt x="124967" y="79247"/>
                </a:lnTo>
                <a:lnTo>
                  <a:pt x="137159" y="79247"/>
                </a:lnTo>
                <a:lnTo>
                  <a:pt x="137159" y="64007"/>
                </a:lnTo>
                <a:lnTo>
                  <a:pt x="134111" y="64007"/>
                </a:lnTo>
                <a:lnTo>
                  <a:pt x="131673" y="51815"/>
                </a:lnTo>
                <a:close/>
              </a:path>
              <a:path w="137159" h="165100">
                <a:moveTo>
                  <a:pt x="16459" y="51815"/>
                </a:moveTo>
                <a:lnTo>
                  <a:pt x="15239" y="51815"/>
                </a:lnTo>
                <a:lnTo>
                  <a:pt x="15239" y="54863"/>
                </a:lnTo>
                <a:lnTo>
                  <a:pt x="16459" y="51815"/>
                </a:lnTo>
                <a:close/>
              </a:path>
              <a:path w="137159" h="165100">
                <a:moveTo>
                  <a:pt x="112775" y="39623"/>
                </a:moveTo>
                <a:lnTo>
                  <a:pt x="118871" y="54863"/>
                </a:lnTo>
                <a:lnTo>
                  <a:pt x="118871" y="51815"/>
                </a:lnTo>
                <a:lnTo>
                  <a:pt x="131673" y="51815"/>
                </a:lnTo>
                <a:lnTo>
                  <a:pt x="131063" y="48767"/>
                </a:lnTo>
                <a:lnTo>
                  <a:pt x="128015" y="42671"/>
                </a:lnTo>
                <a:lnTo>
                  <a:pt x="115824" y="42671"/>
                </a:lnTo>
                <a:lnTo>
                  <a:pt x="112775" y="39623"/>
                </a:lnTo>
                <a:close/>
              </a:path>
              <a:path w="137159" h="165100">
                <a:moveTo>
                  <a:pt x="23622" y="39623"/>
                </a:moveTo>
                <a:lnTo>
                  <a:pt x="21335" y="39623"/>
                </a:lnTo>
                <a:lnTo>
                  <a:pt x="21335" y="42671"/>
                </a:lnTo>
                <a:lnTo>
                  <a:pt x="23622" y="39623"/>
                </a:lnTo>
                <a:close/>
              </a:path>
              <a:path w="137159" h="165100">
                <a:moveTo>
                  <a:pt x="115824" y="21335"/>
                </a:moveTo>
                <a:lnTo>
                  <a:pt x="97535" y="21335"/>
                </a:lnTo>
                <a:lnTo>
                  <a:pt x="106679" y="30479"/>
                </a:lnTo>
                <a:lnTo>
                  <a:pt x="115824" y="42671"/>
                </a:lnTo>
                <a:lnTo>
                  <a:pt x="128015" y="42671"/>
                </a:lnTo>
                <a:lnTo>
                  <a:pt x="124967" y="36575"/>
                </a:lnTo>
                <a:lnTo>
                  <a:pt x="124967" y="33527"/>
                </a:lnTo>
                <a:lnTo>
                  <a:pt x="118871" y="24383"/>
                </a:lnTo>
                <a:lnTo>
                  <a:pt x="115824" y="24383"/>
                </a:lnTo>
                <a:lnTo>
                  <a:pt x="115824" y="21335"/>
                </a:lnTo>
                <a:close/>
              </a:path>
              <a:path w="137159" h="165100">
                <a:moveTo>
                  <a:pt x="39624" y="21335"/>
                </a:moveTo>
                <a:lnTo>
                  <a:pt x="36575" y="21335"/>
                </a:lnTo>
                <a:lnTo>
                  <a:pt x="36575" y="24383"/>
                </a:lnTo>
                <a:lnTo>
                  <a:pt x="39624" y="21335"/>
                </a:lnTo>
                <a:close/>
              </a:path>
              <a:path w="137159" h="165100">
                <a:moveTo>
                  <a:pt x="109727" y="15239"/>
                </a:moveTo>
                <a:lnTo>
                  <a:pt x="88391" y="15239"/>
                </a:lnTo>
                <a:lnTo>
                  <a:pt x="100583" y="24383"/>
                </a:lnTo>
                <a:lnTo>
                  <a:pt x="97535" y="21335"/>
                </a:lnTo>
                <a:lnTo>
                  <a:pt x="115824" y="21335"/>
                </a:lnTo>
                <a:lnTo>
                  <a:pt x="109727" y="15239"/>
                </a:lnTo>
                <a:close/>
              </a:path>
              <a:path w="137159" h="165100">
                <a:moveTo>
                  <a:pt x="51815" y="15239"/>
                </a:moveTo>
                <a:lnTo>
                  <a:pt x="45719" y="15239"/>
                </a:lnTo>
                <a:lnTo>
                  <a:pt x="45719" y="18287"/>
                </a:lnTo>
                <a:lnTo>
                  <a:pt x="51815" y="15239"/>
                </a:lnTo>
                <a:close/>
              </a:path>
              <a:path w="137159" h="165100">
                <a:moveTo>
                  <a:pt x="82295" y="0"/>
                </a:moveTo>
                <a:lnTo>
                  <a:pt x="51815" y="0"/>
                </a:lnTo>
                <a:lnTo>
                  <a:pt x="42671" y="6095"/>
                </a:lnTo>
                <a:lnTo>
                  <a:pt x="39624" y="6095"/>
                </a:lnTo>
                <a:lnTo>
                  <a:pt x="30479" y="12191"/>
                </a:lnTo>
                <a:lnTo>
                  <a:pt x="79247" y="12191"/>
                </a:lnTo>
                <a:lnTo>
                  <a:pt x="91439" y="18287"/>
                </a:lnTo>
                <a:lnTo>
                  <a:pt x="88391" y="15239"/>
                </a:lnTo>
                <a:lnTo>
                  <a:pt x="109727" y="15239"/>
                </a:lnTo>
                <a:lnTo>
                  <a:pt x="106679" y="12191"/>
                </a:lnTo>
                <a:lnTo>
                  <a:pt x="822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827264" y="3569208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0959" y="0"/>
                </a:moveTo>
                <a:lnTo>
                  <a:pt x="37290" y="5905"/>
                </a:lnTo>
                <a:lnTo>
                  <a:pt x="17906" y="22098"/>
                </a:lnTo>
                <a:lnTo>
                  <a:pt x="4810" y="46291"/>
                </a:lnTo>
                <a:lnTo>
                  <a:pt x="0" y="76200"/>
                </a:lnTo>
                <a:lnTo>
                  <a:pt x="4810" y="106108"/>
                </a:lnTo>
                <a:lnTo>
                  <a:pt x="17906" y="130301"/>
                </a:lnTo>
                <a:lnTo>
                  <a:pt x="37290" y="146494"/>
                </a:lnTo>
                <a:lnTo>
                  <a:pt x="60959" y="152400"/>
                </a:lnTo>
                <a:lnTo>
                  <a:pt x="86391" y="146494"/>
                </a:lnTo>
                <a:lnTo>
                  <a:pt x="106679" y="130301"/>
                </a:lnTo>
                <a:lnTo>
                  <a:pt x="120110" y="106108"/>
                </a:lnTo>
                <a:lnTo>
                  <a:pt x="124967" y="76200"/>
                </a:lnTo>
                <a:lnTo>
                  <a:pt x="120110" y="46291"/>
                </a:lnTo>
                <a:lnTo>
                  <a:pt x="106679" y="22097"/>
                </a:lnTo>
                <a:lnTo>
                  <a:pt x="86391" y="5905"/>
                </a:lnTo>
                <a:lnTo>
                  <a:pt x="609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821168" y="3563111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59" h="165100">
                <a:moveTo>
                  <a:pt x="91439" y="146303"/>
                </a:moveTo>
                <a:lnTo>
                  <a:pt x="79248" y="152400"/>
                </a:lnTo>
                <a:lnTo>
                  <a:pt x="30479" y="152400"/>
                </a:lnTo>
                <a:lnTo>
                  <a:pt x="39624" y="158496"/>
                </a:lnTo>
                <a:lnTo>
                  <a:pt x="42672" y="158496"/>
                </a:lnTo>
                <a:lnTo>
                  <a:pt x="51815" y="164591"/>
                </a:lnTo>
                <a:lnTo>
                  <a:pt x="82296" y="164591"/>
                </a:lnTo>
                <a:lnTo>
                  <a:pt x="106679" y="152400"/>
                </a:lnTo>
                <a:lnTo>
                  <a:pt x="108966" y="149351"/>
                </a:lnTo>
                <a:lnTo>
                  <a:pt x="88391" y="149351"/>
                </a:lnTo>
                <a:lnTo>
                  <a:pt x="91439" y="146303"/>
                </a:lnTo>
                <a:close/>
              </a:path>
              <a:path w="137159" h="165100">
                <a:moveTo>
                  <a:pt x="57911" y="15239"/>
                </a:moveTo>
                <a:lnTo>
                  <a:pt x="27431" y="15239"/>
                </a:lnTo>
                <a:lnTo>
                  <a:pt x="18287" y="24384"/>
                </a:lnTo>
                <a:lnTo>
                  <a:pt x="9143" y="36575"/>
                </a:lnTo>
                <a:lnTo>
                  <a:pt x="9143" y="39624"/>
                </a:lnTo>
                <a:lnTo>
                  <a:pt x="3048" y="51815"/>
                </a:lnTo>
                <a:lnTo>
                  <a:pt x="0" y="67055"/>
                </a:lnTo>
                <a:lnTo>
                  <a:pt x="0" y="100584"/>
                </a:lnTo>
                <a:lnTo>
                  <a:pt x="3048" y="115824"/>
                </a:lnTo>
                <a:lnTo>
                  <a:pt x="9143" y="128015"/>
                </a:lnTo>
                <a:lnTo>
                  <a:pt x="9143" y="131063"/>
                </a:lnTo>
                <a:lnTo>
                  <a:pt x="18287" y="140208"/>
                </a:lnTo>
                <a:lnTo>
                  <a:pt x="18287" y="143255"/>
                </a:lnTo>
                <a:lnTo>
                  <a:pt x="27431" y="152400"/>
                </a:lnTo>
                <a:lnTo>
                  <a:pt x="57911" y="152400"/>
                </a:lnTo>
                <a:lnTo>
                  <a:pt x="51816" y="149351"/>
                </a:lnTo>
                <a:lnTo>
                  <a:pt x="45720" y="149351"/>
                </a:lnTo>
                <a:lnTo>
                  <a:pt x="39624" y="143255"/>
                </a:lnTo>
                <a:lnTo>
                  <a:pt x="36575" y="143255"/>
                </a:lnTo>
                <a:lnTo>
                  <a:pt x="27431" y="134112"/>
                </a:lnTo>
                <a:lnTo>
                  <a:pt x="22859" y="124967"/>
                </a:lnTo>
                <a:lnTo>
                  <a:pt x="21335" y="124967"/>
                </a:lnTo>
                <a:lnTo>
                  <a:pt x="16459" y="112775"/>
                </a:lnTo>
                <a:lnTo>
                  <a:pt x="15239" y="112775"/>
                </a:lnTo>
                <a:lnTo>
                  <a:pt x="12191" y="97536"/>
                </a:lnTo>
                <a:lnTo>
                  <a:pt x="12191" y="67055"/>
                </a:lnTo>
                <a:lnTo>
                  <a:pt x="12801" y="67055"/>
                </a:lnTo>
                <a:lnTo>
                  <a:pt x="15239" y="54863"/>
                </a:lnTo>
                <a:lnTo>
                  <a:pt x="21335" y="42672"/>
                </a:lnTo>
                <a:lnTo>
                  <a:pt x="22859" y="42672"/>
                </a:lnTo>
                <a:lnTo>
                  <a:pt x="27431" y="33527"/>
                </a:lnTo>
                <a:lnTo>
                  <a:pt x="36575" y="24384"/>
                </a:lnTo>
                <a:lnTo>
                  <a:pt x="45720" y="18287"/>
                </a:lnTo>
                <a:lnTo>
                  <a:pt x="57911" y="15239"/>
                </a:lnTo>
                <a:close/>
              </a:path>
              <a:path w="137159" h="165100">
                <a:moveTo>
                  <a:pt x="45720" y="146303"/>
                </a:moveTo>
                <a:lnTo>
                  <a:pt x="45720" y="149351"/>
                </a:lnTo>
                <a:lnTo>
                  <a:pt x="51816" y="149351"/>
                </a:lnTo>
                <a:lnTo>
                  <a:pt x="45720" y="146303"/>
                </a:lnTo>
                <a:close/>
              </a:path>
              <a:path w="137159" h="165100">
                <a:moveTo>
                  <a:pt x="100583" y="140208"/>
                </a:moveTo>
                <a:lnTo>
                  <a:pt x="88391" y="149351"/>
                </a:lnTo>
                <a:lnTo>
                  <a:pt x="108966" y="149351"/>
                </a:lnTo>
                <a:lnTo>
                  <a:pt x="113538" y="143255"/>
                </a:lnTo>
                <a:lnTo>
                  <a:pt x="97535" y="143255"/>
                </a:lnTo>
                <a:lnTo>
                  <a:pt x="100583" y="140208"/>
                </a:lnTo>
                <a:close/>
              </a:path>
              <a:path w="137159" h="165100">
                <a:moveTo>
                  <a:pt x="36575" y="140208"/>
                </a:moveTo>
                <a:lnTo>
                  <a:pt x="36575" y="143255"/>
                </a:lnTo>
                <a:lnTo>
                  <a:pt x="39624" y="143255"/>
                </a:lnTo>
                <a:lnTo>
                  <a:pt x="36575" y="140208"/>
                </a:lnTo>
                <a:close/>
              </a:path>
              <a:path w="137159" h="165100">
                <a:moveTo>
                  <a:pt x="128015" y="121920"/>
                </a:moveTo>
                <a:lnTo>
                  <a:pt x="115824" y="121920"/>
                </a:lnTo>
                <a:lnTo>
                  <a:pt x="106679" y="134112"/>
                </a:lnTo>
                <a:lnTo>
                  <a:pt x="97535" y="143255"/>
                </a:lnTo>
                <a:lnTo>
                  <a:pt x="113538" y="143255"/>
                </a:lnTo>
                <a:lnTo>
                  <a:pt x="115824" y="140208"/>
                </a:lnTo>
                <a:lnTo>
                  <a:pt x="124967" y="131063"/>
                </a:lnTo>
                <a:lnTo>
                  <a:pt x="124967" y="128015"/>
                </a:lnTo>
                <a:lnTo>
                  <a:pt x="128015" y="121920"/>
                </a:lnTo>
                <a:close/>
              </a:path>
              <a:path w="137159" h="165100">
                <a:moveTo>
                  <a:pt x="21335" y="121920"/>
                </a:moveTo>
                <a:lnTo>
                  <a:pt x="21335" y="124967"/>
                </a:lnTo>
                <a:lnTo>
                  <a:pt x="22859" y="124967"/>
                </a:lnTo>
                <a:lnTo>
                  <a:pt x="21335" y="121920"/>
                </a:lnTo>
                <a:close/>
              </a:path>
              <a:path w="137159" h="165100">
                <a:moveTo>
                  <a:pt x="118872" y="109727"/>
                </a:moveTo>
                <a:lnTo>
                  <a:pt x="112775" y="124967"/>
                </a:lnTo>
                <a:lnTo>
                  <a:pt x="115824" y="121920"/>
                </a:lnTo>
                <a:lnTo>
                  <a:pt x="128015" y="121920"/>
                </a:lnTo>
                <a:lnTo>
                  <a:pt x="131063" y="115824"/>
                </a:lnTo>
                <a:lnTo>
                  <a:pt x="131673" y="112775"/>
                </a:lnTo>
                <a:lnTo>
                  <a:pt x="118872" y="112775"/>
                </a:lnTo>
                <a:lnTo>
                  <a:pt x="118872" y="109727"/>
                </a:lnTo>
                <a:close/>
              </a:path>
              <a:path w="137159" h="165100">
                <a:moveTo>
                  <a:pt x="15239" y="109727"/>
                </a:moveTo>
                <a:lnTo>
                  <a:pt x="15239" y="112775"/>
                </a:lnTo>
                <a:lnTo>
                  <a:pt x="16459" y="112775"/>
                </a:lnTo>
                <a:lnTo>
                  <a:pt x="15239" y="109727"/>
                </a:lnTo>
                <a:close/>
              </a:path>
              <a:path w="137159" h="165100">
                <a:moveTo>
                  <a:pt x="124690" y="83681"/>
                </a:moveTo>
                <a:lnTo>
                  <a:pt x="118872" y="112775"/>
                </a:lnTo>
                <a:lnTo>
                  <a:pt x="131673" y="112775"/>
                </a:lnTo>
                <a:lnTo>
                  <a:pt x="137159" y="85343"/>
                </a:lnTo>
                <a:lnTo>
                  <a:pt x="124967" y="85343"/>
                </a:lnTo>
                <a:lnTo>
                  <a:pt x="124690" y="83681"/>
                </a:lnTo>
                <a:close/>
              </a:path>
              <a:path w="137159" h="165100">
                <a:moveTo>
                  <a:pt x="124967" y="82296"/>
                </a:moveTo>
                <a:lnTo>
                  <a:pt x="124690" y="83681"/>
                </a:lnTo>
                <a:lnTo>
                  <a:pt x="124967" y="85343"/>
                </a:lnTo>
                <a:lnTo>
                  <a:pt x="124967" y="82296"/>
                </a:lnTo>
                <a:close/>
              </a:path>
              <a:path w="137159" h="165100">
                <a:moveTo>
                  <a:pt x="137159" y="82296"/>
                </a:moveTo>
                <a:lnTo>
                  <a:pt x="124967" y="82296"/>
                </a:lnTo>
                <a:lnTo>
                  <a:pt x="124967" y="85343"/>
                </a:lnTo>
                <a:lnTo>
                  <a:pt x="137159" y="85343"/>
                </a:lnTo>
                <a:lnTo>
                  <a:pt x="137159" y="82296"/>
                </a:lnTo>
                <a:close/>
              </a:path>
              <a:path w="137159" h="165100">
                <a:moveTo>
                  <a:pt x="134111" y="67055"/>
                </a:moveTo>
                <a:lnTo>
                  <a:pt x="121920" y="67055"/>
                </a:lnTo>
                <a:lnTo>
                  <a:pt x="124690" y="83681"/>
                </a:lnTo>
                <a:lnTo>
                  <a:pt x="124967" y="82296"/>
                </a:lnTo>
                <a:lnTo>
                  <a:pt x="137159" y="82296"/>
                </a:lnTo>
                <a:lnTo>
                  <a:pt x="134111" y="67055"/>
                </a:lnTo>
                <a:close/>
              </a:path>
              <a:path w="137159" h="165100">
                <a:moveTo>
                  <a:pt x="12801" y="67055"/>
                </a:moveTo>
                <a:lnTo>
                  <a:pt x="12191" y="67055"/>
                </a:lnTo>
                <a:lnTo>
                  <a:pt x="12191" y="70103"/>
                </a:lnTo>
                <a:lnTo>
                  <a:pt x="12801" y="67055"/>
                </a:lnTo>
                <a:close/>
              </a:path>
              <a:path w="137159" h="165100">
                <a:moveTo>
                  <a:pt x="112775" y="42672"/>
                </a:moveTo>
                <a:lnTo>
                  <a:pt x="118872" y="54863"/>
                </a:lnTo>
                <a:lnTo>
                  <a:pt x="121920" y="70103"/>
                </a:lnTo>
                <a:lnTo>
                  <a:pt x="121920" y="67055"/>
                </a:lnTo>
                <a:lnTo>
                  <a:pt x="134111" y="67055"/>
                </a:lnTo>
                <a:lnTo>
                  <a:pt x="131063" y="51815"/>
                </a:lnTo>
                <a:lnTo>
                  <a:pt x="128015" y="45720"/>
                </a:lnTo>
                <a:lnTo>
                  <a:pt x="115824" y="45720"/>
                </a:lnTo>
                <a:lnTo>
                  <a:pt x="112775" y="42672"/>
                </a:lnTo>
                <a:close/>
              </a:path>
              <a:path w="137159" h="165100">
                <a:moveTo>
                  <a:pt x="22859" y="42672"/>
                </a:moveTo>
                <a:lnTo>
                  <a:pt x="21335" y="42672"/>
                </a:lnTo>
                <a:lnTo>
                  <a:pt x="21335" y="45720"/>
                </a:lnTo>
                <a:lnTo>
                  <a:pt x="22859" y="42672"/>
                </a:lnTo>
                <a:close/>
              </a:path>
              <a:path w="137159" h="165100">
                <a:moveTo>
                  <a:pt x="100583" y="12191"/>
                </a:moveTo>
                <a:lnTo>
                  <a:pt x="70103" y="12191"/>
                </a:lnTo>
                <a:lnTo>
                  <a:pt x="68410" y="12530"/>
                </a:lnTo>
                <a:lnTo>
                  <a:pt x="91439" y="18287"/>
                </a:lnTo>
                <a:lnTo>
                  <a:pt x="88391" y="18287"/>
                </a:lnTo>
                <a:lnTo>
                  <a:pt x="100583" y="24384"/>
                </a:lnTo>
                <a:lnTo>
                  <a:pt x="97535" y="24384"/>
                </a:lnTo>
                <a:lnTo>
                  <a:pt x="106679" y="33527"/>
                </a:lnTo>
                <a:lnTo>
                  <a:pt x="115824" y="45720"/>
                </a:lnTo>
                <a:lnTo>
                  <a:pt x="128015" y="45720"/>
                </a:lnTo>
                <a:lnTo>
                  <a:pt x="124967" y="39624"/>
                </a:lnTo>
                <a:lnTo>
                  <a:pt x="124967" y="36575"/>
                </a:lnTo>
                <a:lnTo>
                  <a:pt x="115824" y="24384"/>
                </a:lnTo>
                <a:lnTo>
                  <a:pt x="106679" y="15239"/>
                </a:lnTo>
                <a:lnTo>
                  <a:pt x="100583" y="12191"/>
                </a:lnTo>
                <a:close/>
              </a:path>
              <a:path w="137159" h="165100">
                <a:moveTo>
                  <a:pt x="70103" y="0"/>
                </a:moveTo>
                <a:lnTo>
                  <a:pt x="67055" y="0"/>
                </a:lnTo>
                <a:lnTo>
                  <a:pt x="54863" y="3048"/>
                </a:lnTo>
                <a:lnTo>
                  <a:pt x="51815" y="3048"/>
                </a:lnTo>
                <a:lnTo>
                  <a:pt x="42672" y="6096"/>
                </a:lnTo>
                <a:lnTo>
                  <a:pt x="39624" y="6096"/>
                </a:lnTo>
                <a:lnTo>
                  <a:pt x="39624" y="9143"/>
                </a:lnTo>
                <a:lnTo>
                  <a:pt x="30479" y="15239"/>
                </a:lnTo>
                <a:lnTo>
                  <a:pt x="54863" y="15239"/>
                </a:lnTo>
                <a:lnTo>
                  <a:pt x="68410" y="12530"/>
                </a:lnTo>
                <a:lnTo>
                  <a:pt x="67055" y="12191"/>
                </a:lnTo>
                <a:lnTo>
                  <a:pt x="100583" y="12191"/>
                </a:lnTo>
                <a:lnTo>
                  <a:pt x="94487" y="9143"/>
                </a:lnTo>
                <a:lnTo>
                  <a:pt x="94487" y="6096"/>
                </a:lnTo>
                <a:lnTo>
                  <a:pt x="70103" y="0"/>
                </a:lnTo>
                <a:close/>
              </a:path>
              <a:path w="137159" h="165100">
                <a:moveTo>
                  <a:pt x="70103" y="12191"/>
                </a:moveTo>
                <a:lnTo>
                  <a:pt x="67055" y="12191"/>
                </a:lnTo>
                <a:lnTo>
                  <a:pt x="68410" y="12530"/>
                </a:lnTo>
                <a:lnTo>
                  <a:pt x="70103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836407" y="4852415"/>
            <a:ext cx="125095" cy="152400"/>
          </a:xfrm>
          <a:custGeom>
            <a:avLst/>
            <a:gdLst/>
            <a:ahLst/>
            <a:cxnLst/>
            <a:rect l="l" t="t" r="r" b="b"/>
            <a:pathLst>
              <a:path w="125095" h="152400">
                <a:moveTo>
                  <a:pt x="64008" y="0"/>
                </a:moveTo>
                <a:lnTo>
                  <a:pt x="38576" y="5905"/>
                </a:lnTo>
                <a:lnTo>
                  <a:pt x="18288" y="22097"/>
                </a:lnTo>
                <a:lnTo>
                  <a:pt x="4857" y="46291"/>
                </a:lnTo>
                <a:lnTo>
                  <a:pt x="0" y="76199"/>
                </a:lnTo>
                <a:lnTo>
                  <a:pt x="4857" y="106108"/>
                </a:lnTo>
                <a:lnTo>
                  <a:pt x="18287" y="130301"/>
                </a:lnTo>
                <a:lnTo>
                  <a:pt x="38576" y="146494"/>
                </a:lnTo>
                <a:lnTo>
                  <a:pt x="64008" y="152399"/>
                </a:lnTo>
                <a:lnTo>
                  <a:pt x="87677" y="146494"/>
                </a:lnTo>
                <a:lnTo>
                  <a:pt x="107061" y="130301"/>
                </a:lnTo>
                <a:lnTo>
                  <a:pt x="120157" y="106108"/>
                </a:lnTo>
                <a:lnTo>
                  <a:pt x="124968" y="76199"/>
                </a:lnTo>
                <a:lnTo>
                  <a:pt x="120157" y="46291"/>
                </a:lnTo>
                <a:lnTo>
                  <a:pt x="107061" y="22097"/>
                </a:lnTo>
                <a:lnTo>
                  <a:pt x="87677" y="5905"/>
                </a:lnTo>
                <a:lnTo>
                  <a:pt x="64008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830311" y="4846320"/>
            <a:ext cx="137160" cy="165100"/>
          </a:xfrm>
          <a:custGeom>
            <a:avLst/>
            <a:gdLst/>
            <a:ahLst/>
            <a:cxnLst/>
            <a:rect l="l" t="t" r="r" b="b"/>
            <a:pathLst>
              <a:path w="137159" h="165100">
                <a:moveTo>
                  <a:pt x="70104" y="0"/>
                </a:moveTo>
                <a:lnTo>
                  <a:pt x="67056" y="0"/>
                </a:lnTo>
                <a:lnTo>
                  <a:pt x="42672" y="6095"/>
                </a:lnTo>
                <a:lnTo>
                  <a:pt x="12192" y="36575"/>
                </a:lnTo>
                <a:lnTo>
                  <a:pt x="0" y="82295"/>
                </a:lnTo>
                <a:lnTo>
                  <a:pt x="3048" y="97535"/>
                </a:lnTo>
                <a:lnTo>
                  <a:pt x="3048" y="100583"/>
                </a:lnTo>
                <a:lnTo>
                  <a:pt x="6096" y="112775"/>
                </a:lnTo>
                <a:lnTo>
                  <a:pt x="6096" y="115823"/>
                </a:lnTo>
                <a:lnTo>
                  <a:pt x="12192" y="128015"/>
                </a:lnTo>
                <a:lnTo>
                  <a:pt x="21336" y="140207"/>
                </a:lnTo>
                <a:lnTo>
                  <a:pt x="30480" y="149351"/>
                </a:lnTo>
                <a:lnTo>
                  <a:pt x="30480" y="152399"/>
                </a:lnTo>
                <a:lnTo>
                  <a:pt x="54864" y="164591"/>
                </a:lnTo>
                <a:lnTo>
                  <a:pt x="82296" y="164591"/>
                </a:lnTo>
                <a:lnTo>
                  <a:pt x="94488" y="158495"/>
                </a:lnTo>
                <a:lnTo>
                  <a:pt x="97536" y="158495"/>
                </a:lnTo>
                <a:lnTo>
                  <a:pt x="106680" y="152399"/>
                </a:lnTo>
                <a:lnTo>
                  <a:pt x="57912" y="152399"/>
                </a:lnTo>
                <a:lnTo>
                  <a:pt x="45720" y="146303"/>
                </a:lnTo>
                <a:lnTo>
                  <a:pt x="48768" y="146303"/>
                </a:lnTo>
                <a:lnTo>
                  <a:pt x="36576" y="140207"/>
                </a:lnTo>
                <a:lnTo>
                  <a:pt x="39624" y="140207"/>
                </a:lnTo>
                <a:lnTo>
                  <a:pt x="33528" y="134111"/>
                </a:lnTo>
                <a:lnTo>
                  <a:pt x="30480" y="134111"/>
                </a:lnTo>
                <a:lnTo>
                  <a:pt x="18288" y="109727"/>
                </a:lnTo>
                <a:lnTo>
                  <a:pt x="15240" y="97535"/>
                </a:lnTo>
                <a:lnTo>
                  <a:pt x="12192" y="82295"/>
                </a:lnTo>
                <a:lnTo>
                  <a:pt x="15240" y="67055"/>
                </a:lnTo>
                <a:lnTo>
                  <a:pt x="15849" y="67055"/>
                </a:lnTo>
                <a:lnTo>
                  <a:pt x="18288" y="54863"/>
                </a:lnTo>
                <a:lnTo>
                  <a:pt x="24384" y="42671"/>
                </a:lnTo>
                <a:lnTo>
                  <a:pt x="30480" y="33527"/>
                </a:lnTo>
                <a:lnTo>
                  <a:pt x="39624" y="24383"/>
                </a:lnTo>
                <a:lnTo>
                  <a:pt x="36576" y="24383"/>
                </a:lnTo>
                <a:lnTo>
                  <a:pt x="48768" y="18287"/>
                </a:lnTo>
                <a:lnTo>
                  <a:pt x="45720" y="18287"/>
                </a:lnTo>
                <a:lnTo>
                  <a:pt x="68580" y="12572"/>
                </a:lnTo>
                <a:lnTo>
                  <a:pt x="67056" y="12191"/>
                </a:lnTo>
                <a:lnTo>
                  <a:pt x="103632" y="12191"/>
                </a:lnTo>
                <a:lnTo>
                  <a:pt x="97536" y="6095"/>
                </a:lnTo>
                <a:lnTo>
                  <a:pt x="94488" y="6095"/>
                </a:lnTo>
                <a:lnTo>
                  <a:pt x="70104" y="0"/>
                </a:lnTo>
                <a:close/>
              </a:path>
              <a:path w="137159" h="165100">
                <a:moveTo>
                  <a:pt x="107986" y="132370"/>
                </a:moveTo>
                <a:lnTo>
                  <a:pt x="97536" y="140207"/>
                </a:lnTo>
                <a:lnTo>
                  <a:pt x="100584" y="140207"/>
                </a:lnTo>
                <a:lnTo>
                  <a:pt x="88392" y="146303"/>
                </a:lnTo>
                <a:lnTo>
                  <a:pt x="91440" y="146303"/>
                </a:lnTo>
                <a:lnTo>
                  <a:pt x="79248" y="152399"/>
                </a:lnTo>
                <a:lnTo>
                  <a:pt x="106680" y="152399"/>
                </a:lnTo>
                <a:lnTo>
                  <a:pt x="106680" y="149351"/>
                </a:lnTo>
                <a:lnTo>
                  <a:pt x="118872" y="140207"/>
                </a:lnTo>
                <a:lnTo>
                  <a:pt x="121920" y="134111"/>
                </a:lnTo>
                <a:lnTo>
                  <a:pt x="106680" y="134111"/>
                </a:lnTo>
                <a:lnTo>
                  <a:pt x="107986" y="132370"/>
                </a:lnTo>
                <a:close/>
              </a:path>
              <a:path w="137159" h="165100">
                <a:moveTo>
                  <a:pt x="30480" y="131063"/>
                </a:moveTo>
                <a:lnTo>
                  <a:pt x="30480" y="134111"/>
                </a:lnTo>
                <a:lnTo>
                  <a:pt x="33528" y="134111"/>
                </a:lnTo>
                <a:lnTo>
                  <a:pt x="30480" y="131063"/>
                </a:lnTo>
                <a:close/>
              </a:path>
              <a:path w="137159" h="165100">
                <a:moveTo>
                  <a:pt x="109728" y="131063"/>
                </a:moveTo>
                <a:lnTo>
                  <a:pt x="107986" y="132370"/>
                </a:lnTo>
                <a:lnTo>
                  <a:pt x="106680" y="134111"/>
                </a:lnTo>
                <a:lnTo>
                  <a:pt x="109728" y="131063"/>
                </a:lnTo>
                <a:close/>
              </a:path>
              <a:path w="137159" h="165100">
                <a:moveTo>
                  <a:pt x="123444" y="131063"/>
                </a:moveTo>
                <a:lnTo>
                  <a:pt x="109728" y="131063"/>
                </a:lnTo>
                <a:lnTo>
                  <a:pt x="106680" y="134111"/>
                </a:lnTo>
                <a:lnTo>
                  <a:pt x="121920" y="134111"/>
                </a:lnTo>
                <a:lnTo>
                  <a:pt x="123444" y="131063"/>
                </a:lnTo>
                <a:close/>
              </a:path>
              <a:path w="137159" h="165100">
                <a:moveTo>
                  <a:pt x="121920" y="67055"/>
                </a:moveTo>
                <a:lnTo>
                  <a:pt x="124968" y="82295"/>
                </a:lnTo>
                <a:lnTo>
                  <a:pt x="121920" y="97535"/>
                </a:lnTo>
                <a:lnTo>
                  <a:pt x="124968" y="97535"/>
                </a:lnTo>
                <a:lnTo>
                  <a:pt x="118872" y="109727"/>
                </a:lnTo>
                <a:lnTo>
                  <a:pt x="115824" y="121919"/>
                </a:lnTo>
                <a:lnTo>
                  <a:pt x="107986" y="132370"/>
                </a:lnTo>
                <a:lnTo>
                  <a:pt x="109728" y="131063"/>
                </a:lnTo>
                <a:lnTo>
                  <a:pt x="123444" y="131063"/>
                </a:lnTo>
                <a:lnTo>
                  <a:pt x="131064" y="115823"/>
                </a:lnTo>
                <a:lnTo>
                  <a:pt x="131064" y="112775"/>
                </a:lnTo>
                <a:lnTo>
                  <a:pt x="137160" y="100583"/>
                </a:lnTo>
                <a:lnTo>
                  <a:pt x="137160" y="70103"/>
                </a:lnTo>
                <a:lnTo>
                  <a:pt x="124968" y="70103"/>
                </a:lnTo>
                <a:lnTo>
                  <a:pt x="121920" y="67055"/>
                </a:lnTo>
                <a:close/>
              </a:path>
              <a:path w="137159" h="165100">
                <a:moveTo>
                  <a:pt x="15849" y="67055"/>
                </a:moveTo>
                <a:lnTo>
                  <a:pt x="15240" y="67055"/>
                </a:lnTo>
                <a:lnTo>
                  <a:pt x="15240" y="70103"/>
                </a:lnTo>
                <a:lnTo>
                  <a:pt x="15849" y="67055"/>
                </a:lnTo>
                <a:close/>
              </a:path>
              <a:path w="137159" h="165100">
                <a:moveTo>
                  <a:pt x="103632" y="12191"/>
                </a:moveTo>
                <a:lnTo>
                  <a:pt x="70104" y="12191"/>
                </a:lnTo>
                <a:lnTo>
                  <a:pt x="68580" y="12572"/>
                </a:lnTo>
                <a:lnTo>
                  <a:pt x="91440" y="18287"/>
                </a:lnTo>
                <a:lnTo>
                  <a:pt x="88392" y="18287"/>
                </a:lnTo>
                <a:lnTo>
                  <a:pt x="100584" y="24383"/>
                </a:lnTo>
                <a:lnTo>
                  <a:pt x="97536" y="24383"/>
                </a:lnTo>
                <a:lnTo>
                  <a:pt x="109728" y="33527"/>
                </a:lnTo>
                <a:lnTo>
                  <a:pt x="106680" y="33527"/>
                </a:lnTo>
                <a:lnTo>
                  <a:pt x="115824" y="42671"/>
                </a:lnTo>
                <a:lnTo>
                  <a:pt x="118872" y="54863"/>
                </a:lnTo>
                <a:lnTo>
                  <a:pt x="124968" y="70103"/>
                </a:lnTo>
                <a:lnTo>
                  <a:pt x="137160" y="70103"/>
                </a:lnTo>
                <a:lnTo>
                  <a:pt x="137160" y="67055"/>
                </a:lnTo>
                <a:lnTo>
                  <a:pt x="124968" y="36575"/>
                </a:lnTo>
                <a:lnTo>
                  <a:pt x="118872" y="24383"/>
                </a:lnTo>
                <a:lnTo>
                  <a:pt x="106680" y="15239"/>
                </a:lnTo>
                <a:lnTo>
                  <a:pt x="103632" y="12191"/>
                </a:lnTo>
                <a:close/>
              </a:path>
              <a:path w="137159" h="165100">
                <a:moveTo>
                  <a:pt x="70104" y="12191"/>
                </a:moveTo>
                <a:lnTo>
                  <a:pt x="67056" y="12191"/>
                </a:lnTo>
                <a:lnTo>
                  <a:pt x="68580" y="12572"/>
                </a:lnTo>
                <a:lnTo>
                  <a:pt x="7010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70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70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70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47800" y="2057400"/>
            <a:ext cx="1972055" cy="30998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4623308" y="796543"/>
            <a:ext cx="542290" cy="438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800" spc="1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800" dirty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800860" y="2092959"/>
            <a:ext cx="6713855" cy="4034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04745">
              <a:lnSpc>
                <a:spcPct val="100000"/>
              </a:lnSpc>
            </a:pP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Heavy chain has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1 V</a:t>
            </a:r>
            <a:r>
              <a:rPr sz="2025" spc="-7" baseline="-20576" dirty="0">
                <a:solidFill>
                  <a:srgbClr val="FFFF00"/>
                </a:solidFill>
                <a:latin typeface="Times New Roman"/>
                <a:cs typeface="Times New Roman"/>
              </a:rPr>
              <a:t>H 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and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4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C</a:t>
            </a:r>
            <a:r>
              <a:rPr sz="2025" spc="-15" baseline="-20576" dirty="0">
                <a:solidFill>
                  <a:srgbClr val="FFFF00"/>
                </a:solidFill>
                <a:latin typeface="Times New Roman"/>
                <a:cs typeface="Times New Roman"/>
              </a:rPr>
              <a:t>H</a:t>
            </a:r>
            <a:r>
              <a:rPr sz="2025" spc="37" baseline="-20576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domains</a:t>
            </a:r>
            <a:endParaRPr sz="2000">
              <a:latin typeface="Times New Roman"/>
              <a:cs typeface="Times New Roman"/>
            </a:endParaRPr>
          </a:p>
          <a:p>
            <a:pPr marL="2404745" marR="2167890">
              <a:lnSpc>
                <a:spcPct val="2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~188kDa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Heavily</a:t>
            </a:r>
            <a:r>
              <a:rPr sz="2000" spc="-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glycosylated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404745" marR="1038225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Normally very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low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levels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(10-50</a:t>
            </a:r>
            <a:r>
              <a:rPr sz="20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ng/ml)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2050">
              <a:latin typeface="Times New Roman"/>
              <a:cs typeface="Times New Roman"/>
            </a:endParaRPr>
          </a:p>
          <a:p>
            <a:pPr marL="2404745">
              <a:lnSpc>
                <a:spcPct val="100000"/>
              </a:lnSpc>
            </a:pP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Elevated in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allergic individuals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(to</a:t>
            </a:r>
            <a:r>
              <a:rPr sz="2000" spc="1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00"/>
                </a:solidFill>
                <a:latin typeface="Times New Roman"/>
                <a:cs typeface="Times New Roman"/>
              </a:rPr>
              <a:t>mg/ml)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25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Protective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against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helminth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protozoan</a:t>
            </a:r>
            <a:r>
              <a:rPr sz="2000" spc="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infections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10183" y="1511808"/>
            <a:ext cx="4803648" cy="56388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33400" y="1284732"/>
            <a:ext cx="8915400" cy="0"/>
          </a:xfrm>
          <a:custGeom>
            <a:avLst/>
            <a:gdLst/>
            <a:ahLst/>
            <a:cxnLst/>
            <a:rect l="l" t="t" r="r" b="b"/>
            <a:pathLst>
              <a:path w="8915400">
                <a:moveTo>
                  <a:pt x="0" y="0"/>
                </a:moveTo>
                <a:lnTo>
                  <a:pt x="8915400" y="0"/>
                </a:lnTo>
              </a:path>
            </a:pathLst>
          </a:custGeom>
          <a:ln w="33527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33400" y="1318260"/>
            <a:ext cx="8915400" cy="0"/>
          </a:xfrm>
          <a:custGeom>
            <a:avLst/>
            <a:gdLst/>
            <a:ahLst/>
            <a:cxnLst/>
            <a:rect l="l" t="t" r="r" b="b"/>
            <a:pathLst>
              <a:path w="8915400">
                <a:moveTo>
                  <a:pt x="0" y="0"/>
                </a:moveTo>
                <a:lnTo>
                  <a:pt x="8915400" y="0"/>
                </a:lnTo>
              </a:path>
            </a:pathLst>
          </a:custGeom>
          <a:ln w="9144">
            <a:solidFill>
              <a:srgbClr val="99CC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715772" y="526288"/>
            <a:ext cx="8750935" cy="586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44068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2000" b="1" spc="-15" dirty="0">
                <a:solidFill>
                  <a:srgbClr val="FFFFFF"/>
                </a:solidFill>
                <a:latin typeface="Arial"/>
                <a:cs typeface="Arial"/>
              </a:rPr>
              <a:t>Allergen </a:t>
            </a:r>
            <a:r>
              <a:rPr sz="2000" b="1" spc="-10" dirty="0">
                <a:solidFill>
                  <a:srgbClr val="FFFFFF"/>
                </a:solidFill>
                <a:latin typeface="Arial"/>
                <a:cs typeface="Arial"/>
              </a:rPr>
              <a:t>cross-linkage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of receptor-bound lgE on </a:t>
            </a:r>
            <a:r>
              <a:rPr sz="2000" b="1" spc="-10" dirty="0">
                <a:solidFill>
                  <a:srgbClr val="FFFFFF"/>
                </a:solidFill>
                <a:latin typeface="Arial"/>
                <a:cs typeface="Arial"/>
              </a:rPr>
              <a:t>mast</a:t>
            </a:r>
            <a:r>
              <a:rPr sz="2000" b="1" spc="2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Arial"/>
                <a:cs typeface="Arial"/>
              </a:rPr>
              <a:t>cells</a:t>
            </a:r>
            <a:endParaRPr sz="200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6107684" y="2922015"/>
            <a:ext cx="2683510" cy="1840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</a:pP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Despite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its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extremely 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low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serum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conc. ( 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0.3ug/ml)  </a:t>
            </a: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IgE </a:t>
            </a:r>
            <a:r>
              <a:rPr sz="2000" b="1" spc="2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mediates</a:t>
            </a:r>
            <a:endParaRPr sz="2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H.S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( hay </a:t>
            </a:r>
            <a:r>
              <a:rPr sz="2000" b="1" spc="-35" dirty="0">
                <a:solidFill>
                  <a:srgbClr val="FFFFFF"/>
                </a:solidFill>
                <a:latin typeface="Times New Roman"/>
                <a:cs typeface="Times New Roman"/>
              </a:rPr>
              <a:t>fever,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asthma, 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hives, anaphylactic  </a:t>
            </a:r>
            <a:r>
              <a:rPr sz="20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shock</a:t>
            </a:r>
            <a:r>
              <a:rPr sz="2000" b="1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48000" y="6815328"/>
            <a:ext cx="1564005" cy="360045"/>
          </a:xfrm>
          <a:custGeom>
            <a:avLst/>
            <a:gdLst/>
            <a:ahLst/>
            <a:cxnLst/>
            <a:rect l="l" t="t" r="r" b="b"/>
            <a:pathLst>
              <a:path w="1564004" h="360045">
                <a:moveTo>
                  <a:pt x="1563624" y="0"/>
                </a:moveTo>
                <a:lnTo>
                  <a:pt x="0" y="0"/>
                </a:lnTo>
                <a:lnTo>
                  <a:pt x="0" y="359664"/>
                </a:lnTo>
                <a:lnTo>
                  <a:pt x="1563624" y="359664"/>
                </a:lnTo>
                <a:lnTo>
                  <a:pt x="1563624" y="353568"/>
                </a:lnTo>
                <a:lnTo>
                  <a:pt x="12192" y="353568"/>
                </a:lnTo>
                <a:lnTo>
                  <a:pt x="6095" y="344424"/>
                </a:lnTo>
                <a:lnTo>
                  <a:pt x="12192" y="344424"/>
                </a:lnTo>
                <a:lnTo>
                  <a:pt x="12192" y="12192"/>
                </a:lnTo>
                <a:lnTo>
                  <a:pt x="6095" y="12192"/>
                </a:lnTo>
                <a:lnTo>
                  <a:pt x="12192" y="6096"/>
                </a:lnTo>
                <a:lnTo>
                  <a:pt x="1563624" y="6096"/>
                </a:lnTo>
                <a:lnTo>
                  <a:pt x="1563624" y="0"/>
                </a:lnTo>
                <a:close/>
              </a:path>
              <a:path w="1564004" h="360045">
                <a:moveTo>
                  <a:pt x="12192" y="344424"/>
                </a:moveTo>
                <a:lnTo>
                  <a:pt x="6095" y="344424"/>
                </a:lnTo>
                <a:lnTo>
                  <a:pt x="12192" y="353568"/>
                </a:lnTo>
                <a:lnTo>
                  <a:pt x="12192" y="344424"/>
                </a:lnTo>
                <a:close/>
              </a:path>
              <a:path w="1564004" h="360045">
                <a:moveTo>
                  <a:pt x="1551432" y="344424"/>
                </a:moveTo>
                <a:lnTo>
                  <a:pt x="12192" y="344424"/>
                </a:lnTo>
                <a:lnTo>
                  <a:pt x="12192" y="353568"/>
                </a:lnTo>
                <a:lnTo>
                  <a:pt x="1551432" y="353568"/>
                </a:lnTo>
                <a:lnTo>
                  <a:pt x="1551432" y="344424"/>
                </a:lnTo>
                <a:close/>
              </a:path>
              <a:path w="1564004" h="360045">
                <a:moveTo>
                  <a:pt x="1551432" y="6096"/>
                </a:moveTo>
                <a:lnTo>
                  <a:pt x="1551432" y="353568"/>
                </a:lnTo>
                <a:lnTo>
                  <a:pt x="1557527" y="344424"/>
                </a:lnTo>
                <a:lnTo>
                  <a:pt x="1563624" y="344424"/>
                </a:lnTo>
                <a:lnTo>
                  <a:pt x="1563624" y="12192"/>
                </a:lnTo>
                <a:lnTo>
                  <a:pt x="1557527" y="12192"/>
                </a:lnTo>
                <a:lnTo>
                  <a:pt x="1551432" y="6096"/>
                </a:lnTo>
                <a:close/>
              </a:path>
              <a:path w="1564004" h="360045">
                <a:moveTo>
                  <a:pt x="1563624" y="344424"/>
                </a:moveTo>
                <a:lnTo>
                  <a:pt x="1557527" y="344424"/>
                </a:lnTo>
                <a:lnTo>
                  <a:pt x="1551432" y="353568"/>
                </a:lnTo>
                <a:lnTo>
                  <a:pt x="1563624" y="353568"/>
                </a:lnTo>
                <a:lnTo>
                  <a:pt x="1563624" y="344424"/>
                </a:lnTo>
                <a:close/>
              </a:path>
              <a:path w="1564004" h="360045">
                <a:moveTo>
                  <a:pt x="12192" y="6096"/>
                </a:moveTo>
                <a:lnTo>
                  <a:pt x="6095" y="12192"/>
                </a:lnTo>
                <a:lnTo>
                  <a:pt x="12192" y="12192"/>
                </a:lnTo>
                <a:lnTo>
                  <a:pt x="12192" y="6096"/>
                </a:lnTo>
                <a:close/>
              </a:path>
              <a:path w="1564004" h="360045">
                <a:moveTo>
                  <a:pt x="1551432" y="6096"/>
                </a:moveTo>
                <a:lnTo>
                  <a:pt x="12192" y="6096"/>
                </a:lnTo>
                <a:lnTo>
                  <a:pt x="12192" y="12192"/>
                </a:lnTo>
                <a:lnTo>
                  <a:pt x="1551432" y="12192"/>
                </a:lnTo>
                <a:lnTo>
                  <a:pt x="1551432" y="6096"/>
                </a:lnTo>
                <a:close/>
              </a:path>
              <a:path w="1564004" h="360045">
                <a:moveTo>
                  <a:pt x="1563624" y="6096"/>
                </a:moveTo>
                <a:lnTo>
                  <a:pt x="1551432" y="6096"/>
                </a:lnTo>
                <a:lnTo>
                  <a:pt x="1557527" y="12192"/>
                </a:lnTo>
                <a:lnTo>
                  <a:pt x="1563624" y="12192"/>
                </a:lnTo>
                <a:lnTo>
                  <a:pt x="1563624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3041395" y="6907783"/>
            <a:ext cx="1492250" cy="254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b="1" spc="5" dirty="0">
                <a:solidFill>
                  <a:srgbClr val="FFFF00"/>
                </a:solidFill>
                <a:latin typeface="Arial"/>
                <a:cs typeface="Arial"/>
              </a:rPr>
              <a:t>Monomeric</a:t>
            </a:r>
            <a:r>
              <a:rPr sz="1600" b="1" spc="-18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600" b="1" spc="5" dirty="0">
                <a:solidFill>
                  <a:srgbClr val="FFFF00"/>
                </a:solidFill>
                <a:latin typeface="Arial"/>
                <a:cs typeface="Arial"/>
              </a:rPr>
              <a:t>IgA</a:t>
            </a:r>
            <a:endParaRPr sz="160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029204" y="645159"/>
            <a:ext cx="6490335" cy="2343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FFFF00"/>
                </a:solidFill>
                <a:latin typeface="Times New Roman"/>
                <a:cs typeface="Times New Roman"/>
              </a:rPr>
              <a:t>Summary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distribution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Ig</a:t>
            </a:r>
            <a:r>
              <a:rPr sz="2000" spc="2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isotypes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2400">
              <a:latin typeface="Times New Roman"/>
              <a:cs typeface="Times New Roman"/>
            </a:endParaRPr>
          </a:p>
          <a:p>
            <a:pPr marL="2234565" marR="7620" algn="just">
              <a:lnSpc>
                <a:spcPct val="100000"/>
              </a:lnSpc>
            </a:pPr>
            <a:r>
              <a:rPr sz="2000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2000" i="1" spc="-20" dirty="0">
                <a:solidFill>
                  <a:srgbClr val="FFFFFF"/>
                </a:solidFill>
                <a:latin typeface="Times New Roman"/>
                <a:cs typeface="Times New Roman"/>
              </a:rPr>
              <a:t>utero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fetus gets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maternal  IgG.</a:t>
            </a:r>
            <a:endParaRPr sz="2000">
              <a:latin typeface="Times New Roman"/>
              <a:cs typeface="Times New Roman"/>
            </a:endParaRPr>
          </a:p>
          <a:p>
            <a:pPr marL="2234565" marR="5080" algn="just">
              <a:lnSpc>
                <a:spcPct val="100000"/>
              </a:lnSpc>
              <a:spcBef>
                <a:spcPts val="1200"/>
              </a:spcBef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After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birth,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infant gets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IgA 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in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colostrum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milk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(this Ig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protects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cavity and the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 gut)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251196" y="6512559"/>
            <a:ext cx="402653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286510" algn="l"/>
                <a:tab pos="1645920" algn="l"/>
                <a:tab pos="2636520" algn="l"/>
                <a:tab pos="3322320" algn="l"/>
              </a:tabLst>
            </a:pP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(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35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5251196" y="6817359"/>
            <a:ext cx="220408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as a</a:t>
            </a:r>
            <a:r>
              <a:rPr sz="20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BCR)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1737360" y="1289303"/>
            <a:ext cx="3291840" cy="55321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>
            <a:off x="5251196" y="3732784"/>
            <a:ext cx="86931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[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6287515" y="3732784"/>
            <a:ext cx="1863089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183005" algn="l"/>
                <a:tab pos="154241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320531" y="3732784"/>
            <a:ext cx="120142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97536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er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5251196" y="4037584"/>
            <a:ext cx="248221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335405" algn="l"/>
                <a:tab pos="210312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ies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7988300" y="4037584"/>
            <a:ext cx="153035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320165" algn="l"/>
              </a:tabLst>
            </a:pP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al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5251196" y="4342383"/>
            <a:ext cx="4268470" cy="2181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another.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Active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immunity 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when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individual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generates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their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own immune  response]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2400">
              <a:latin typeface="Times New Roman"/>
              <a:cs typeface="Times New Roman"/>
            </a:endParaRPr>
          </a:p>
          <a:p>
            <a:pPr marL="12700" marR="247015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Note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IgD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not shown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anywhere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this figure and has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no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known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role</a:t>
            </a:r>
            <a:r>
              <a:rPr sz="2000" spc="3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3459479" y="3386328"/>
            <a:ext cx="372110" cy="356870"/>
          </a:xfrm>
          <a:custGeom>
            <a:avLst/>
            <a:gdLst/>
            <a:ahLst/>
            <a:cxnLst/>
            <a:rect l="l" t="t" r="r" b="b"/>
            <a:pathLst>
              <a:path w="372110" h="356870">
                <a:moveTo>
                  <a:pt x="39624" y="280416"/>
                </a:moveTo>
                <a:lnTo>
                  <a:pt x="0" y="316992"/>
                </a:lnTo>
                <a:lnTo>
                  <a:pt x="36575" y="356616"/>
                </a:lnTo>
                <a:lnTo>
                  <a:pt x="76200" y="320039"/>
                </a:lnTo>
                <a:lnTo>
                  <a:pt x="39624" y="280416"/>
                </a:lnTo>
                <a:close/>
              </a:path>
              <a:path w="372110" h="356870">
                <a:moveTo>
                  <a:pt x="115824" y="207263"/>
                </a:moveTo>
                <a:lnTo>
                  <a:pt x="79248" y="243839"/>
                </a:lnTo>
                <a:lnTo>
                  <a:pt x="115824" y="283463"/>
                </a:lnTo>
                <a:lnTo>
                  <a:pt x="155448" y="243839"/>
                </a:lnTo>
                <a:lnTo>
                  <a:pt x="115824" y="207263"/>
                </a:lnTo>
                <a:close/>
              </a:path>
              <a:path w="372110" h="356870">
                <a:moveTo>
                  <a:pt x="195072" y="131063"/>
                </a:moveTo>
                <a:lnTo>
                  <a:pt x="155448" y="167639"/>
                </a:lnTo>
                <a:lnTo>
                  <a:pt x="192024" y="207263"/>
                </a:lnTo>
                <a:lnTo>
                  <a:pt x="231648" y="170687"/>
                </a:lnTo>
                <a:lnTo>
                  <a:pt x="195072" y="131063"/>
                </a:lnTo>
                <a:close/>
              </a:path>
              <a:path w="372110" h="356870">
                <a:moveTo>
                  <a:pt x="274320" y="57912"/>
                </a:moveTo>
                <a:lnTo>
                  <a:pt x="234696" y="94487"/>
                </a:lnTo>
                <a:lnTo>
                  <a:pt x="271272" y="134112"/>
                </a:lnTo>
                <a:lnTo>
                  <a:pt x="310896" y="97536"/>
                </a:lnTo>
                <a:lnTo>
                  <a:pt x="274320" y="57912"/>
                </a:lnTo>
                <a:close/>
              </a:path>
              <a:path w="372110" h="356870">
                <a:moveTo>
                  <a:pt x="332232" y="0"/>
                </a:moveTo>
                <a:lnTo>
                  <a:pt x="310896" y="18287"/>
                </a:lnTo>
                <a:lnTo>
                  <a:pt x="350520" y="57912"/>
                </a:lnTo>
                <a:lnTo>
                  <a:pt x="371856" y="39624"/>
                </a:lnTo>
                <a:lnTo>
                  <a:pt x="332232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657600" y="3645408"/>
            <a:ext cx="238125" cy="222885"/>
          </a:xfrm>
          <a:custGeom>
            <a:avLst/>
            <a:gdLst/>
            <a:ahLst/>
            <a:cxnLst/>
            <a:rect l="l" t="t" r="r" b="b"/>
            <a:pathLst>
              <a:path w="238125" h="222885">
                <a:moveTo>
                  <a:pt x="39624" y="146303"/>
                </a:moveTo>
                <a:lnTo>
                  <a:pt x="0" y="179831"/>
                </a:lnTo>
                <a:lnTo>
                  <a:pt x="36575" y="222503"/>
                </a:lnTo>
                <a:lnTo>
                  <a:pt x="76200" y="185927"/>
                </a:lnTo>
                <a:lnTo>
                  <a:pt x="39624" y="146303"/>
                </a:lnTo>
                <a:close/>
              </a:path>
              <a:path w="238125" h="222885">
                <a:moveTo>
                  <a:pt x="118872" y="73151"/>
                </a:moveTo>
                <a:lnTo>
                  <a:pt x="79248" y="109727"/>
                </a:lnTo>
                <a:lnTo>
                  <a:pt x="115824" y="149351"/>
                </a:lnTo>
                <a:lnTo>
                  <a:pt x="155448" y="112775"/>
                </a:lnTo>
                <a:lnTo>
                  <a:pt x="118872" y="73151"/>
                </a:lnTo>
                <a:close/>
              </a:path>
              <a:path w="238125" h="222885">
                <a:moveTo>
                  <a:pt x="201167" y="0"/>
                </a:moveTo>
                <a:lnTo>
                  <a:pt x="161544" y="36575"/>
                </a:lnTo>
                <a:lnTo>
                  <a:pt x="195072" y="76200"/>
                </a:lnTo>
                <a:lnTo>
                  <a:pt x="237744" y="42671"/>
                </a:lnTo>
                <a:lnTo>
                  <a:pt x="201167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139439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48768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15639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316223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444240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48768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520440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621023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749040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48768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25240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925823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053840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48768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30040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230623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358640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48768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434840" y="6902195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51815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43044" y="6876288"/>
            <a:ext cx="0" cy="52069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15239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  <p:sp>
        <p:nvSpPr>
          <p:cNvPr id="236" name="object 236"/>
          <p:cNvSpPr txBox="1"/>
          <p:nvPr/>
        </p:nvSpPr>
        <p:spPr>
          <a:xfrm>
            <a:off x="3687571" y="710996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1852676" y="1062735"/>
            <a:ext cx="6931659" cy="975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73405">
              <a:lnSpc>
                <a:spcPct val="100000"/>
              </a:lnSpc>
            </a:pPr>
            <a:r>
              <a:rPr sz="3200" b="0" spc="-5" dirty="0">
                <a:latin typeface="Times New Roman"/>
                <a:cs typeface="Times New Roman"/>
              </a:rPr>
              <a:t>Antibody Effector</a:t>
            </a:r>
            <a:r>
              <a:rPr sz="3200" b="0" spc="-130" dirty="0">
                <a:latin typeface="Times New Roman"/>
                <a:cs typeface="Times New Roman"/>
              </a:rPr>
              <a:t> </a:t>
            </a:r>
            <a:r>
              <a:rPr sz="3200" b="0" spc="-10" dirty="0">
                <a:latin typeface="Times New Roman"/>
                <a:cs typeface="Times New Roman"/>
              </a:rPr>
              <a:t>Mechanisms: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200" b="0" spc="-5" dirty="0">
                <a:latin typeface="Times New Roman"/>
                <a:cs typeface="Times New Roman"/>
              </a:rPr>
              <a:t>How Antibodies Help Get Rid of</a:t>
            </a:r>
            <a:r>
              <a:rPr sz="3200" b="0" spc="-335" dirty="0">
                <a:latin typeface="Times New Roman"/>
                <a:cs typeface="Times New Roman"/>
              </a:rPr>
              <a:t> </a:t>
            </a:r>
            <a:r>
              <a:rPr sz="3200" b="0" spc="-5" dirty="0">
                <a:latin typeface="Times New Roman"/>
                <a:cs typeface="Times New Roman"/>
              </a:rPr>
              <a:t>Antigens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852932" y="2361184"/>
            <a:ext cx="8226425" cy="33642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0045" marR="5080" indent="-347345">
              <a:lnSpc>
                <a:spcPct val="100000"/>
              </a:lnSpc>
              <a:buFont typeface="Wingdings"/>
              <a:buChar char=""/>
              <a:tabLst>
                <a:tab pos="36068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Neutralization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toxins, bacteria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viruses 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inhibition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adherance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(or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toxin,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sometimes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blocking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active</a:t>
            </a:r>
            <a:r>
              <a:rPr sz="2000" spc="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sites)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Oposnization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activation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Immune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complex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clearance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sz="2000" spc="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RBC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ADCC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Mast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</a:t>
            </a:r>
            <a:r>
              <a:rPr sz="2000" spc="-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degranulation</a:t>
            </a:r>
            <a:endParaRPr sz="2000">
              <a:latin typeface="Times New Roman"/>
              <a:cs typeface="Times New Roman"/>
            </a:endParaRP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6068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Eosinophil</a:t>
            </a:r>
            <a:r>
              <a:rPr sz="2000" spc="-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degranulation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729983" y="6105144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4">
                <a:moveTo>
                  <a:pt x="0" y="18287"/>
                </a:moveTo>
                <a:lnTo>
                  <a:pt x="2871215" y="18287"/>
                </a:lnTo>
                <a:lnTo>
                  <a:pt x="2871215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05144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4">
                <a:moveTo>
                  <a:pt x="0" y="18287"/>
                </a:moveTo>
                <a:lnTo>
                  <a:pt x="3072384" y="18287"/>
                </a:lnTo>
                <a:lnTo>
                  <a:pt x="307238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729983" y="6123432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23432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729983" y="6150864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89">
                <a:moveTo>
                  <a:pt x="0" y="21336"/>
                </a:moveTo>
                <a:lnTo>
                  <a:pt x="2871216" y="21336"/>
                </a:lnTo>
                <a:lnTo>
                  <a:pt x="28712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150864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89">
                <a:moveTo>
                  <a:pt x="0" y="21336"/>
                </a:moveTo>
                <a:lnTo>
                  <a:pt x="3072384" y="21336"/>
                </a:lnTo>
                <a:lnTo>
                  <a:pt x="307238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729983" y="6172200"/>
            <a:ext cx="2871470" cy="12700"/>
          </a:xfrm>
          <a:custGeom>
            <a:avLst/>
            <a:gdLst/>
            <a:ahLst/>
            <a:cxnLst/>
            <a:rect l="l" t="t" r="r" b="b"/>
            <a:pathLst>
              <a:path w="2871470" h="12700">
                <a:moveTo>
                  <a:pt x="0" y="12191"/>
                </a:moveTo>
                <a:lnTo>
                  <a:pt x="2871215" y="12191"/>
                </a:lnTo>
                <a:lnTo>
                  <a:pt x="2871215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172200"/>
            <a:ext cx="3072765" cy="12700"/>
          </a:xfrm>
          <a:custGeom>
            <a:avLst/>
            <a:gdLst/>
            <a:ahLst/>
            <a:cxnLst/>
            <a:rect l="l" t="t" r="r" b="b"/>
            <a:pathLst>
              <a:path w="3072765" h="12700">
                <a:moveTo>
                  <a:pt x="0" y="12191"/>
                </a:moveTo>
                <a:lnTo>
                  <a:pt x="3072384" y="12191"/>
                </a:lnTo>
                <a:lnTo>
                  <a:pt x="307238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729983" y="6184391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89">
                <a:moveTo>
                  <a:pt x="0" y="21336"/>
                </a:moveTo>
                <a:lnTo>
                  <a:pt x="2871216" y="21336"/>
                </a:lnTo>
                <a:lnTo>
                  <a:pt x="28712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184391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89">
                <a:moveTo>
                  <a:pt x="0" y="21336"/>
                </a:moveTo>
                <a:lnTo>
                  <a:pt x="3072384" y="21336"/>
                </a:lnTo>
                <a:lnTo>
                  <a:pt x="307238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729983" y="6205728"/>
            <a:ext cx="2871470" cy="24765"/>
          </a:xfrm>
          <a:custGeom>
            <a:avLst/>
            <a:gdLst/>
            <a:ahLst/>
            <a:cxnLst/>
            <a:rect l="l" t="t" r="r" b="b"/>
            <a:pathLst>
              <a:path w="2871470" h="24764">
                <a:moveTo>
                  <a:pt x="0" y="24384"/>
                </a:moveTo>
                <a:lnTo>
                  <a:pt x="2871215" y="24384"/>
                </a:lnTo>
                <a:lnTo>
                  <a:pt x="2871215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205728"/>
            <a:ext cx="3072765" cy="24765"/>
          </a:xfrm>
          <a:custGeom>
            <a:avLst/>
            <a:gdLst/>
            <a:ahLst/>
            <a:cxnLst/>
            <a:rect l="l" t="t" r="r" b="b"/>
            <a:pathLst>
              <a:path w="3072765" h="24764">
                <a:moveTo>
                  <a:pt x="0" y="24384"/>
                </a:moveTo>
                <a:lnTo>
                  <a:pt x="3072384" y="24384"/>
                </a:lnTo>
                <a:lnTo>
                  <a:pt x="307238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729983" y="6230111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89">
                <a:moveTo>
                  <a:pt x="0" y="21336"/>
                </a:moveTo>
                <a:lnTo>
                  <a:pt x="2871216" y="21336"/>
                </a:lnTo>
                <a:lnTo>
                  <a:pt x="28712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230111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89">
                <a:moveTo>
                  <a:pt x="0" y="21336"/>
                </a:moveTo>
                <a:lnTo>
                  <a:pt x="3072384" y="21336"/>
                </a:lnTo>
                <a:lnTo>
                  <a:pt x="307238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729983" y="6251447"/>
            <a:ext cx="2871470" cy="12700"/>
          </a:xfrm>
          <a:custGeom>
            <a:avLst/>
            <a:gdLst/>
            <a:ahLst/>
            <a:cxnLst/>
            <a:rect l="l" t="t" r="r" b="b"/>
            <a:pathLst>
              <a:path w="2871470" h="12700">
                <a:moveTo>
                  <a:pt x="0" y="12191"/>
                </a:moveTo>
                <a:lnTo>
                  <a:pt x="2871215" y="12191"/>
                </a:lnTo>
                <a:lnTo>
                  <a:pt x="2871215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251447"/>
            <a:ext cx="3072765" cy="12700"/>
          </a:xfrm>
          <a:custGeom>
            <a:avLst/>
            <a:gdLst/>
            <a:ahLst/>
            <a:cxnLst/>
            <a:rect l="l" t="t" r="r" b="b"/>
            <a:pathLst>
              <a:path w="3072765" h="12700">
                <a:moveTo>
                  <a:pt x="0" y="12191"/>
                </a:moveTo>
                <a:lnTo>
                  <a:pt x="3072384" y="12191"/>
                </a:lnTo>
                <a:lnTo>
                  <a:pt x="3072384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729983" y="6263640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89">
                <a:moveTo>
                  <a:pt x="0" y="21336"/>
                </a:moveTo>
                <a:lnTo>
                  <a:pt x="2871216" y="21336"/>
                </a:lnTo>
                <a:lnTo>
                  <a:pt x="287121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263640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89">
                <a:moveTo>
                  <a:pt x="0" y="21336"/>
                </a:moveTo>
                <a:lnTo>
                  <a:pt x="3072384" y="21336"/>
                </a:lnTo>
                <a:lnTo>
                  <a:pt x="3072384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729983" y="6284976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2"/>
                </a:moveTo>
                <a:lnTo>
                  <a:pt x="2871215" y="27432"/>
                </a:lnTo>
                <a:lnTo>
                  <a:pt x="28712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284976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2"/>
                </a:moveTo>
                <a:lnTo>
                  <a:pt x="3072384" y="27432"/>
                </a:lnTo>
                <a:lnTo>
                  <a:pt x="307238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729983" y="6312408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312408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729983" y="6339840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4">
                <a:moveTo>
                  <a:pt x="0" y="18288"/>
                </a:moveTo>
                <a:lnTo>
                  <a:pt x="2871215" y="18288"/>
                </a:lnTo>
                <a:lnTo>
                  <a:pt x="28712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339840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4">
                <a:moveTo>
                  <a:pt x="0" y="18288"/>
                </a:moveTo>
                <a:lnTo>
                  <a:pt x="3072384" y="18288"/>
                </a:lnTo>
                <a:lnTo>
                  <a:pt x="307238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729983" y="6358128"/>
            <a:ext cx="2871470" cy="15240"/>
          </a:xfrm>
          <a:custGeom>
            <a:avLst/>
            <a:gdLst/>
            <a:ahLst/>
            <a:cxnLst/>
            <a:rect l="l" t="t" r="r" b="b"/>
            <a:pathLst>
              <a:path w="2871470" h="15239">
                <a:moveTo>
                  <a:pt x="0" y="15240"/>
                </a:moveTo>
                <a:lnTo>
                  <a:pt x="2871216" y="15240"/>
                </a:lnTo>
                <a:lnTo>
                  <a:pt x="287121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358128"/>
            <a:ext cx="3072765" cy="15240"/>
          </a:xfrm>
          <a:custGeom>
            <a:avLst/>
            <a:gdLst/>
            <a:ahLst/>
            <a:cxnLst/>
            <a:rect l="l" t="t" r="r" b="b"/>
            <a:pathLst>
              <a:path w="3072765" h="15239">
                <a:moveTo>
                  <a:pt x="0" y="15240"/>
                </a:moveTo>
                <a:lnTo>
                  <a:pt x="3072384" y="15240"/>
                </a:lnTo>
                <a:lnTo>
                  <a:pt x="3072384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729983" y="6373367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4">
                <a:moveTo>
                  <a:pt x="0" y="18287"/>
                </a:moveTo>
                <a:lnTo>
                  <a:pt x="2871215" y="18287"/>
                </a:lnTo>
                <a:lnTo>
                  <a:pt x="2871215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373367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4">
                <a:moveTo>
                  <a:pt x="0" y="18287"/>
                </a:moveTo>
                <a:lnTo>
                  <a:pt x="3072384" y="18287"/>
                </a:lnTo>
                <a:lnTo>
                  <a:pt x="3072384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729983" y="6391655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2"/>
                </a:moveTo>
                <a:lnTo>
                  <a:pt x="2871215" y="27432"/>
                </a:lnTo>
                <a:lnTo>
                  <a:pt x="28712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391655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2"/>
                </a:moveTo>
                <a:lnTo>
                  <a:pt x="3072384" y="27432"/>
                </a:lnTo>
                <a:lnTo>
                  <a:pt x="307238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729983" y="6419088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419088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729983" y="6446520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39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446520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39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729983" y="6473952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4">
                <a:moveTo>
                  <a:pt x="0" y="18288"/>
                </a:moveTo>
                <a:lnTo>
                  <a:pt x="2871215" y="18288"/>
                </a:lnTo>
                <a:lnTo>
                  <a:pt x="28712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473952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4">
                <a:moveTo>
                  <a:pt x="0" y="18288"/>
                </a:moveTo>
                <a:lnTo>
                  <a:pt x="3072384" y="18288"/>
                </a:lnTo>
                <a:lnTo>
                  <a:pt x="307238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729983" y="6492240"/>
            <a:ext cx="2871470" cy="15240"/>
          </a:xfrm>
          <a:custGeom>
            <a:avLst/>
            <a:gdLst/>
            <a:ahLst/>
            <a:cxnLst/>
            <a:rect l="l" t="t" r="r" b="b"/>
            <a:pathLst>
              <a:path w="2871470" h="15240">
                <a:moveTo>
                  <a:pt x="0" y="15239"/>
                </a:moveTo>
                <a:lnTo>
                  <a:pt x="2871216" y="15239"/>
                </a:lnTo>
                <a:lnTo>
                  <a:pt x="2871216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492240"/>
            <a:ext cx="3072765" cy="15240"/>
          </a:xfrm>
          <a:custGeom>
            <a:avLst/>
            <a:gdLst/>
            <a:ahLst/>
            <a:cxnLst/>
            <a:rect l="l" t="t" r="r" b="b"/>
            <a:pathLst>
              <a:path w="3072765" h="15240">
                <a:moveTo>
                  <a:pt x="0" y="15239"/>
                </a:moveTo>
                <a:lnTo>
                  <a:pt x="3072384" y="15239"/>
                </a:lnTo>
                <a:lnTo>
                  <a:pt x="3072384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729983" y="6507480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5">
                <a:moveTo>
                  <a:pt x="0" y="18288"/>
                </a:moveTo>
                <a:lnTo>
                  <a:pt x="2871215" y="18288"/>
                </a:lnTo>
                <a:lnTo>
                  <a:pt x="28712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507480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5">
                <a:moveTo>
                  <a:pt x="0" y="18288"/>
                </a:moveTo>
                <a:lnTo>
                  <a:pt x="3072384" y="18288"/>
                </a:lnTo>
                <a:lnTo>
                  <a:pt x="307238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729983" y="6525768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90">
                <a:moveTo>
                  <a:pt x="0" y="21335"/>
                </a:moveTo>
                <a:lnTo>
                  <a:pt x="2871216" y="21335"/>
                </a:lnTo>
                <a:lnTo>
                  <a:pt x="28712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525768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90">
                <a:moveTo>
                  <a:pt x="0" y="21335"/>
                </a:moveTo>
                <a:lnTo>
                  <a:pt x="3072384" y="21335"/>
                </a:lnTo>
                <a:lnTo>
                  <a:pt x="307238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729983" y="6550152"/>
            <a:ext cx="2871470" cy="0"/>
          </a:xfrm>
          <a:custGeom>
            <a:avLst/>
            <a:gdLst/>
            <a:ahLst/>
            <a:cxnLst/>
            <a:rect l="l" t="t" r="r" b="b"/>
            <a:pathLst>
              <a:path w="2871470">
                <a:moveTo>
                  <a:pt x="0" y="0"/>
                </a:moveTo>
                <a:lnTo>
                  <a:pt x="2871216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5501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384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729983" y="6556247"/>
            <a:ext cx="2871470" cy="0"/>
          </a:xfrm>
          <a:custGeom>
            <a:avLst/>
            <a:gdLst/>
            <a:ahLst/>
            <a:cxnLst/>
            <a:rect l="l" t="t" r="r" b="b"/>
            <a:pathLst>
              <a:path w="2871470">
                <a:moveTo>
                  <a:pt x="0" y="0"/>
                </a:moveTo>
                <a:lnTo>
                  <a:pt x="2871216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55624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384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729983" y="6559295"/>
            <a:ext cx="2871470" cy="21590"/>
          </a:xfrm>
          <a:custGeom>
            <a:avLst/>
            <a:gdLst/>
            <a:ahLst/>
            <a:cxnLst/>
            <a:rect l="l" t="t" r="r" b="b"/>
            <a:pathLst>
              <a:path w="2871470" h="21590">
                <a:moveTo>
                  <a:pt x="0" y="21335"/>
                </a:moveTo>
                <a:lnTo>
                  <a:pt x="2871216" y="21335"/>
                </a:lnTo>
                <a:lnTo>
                  <a:pt x="287121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559295"/>
            <a:ext cx="3072765" cy="21590"/>
          </a:xfrm>
          <a:custGeom>
            <a:avLst/>
            <a:gdLst/>
            <a:ahLst/>
            <a:cxnLst/>
            <a:rect l="l" t="t" r="r" b="b"/>
            <a:pathLst>
              <a:path w="3072765" h="21590">
                <a:moveTo>
                  <a:pt x="0" y="21335"/>
                </a:moveTo>
                <a:lnTo>
                  <a:pt x="3072384" y="21335"/>
                </a:lnTo>
                <a:lnTo>
                  <a:pt x="3072384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729983" y="6580631"/>
            <a:ext cx="2871470" cy="24765"/>
          </a:xfrm>
          <a:custGeom>
            <a:avLst/>
            <a:gdLst/>
            <a:ahLst/>
            <a:cxnLst/>
            <a:rect l="l" t="t" r="r" b="b"/>
            <a:pathLst>
              <a:path w="2871470" h="24765">
                <a:moveTo>
                  <a:pt x="0" y="24384"/>
                </a:moveTo>
                <a:lnTo>
                  <a:pt x="2871215" y="24384"/>
                </a:lnTo>
                <a:lnTo>
                  <a:pt x="2871215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580631"/>
            <a:ext cx="3072765" cy="24765"/>
          </a:xfrm>
          <a:custGeom>
            <a:avLst/>
            <a:gdLst/>
            <a:ahLst/>
            <a:cxnLst/>
            <a:rect l="l" t="t" r="r" b="b"/>
            <a:pathLst>
              <a:path w="3072765" h="24765">
                <a:moveTo>
                  <a:pt x="0" y="24384"/>
                </a:moveTo>
                <a:lnTo>
                  <a:pt x="3072384" y="24384"/>
                </a:lnTo>
                <a:lnTo>
                  <a:pt x="3072384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729983" y="6605016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40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605016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40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729983" y="6632447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40">
                <a:moveTo>
                  <a:pt x="0" y="27431"/>
                </a:moveTo>
                <a:lnTo>
                  <a:pt x="2871215" y="27431"/>
                </a:lnTo>
                <a:lnTo>
                  <a:pt x="287121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632447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40">
                <a:moveTo>
                  <a:pt x="0" y="27431"/>
                </a:moveTo>
                <a:lnTo>
                  <a:pt x="3072384" y="27431"/>
                </a:lnTo>
                <a:lnTo>
                  <a:pt x="3072384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729983" y="6659880"/>
            <a:ext cx="2871470" cy="27940"/>
          </a:xfrm>
          <a:custGeom>
            <a:avLst/>
            <a:gdLst/>
            <a:ahLst/>
            <a:cxnLst/>
            <a:rect l="l" t="t" r="r" b="b"/>
            <a:pathLst>
              <a:path w="2871470" h="27940">
                <a:moveTo>
                  <a:pt x="0" y="27432"/>
                </a:moveTo>
                <a:lnTo>
                  <a:pt x="2871215" y="27432"/>
                </a:lnTo>
                <a:lnTo>
                  <a:pt x="2871215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659880"/>
            <a:ext cx="3072765" cy="27940"/>
          </a:xfrm>
          <a:custGeom>
            <a:avLst/>
            <a:gdLst/>
            <a:ahLst/>
            <a:cxnLst/>
            <a:rect l="l" t="t" r="r" b="b"/>
            <a:pathLst>
              <a:path w="3072765" h="27940">
                <a:moveTo>
                  <a:pt x="0" y="27432"/>
                </a:moveTo>
                <a:lnTo>
                  <a:pt x="3072384" y="27432"/>
                </a:lnTo>
                <a:lnTo>
                  <a:pt x="3072384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729983" y="6687311"/>
            <a:ext cx="2871470" cy="18415"/>
          </a:xfrm>
          <a:custGeom>
            <a:avLst/>
            <a:gdLst/>
            <a:ahLst/>
            <a:cxnLst/>
            <a:rect l="l" t="t" r="r" b="b"/>
            <a:pathLst>
              <a:path w="2871470" h="18415">
                <a:moveTo>
                  <a:pt x="0" y="18288"/>
                </a:moveTo>
                <a:lnTo>
                  <a:pt x="2871215" y="18288"/>
                </a:lnTo>
                <a:lnTo>
                  <a:pt x="287121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687311"/>
            <a:ext cx="3072765" cy="18415"/>
          </a:xfrm>
          <a:custGeom>
            <a:avLst/>
            <a:gdLst/>
            <a:ahLst/>
            <a:cxnLst/>
            <a:rect l="l" t="t" r="r" b="b"/>
            <a:pathLst>
              <a:path w="3072765" h="18415">
                <a:moveTo>
                  <a:pt x="0" y="18288"/>
                </a:moveTo>
                <a:lnTo>
                  <a:pt x="3072384" y="18288"/>
                </a:lnTo>
                <a:lnTo>
                  <a:pt x="307238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729983" y="6710171"/>
            <a:ext cx="2871470" cy="0"/>
          </a:xfrm>
          <a:custGeom>
            <a:avLst/>
            <a:gdLst/>
            <a:ahLst/>
            <a:cxnLst/>
            <a:rect l="l" t="t" r="r" b="b"/>
            <a:pathLst>
              <a:path w="2871470">
                <a:moveTo>
                  <a:pt x="0" y="0"/>
                </a:moveTo>
                <a:lnTo>
                  <a:pt x="2871216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71017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384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729983" y="6717792"/>
            <a:ext cx="2871470" cy="0"/>
          </a:xfrm>
          <a:custGeom>
            <a:avLst/>
            <a:gdLst/>
            <a:ahLst/>
            <a:cxnLst/>
            <a:rect l="l" t="t" r="r" b="b"/>
            <a:pathLst>
              <a:path w="2871470">
                <a:moveTo>
                  <a:pt x="0" y="0"/>
                </a:moveTo>
                <a:lnTo>
                  <a:pt x="2871216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7177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384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33927" y="3697223"/>
            <a:ext cx="3819144" cy="2468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 txBox="1"/>
          <p:nvPr/>
        </p:nvSpPr>
        <p:spPr>
          <a:xfrm>
            <a:off x="3617467" y="568959"/>
            <a:ext cx="267271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30" dirty="0">
                <a:solidFill>
                  <a:srgbClr val="FFFF00"/>
                </a:solidFill>
                <a:latin typeface="Times New Roman"/>
                <a:cs typeface="Times New Roman"/>
              </a:rPr>
              <a:t>Various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Bacterial</a:t>
            </a:r>
            <a:r>
              <a:rPr sz="2000" b="1" spc="-15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40" dirty="0">
                <a:solidFill>
                  <a:srgbClr val="FFFF00"/>
                </a:solidFill>
                <a:latin typeface="Times New Roman"/>
                <a:cs typeface="Times New Roman"/>
              </a:rPr>
              <a:t>Toxins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3529584" y="6102096"/>
            <a:ext cx="3200400" cy="646430"/>
          </a:xfrm>
          <a:custGeom>
            <a:avLst/>
            <a:gdLst/>
            <a:ahLst/>
            <a:cxnLst/>
            <a:rect l="l" t="t" r="r" b="b"/>
            <a:pathLst>
              <a:path w="3200400" h="646429">
                <a:moveTo>
                  <a:pt x="0" y="646175"/>
                </a:moveTo>
                <a:lnTo>
                  <a:pt x="3200400" y="646175"/>
                </a:lnTo>
                <a:lnTo>
                  <a:pt x="3200400" y="0"/>
                </a:lnTo>
                <a:lnTo>
                  <a:pt x="0" y="0"/>
                </a:lnTo>
                <a:lnTo>
                  <a:pt x="0" y="6461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 txBox="1"/>
          <p:nvPr/>
        </p:nvSpPr>
        <p:spPr>
          <a:xfrm>
            <a:off x="3855211" y="6138671"/>
            <a:ext cx="2550160" cy="560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71855" marR="5080" indent="-859790">
              <a:lnSpc>
                <a:spcPct val="100000"/>
              </a:lnSpc>
            </a:pPr>
            <a:r>
              <a:rPr sz="1800" u="sng" spc="-5" dirty="0">
                <a:latin typeface="Times New Roman"/>
                <a:cs typeface="Times New Roman"/>
              </a:rPr>
              <a:t>Neutralization </a:t>
            </a:r>
            <a:r>
              <a:rPr sz="1800" u="sng" spc="5" dirty="0">
                <a:latin typeface="Times New Roman"/>
                <a:cs typeface="Times New Roman"/>
              </a:rPr>
              <a:t>of </a:t>
            </a:r>
            <a:r>
              <a:rPr sz="1800" u="sng" dirty="0">
                <a:latin typeface="Times New Roman"/>
                <a:cs typeface="Times New Roman"/>
              </a:rPr>
              <a:t>a </a:t>
            </a:r>
            <a:r>
              <a:rPr sz="1800" u="sng" spc="-5" dirty="0">
                <a:latin typeface="Times New Roman"/>
                <a:cs typeface="Times New Roman"/>
              </a:rPr>
              <a:t>toxin</a:t>
            </a:r>
            <a:r>
              <a:rPr sz="1800" u="sng" spc="-100" dirty="0">
                <a:latin typeface="Times New Roman"/>
                <a:cs typeface="Times New Roman"/>
              </a:rPr>
              <a:t> </a:t>
            </a:r>
            <a:r>
              <a:rPr sz="1800" u="sng" spc="5" dirty="0">
                <a:latin typeface="Times New Roman"/>
                <a:cs typeface="Times New Roman"/>
              </a:rPr>
              <a:t>by  </a:t>
            </a:r>
            <a:r>
              <a:rPr sz="1800" u="sng" dirty="0">
                <a:latin typeface="Times New Roman"/>
                <a:cs typeface="Times New Roman"/>
              </a:rPr>
              <a:t>antibody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6812280" y="4953000"/>
            <a:ext cx="320040" cy="1572895"/>
          </a:xfrm>
          <a:custGeom>
            <a:avLst/>
            <a:gdLst/>
            <a:ahLst/>
            <a:cxnLst/>
            <a:rect l="l" t="t" r="r" b="b"/>
            <a:pathLst>
              <a:path w="320040" h="1572895">
                <a:moveTo>
                  <a:pt x="280474" y="1380906"/>
                </a:moveTo>
                <a:lnTo>
                  <a:pt x="118872" y="1554480"/>
                </a:lnTo>
                <a:lnTo>
                  <a:pt x="137160" y="1572768"/>
                </a:lnTo>
                <a:lnTo>
                  <a:pt x="301751" y="1392936"/>
                </a:lnTo>
                <a:lnTo>
                  <a:pt x="304800" y="1392936"/>
                </a:lnTo>
                <a:lnTo>
                  <a:pt x="304800" y="1386840"/>
                </a:lnTo>
                <a:lnTo>
                  <a:pt x="280416" y="1386840"/>
                </a:lnTo>
                <a:lnTo>
                  <a:pt x="280474" y="1380906"/>
                </a:lnTo>
                <a:close/>
              </a:path>
              <a:path w="320040" h="1572895">
                <a:moveTo>
                  <a:pt x="283464" y="1377696"/>
                </a:moveTo>
                <a:lnTo>
                  <a:pt x="280474" y="1380906"/>
                </a:lnTo>
                <a:lnTo>
                  <a:pt x="280416" y="1386840"/>
                </a:lnTo>
                <a:lnTo>
                  <a:pt x="283464" y="1377696"/>
                </a:lnTo>
                <a:close/>
              </a:path>
              <a:path w="320040" h="1572895">
                <a:moveTo>
                  <a:pt x="304913" y="1377696"/>
                </a:moveTo>
                <a:lnTo>
                  <a:pt x="283464" y="1377696"/>
                </a:lnTo>
                <a:lnTo>
                  <a:pt x="280416" y="1386840"/>
                </a:lnTo>
                <a:lnTo>
                  <a:pt x="304800" y="1386840"/>
                </a:lnTo>
                <a:lnTo>
                  <a:pt x="304913" y="1377696"/>
                </a:lnTo>
                <a:close/>
              </a:path>
              <a:path w="320040" h="1572895">
                <a:moveTo>
                  <a:pt x="320040" y="152400"/>
                </a:moveTo>
                <a:lnTo>
                  <a:pt x="292608" y="152400"/>
                </a:lnTo>
                <a:lnTo>
                  <a:pt x="301751" y="164592"/>
                </a:lnTo>
                <a:lnTo>
                  <a:pt x="292487" y="164592"/>
                </a:lnTo>
                <a:lnTo>
                  <a:pt x="280474" y="1380906"/>
                </a:lnTo>
                <a:lnTo>
                  <a:pt x="283464" y="1377696"/>
                </a:lnTo>
                <a:lnTo>
                  <a:pt x="304913" y="1377696"/>
                </a:lnTo>
                <a:lnTo>
                  <a:pt x="319926" y="164592"/>
                </a:lnTo>
                <a:lnTo>
                  <a:pt x="301751" y="164592"/>
                </a:lnTo>
                <a:lnTo>
                  <a:pt x="292532" y="160094"/>
                </a:lnTo>
                <a:lnTo>
                  <a:pt x="319982" y="160094"/>
                </a:lnTo>
                <a:lnTo>
                  <a:pt x="320040" y="152400"/>
                </a:lnTo>
                <a:close/>
              </a:path>
              <a:path w="320040" h="1572895">
                <a:moveTo>
                  <a:pt x="292608" y="152400"/>
                </a:moveTo>
                <a:lnTo>
                  <a:pt x="292532" y="160094"/>
                </a:lnTo>
                <a:lnTo>
                  <a:pt x="301751" y="164592"/>
                </a:lnTo>
                <a:lnTo>
                  <a:pt x="292608" y="152400"/>
                </a:lnTo>
                <a:close/>
              </a:path>
              <a:path w="320040" h="1572895">
                <a:moveTo>
                  <a:pt x="74143" y="23418"/>
                </a:moveTo>
                <a:lnTo>
                  <a:pt x="62453" y="47861"/>
                </a:lnTo>
                <a:lnTo>
                  <a:pt x="292532" y="160094"/>
                </a:lnTo>
                <a:lnTo>
                  <a:pt x="292608" y="152400"/>
                </a:lnTo>
                <a:lnTo>
                  <a:pt x="320040" y="152400"/>
                </a:lnTo>
                <a:lnTo>
                  <a:pt x="320040" y="149351"/>
                </a:lnTo>
                <a:lnTo>
                  <a:pt x="316992" y="143256"/>
                </a:lnTo>
                <a:lnTo>
                  <a:pt x="310896" y="143256"/>
                </a:lnTo>
                <a:lnTo>
                  <a:pt x="74143" y="23418"/>
                </a:lnTo>
                <a:close/>
              </a:path>
              <a:path w="320040" h="1572895">
                <a:moveTo>
                  <a:pt x="85344" y="0"/>
                </a:moveTo>
                <a:lnTo>
                  <a:pt x="0" y="0"/>
                </a:lnTo>
                <a:lnTo>
                  <a:pt x="51816" y="70104"/>
                </a:lnTo>
                <a:lnTo>
                  <a:pt x="62453" y="47861"/>
                </a:lnTo>
                <a:lnTo>
                  <a:pt x="51816" y="42672"/>
                </a:lnTo>
                <a:lnTo>
                  <a:pt x="64008" y="18287"/>
                </a:lnTo>
                <a:lnTo>
                  <a:pt x="76597" y="18287"/>
                </a:lnTo>
                <a:lnTo>
                  <a:pt x="85344" y="0"/>
                </a:lnTo>
                <a:close/>
              </a:path>
              <a:path w="320040" h="1572895">
                <a:moveTo>
                  <a:pt x="64008" y="18287"/>
                </a:moveTo>
                <a:lnTo>
                  <a:pt x="51816" y="42672"/>
                </a:lnTo>
                <a:lnTo>
                  <a:pt x="62453" y="47861"/>
                </a:lnTo>
                <a:lnTo>
                  <a:pt x="74143" y="23418"/>
                </a:lnTo>
                <a:lnTo>
                  <a:pt x="64008" y="18287"/>
                </a:lnTo>
                <a:close/>
              </a:path>
              <a:path w="320040" h="1572895">
                <a:moveTo>
                  <a:pt x="76597" y="18287"/>
                </a:moveTo>
                <a:lnTo>
                  <a:pt x="64008" y="18287"/>
                </a:lnTo>
                <a:lnTo>
                  <a:pt x="74143" y="23418"/>
                </a:lnTo>
                <a:lnTo>
                  <a:pt x="76597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33344" y="978408"/>
            <a:ext cx="3834383" cy="2514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65704" y="2170176"/>
            <a:ext cx="4231005" cy="2966085"/>
          </a:xfrm>
          <a:custGeom>
            <a:avLst/>
            <a:gdLst/>
            <a:ahLst/>
            <a:cxnLst/>
            <a:rect l="l" t="t" r="r" b="b"/>
            <a:pathLst>
              <a:path w="4231005" h="2966085">
                <a:moveTo>
                  <a:pt x="155447" y="2575560"/>
                </a:moveTo>
                <a:lnTo>
                  <a:pt x="155447" y="2965704"/>
                </a:lnTo>
                <a:lnTo>
                  <a:pt x="413480" y="2837688"/>
                </a:lnTo>
                <a:lnTo>
                  <a:pt x="222503" y="2837688"/>
                </a:lnTo>
                <a:lnTo>
                  <a:pt x="222503" y="2706624"/>
                </a:lnTo>
                <a:lnTo>
                  <a:pt x="419623" y="2706624"/>
                </a:lnTo>
                <a:lnTo>
                  <a:pt x="155447" y="2575560"/>
                </a:lnTo>
                <a:close/>
              </a:path>
              <a:path w="4231005" h="2966085">
                <a:moveTo>
                  <a:pt x="4102607" y="1335024"/>
                </a:moveTo>
                <a:lnTo>
                  <a:pt x="64007" y="1335024"/>
                </a:lnTo>
                <a:lnTo>
                  <a:pt x="38576" y="1340310"/>
                </a:lnTo>
                <a:lnTo>
                  <a:pt x="18287" y="1354455"/>
                </a:lnTo>
                <a:lnTo>
                  <a:pt x="4857" y="1374886"/>
                </a:lnTo>
                <a:lnTo>
                  <a:pt x="0" y="1399032"/>
                </a:lnTo>
                <a:lnTo>
                  <a:pt x="0" y="2770632"/>
                </a:lnTo>
                <a:lnTo>
                  <a:pt x="4857" y="2796540"/>
                </a:lnTo>
                <a:lnTo>
                  <a:pt x="18287" y="2817876"/>
                </a:lnTo>
                <a:lnTo>
                  <a:pt x="38576" y="2832354"/>
                </a:lnTo>
                <a:lnTo>
                  <a:pt x="64007" y="2837688"/>
                </a:lnTo>
                <a:lnTo>
                  <a:pt x="155447" y="2837688"/>
                </a:lnTo>
                <a:lnTo>
                  <a:pt x="155447" y="2770632"/>
                </a:lnTo>
                <a:lnTo>
                  <a:pt x="131063" y="2770632"/>
                </a:lnTo>
                <a:lnTo>
                  <a:pt x="64007" y="2706624"/>
                </a:lnTo>
                <a:lnTo>
                  <a:pt x="131063" y="2706624"/>
                </a:lnTo>
                <a:lnTo>
                  <a:pt x="131063" y="1466088"/>
                </a:lnTo>
                <a:lnTo>
                  <a:pt x="64007" y="1466088"/>
                </a:lnTo>
                <a:lnTo>
                  <a:pt x="131063" y="1399032"/>
                </a:lnTo>
                <a:lnTo>
                  <a:pt x="4102607" y="1399032"/>
                </a:lnTo>
                <a:lnTo>
                  <a:pt x="4102607" y="1335024"/>
                </a:lnTo>
                <a:close/>
              </a:path>
              <a:path w="4231005" h="2966085">
                <a:moveTo>
                  <a:pt x="419623" y="2706624"/>
                </a:moveTo>
                <a:lnTo>
                  <a:pt x="222503" y="2706624"/>
                </a:lnTo>
                <a:lnTo>
                  <a:pt x="222503" y="2837688"/>
                </a:lnTo>
                <a:lnTo>
                  <a:pt x="413480" y="2837688"/>
                </a:lnTo>
                <a:lnTo>
                  <a:pt x="548640" y="2770632"/>
                </a:lnTo>
                <a:lnTo>
                  <a:pt x="419623" y="2706624"/>
                </a:lnTo>
                <a:close/>
              </a:path>
              <a:path w="4231005" h="2966085">
                <a:moveTo>
                  <a:pt x="131063" y="2706624"/>
                </a:moveTo>
                <a:lnTo>
                  <a:pt x="64007" y="2706624"/>
                </a:lnTo>
                <a:lnTo>
                  <a:pt x="131063" y="2770632"/>
                </a:lnTo>
                <a:lnTo>
                  <a:pt x="131063" y="2706624"/>
                </a:lnTo>
                <a:close/>
              </a:path>
              <a:path w="4231005" h="2966085">
                <a:moveTo>
                  <a:pt x="155447" y="2706624"/>
                </a:moveTo>
                <a:lnTo>
                  <a:pt x="131063" y="2706624"/>
                </a:lnTo>
                <a:lnTo>
                  <a:pt x="131063" y="2770632"/>
                </a:lnTo>
                <a:lnTo>
                  <a:pt x="155447" y="2770632"/>
                </a:lnTo>
                <a:lnTo>
                  <a:pt x="155447" y="2706624"/>
                </a:lnTo>
                <a:close/>
              </a:path>
              <a:path w="4231005" h="2966085">
                <a:moveTo>
                  <a:pt x="131063" y="1399032"/>
                </a:moveTo>
                <a:lnTo>
                  <a:pt x="64007" y="1466088"/>
                </a:lnTo>
                <a:lnTo>
                  <a:pt x="131063" y="1466088"/>
                </a:lnTo>
                <a:lnTo>
                  <a:pt x="131063" y="1399032"/>
                </a:lnTo>
                <a:close/>
              </a:path>
              <a:path w="4231005" h="2966085">
                <a:moveTo>
                  <a:pt x="4230624" y="1335024"/>
                </a:moveTo>
                <a:lnTo>
                  <a:pt x="4166616" y="1335024"/>
                </a:lnTo>
                <a:lnTo>
                  <a:pt x="4102607" y="1399032"/>
                </a:lnTo>
                <a:lnTo>
                  <a:pt x="131063" y="1399032"/>
                </a:lnTo>
                <a:lnTo>
                  <a:pt x="131063" y="1466088"/>
                </a:lnTo>
                <a:lnTo>
                  <a:pt x="4166616" y="1466088"/>
                </a:lnTo>
                <a:lnTo>
                  <a:pt x="4192047" y="1460754"/>
                </a:lnTo>
                <a:lnTo>
                  <a:pt x="4212335" y="1446276"/>
                </a:lnTo>
                <a:lnTo>
                  <a:pt x="4225766" y="1424940"/>
                </a:lnTo>
                <a:lnTo>
                  <a:pt x="4230624" y="1399032"/>
                </a:lnTo>
                <a:lnTo>
                  <a:pt x="4230624" y="1335024"/>
                </a:lnTo>
                <a:close/>
              </a:path>
              <a:path w="4231005" h="2966085">
                <a:moveTo>
                  <a:pt x="4102607" y="67056"/>
                </a:moveTo>
                <a:lnTo>
                  <a:pt x="4102607" y="1399032"/>
                </a:lnTo>
                <a:lnTo>
                  <a:pt x="4166616" y="1335024"/>
                </a:lnTo>
                <a:lnTo>
                  <a:pt x="4230624" y="1335024"/>
                </a:lnTo>
                <a:lnTo>
                  <a:pt x="4230624" y="131063"/>
                </a:lnTo>
                <a:lnTo>
                  <a:pt x="4166616" y="131063"/>
                </a:lnTo>
                <a:lnTo>
                  <a:pt x="4102607" y="67056"/>
                </a:lnTo>
                <a:close/>
              </a:path>
              <a:path w="4231005" h="2966085">
                <a:moveTo>
                  <a:pt x="4166616" y="0"/>
                </a:moveTo>
                <a:lnTo>
                  <a:pt x="3837431" y="0"/>
                </a:lnTo>
                <a:lnTo>
                  <a:pt x="3837431" y="131063"/>
                </a:lnTo>
                <a:lnTo>
                  <a:pt x="4102607" y="131063"/>
                </a:lnTo>
                <a:lnTo>
                  <a:pt x="4102607" y="67056"/>
                </a:lnTo>
                <a:lnTo>
                  <a:pt x="4230624" y="67056"/>
                </a:lnTo>
                <a:lnTo>
                  <a:pt x="4225766" y="41148"/>
                </a:lnTo>
                <a:lnTo>
                  <a:pt x="4212335" y="19812"/>
                </a:lnTo>
                <a:lnTo>
                  <a:pt x="4192047" y="5334"/>
                </a:lnTo>
                <a:lnTo>
                  <a:pt x="4166616" y="0"/>
                </a:lnTo>
                <a:close/>
              </a:path>
              <a:path w="4231005" h="2966085">
                <a:moveTo>
                  <a:pt x="4230624" y="67056"/>
                </a:moveTo>
                <a:lnTo>
                  <a:pt x="4102607" y="67056"/>
                </a:lnTo>
                <a:lnTo>
                  <a:pt x="4166616" y="131063"/>
                </a:lnTo>
                <a:lnTo>
                  <a:pt x="4230624" y="131063"/>
                </a:lnTo>
                <a:lnTo>
                  <a:pt x="4230624" y="67056"/>
                </a:lnTo>
                <a:close/>
              </a:path>
            </a:pathLst>
          </a:custGeom>
          <a:solidFill>
            <a:srgbClr val="B1B1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239511" y="3633215"/>
            <a:ext cx="1941830" cy="2527300"/>
          </a:xfrm>
          <a:custGeom>
            <a:avLst/>
            <a:gdLst/>
            <a:ahLst/>
            <a:cxnLst/>
            <a:rect l="l" t="t" r="r" b="b"/>
            <a:pathLst>
              <a:path w="1941829" h="2527300">
                <a:moveTo>
                  <a:pt x="1941576" y="0"/>
                </a:moveTo>
                <a:lnTo>
                  <a:pt x="0" y="0"/>
                </a:lnTo>
                <a:lnTo>
                  <a:pt x="0" y="2526792"/>
                </a:lnTo>
                <a:lnTo>
                  <a:pt x="1941576" y="2526792"/>
                </a:lnTo>
                <a:lnTo>
                  <a:pt x="1941576" y="2514600"/>
                </a:lnTo>
                <a:lnTo>
                  <a:pt x="24384" y="2514600"/>
                </a:lnTo>
                <a:lnTo>
                  <a:pt x="12191" y="2502408"/>
                </a:lnTo>
                <a:lnTo>
                  <a:pt x="24384" y="2502408"/>
                </a:lnTo>
                <a:lnTo>
                  <a:pt x="24384" y="24384"/>
                </a:lnTo>
                <a:lnTo>
                  <a:pt x="12191" y="24384"/>
                </a:lnTo>
                <a:lnTo>
                  <a:pt x="24384" y="12192"/>
                </a:lnTo>
                <a:lnTo>
                  <a:pt x="1941576" y="12192"/>
                </a:lnTo>
                <a:lnTo>
                  <a:pt x="1941576" y="0"/>
                </a:lnTo>
                <a:close/>
              </a:path>
              <a:path w="1941829" h="2527300">
                <a:moveTo>
                  <a:pt x="24384" y="2502408"/>
                </a:moveTo>
                <a:lnTo>
                  <a:pt x="12191" y="2502408"/>
                </a:lnTo>
                <a:lnTo>
                  <a:pt x="24384" y="2514600"/>
                </a:lnTo>
                <a:lnTo>
                  <a:pt x="24384" y="2502408"/>
                </a:lnTo>
                <a:close/>
              </a:path>
              <a:path w="1941829" h="2527300">
                <a:moveTo>
                  <a:pt x="1917191" y="2502408"/>
                </a:moveTo>
                <a:lnTo>
                  <a:pt x="24384" y="2502408"/>
                </a:lnTo>
                <a:lnTo>
                  <a:pt x="24384" y="2514600"/>
                </a:lnTo>
                <a:lnTo>
                  <a:pt x="1917191" y="2514600"/>
                </a:lnTo>
                <a:lnTo>
                  <a:pt x="1917191" y="2502408"/>
                </a:lnTo>
                <a:close/>
              </a:path>
              <a:path w="1941829" h="2527300">
                <a:moveTo>
                  <a:pt x="1917191" y="12192"/>
                </a:moveTo>
                <a:lnTo>
                  <a:pt x="1917191" y="2514600"/>
                </a:lnTo>
                <a:lnTo>
                  <a:pt x="1929384" y="2502408"/>
                </a:lnTo>
                <a:lnTo>
                  <a:pt x="1941576" y="2502408"/>
                </a:lnTo>
                <a:lnTo>
                  <a:pt x="1941576" y="24384"/>
                </a:lnTo>
                <a:lnTo>
                  <a:pt x="1929384" y="24384"/>
                </a:lnTo>
                <a:lnTo>
                  <a:pt x="1917191" y="12192"/>
                </a:lnTo>
                <a:close/>
              </a:path>
              <a:path w="1941829" h="2527300">
                <a:moveTo>
                  <a:pt x="1941576" y="2502408"/>
                </a:moveTo>
                <a:lnTo>
                  <a:pt x="1929384" y="2502408"/>
                </a:lnTo>
                <a:lnTo>
                  <a:pt x="1917191" y="2514600"/>
                </a:lnTo>
                <a:lnTo>
                  <a:pt x="1941576" y="2514600"/>
                </a:lnTo>
                <a:lnTo>
                  <a:pt x="1941576" y="2502408"/>
                </a:lnTo>
                <a:close/>
              </a:path>
              <a:path w="1941829" h="2527300">
                <a:moveTo>
                  <a:pt x="24384" y="12192"/>
                </a:moveTo>
                <a:lnTo>
                  <a:pt x="12191" y="24384"/>
                </a:lnTo>
                <a:lnTo>
                  <a:pt x="24384" y="24384"/>
                </a:lnTo>
                <a:lnTo>
                  <a:pt x="24384" y="12192"/>
                </a:lnTo>
                <a:close/>
              </a:path>
              <a:path w="1941829" h="2527300">
                <a:moveTo>
                  <a:pt x="1917191" y="12192"/>
                </a:moveTo>
                <a:lnTo>
                  <a:pt x="24384" y="12192"/>
                </a:lnTo>
                <a:lnTo>
                  <a:pt x="24384" y="24384"/>
                </a:lnTo>
                <a:lnTo>
                  <a:pt x="1917191" y="24384"/>
                </a:lnTo>
                <a:lnTo>
                  <a:pt x="1917191" y="12192"/>
                </a:lnTo>
                <a:close/>
              </a:path>
              <a:path w="1941829" h="2527300">
                <a:moveTo>
                  <a:pt x="1941576" y="12192"/>
                </a:moveTo>
                <a:lnTo>
                  <a:pt x="1917191" y="12192"/>
                </a:lnTo>
                <a:lnTo>
                  <a:pt x="1929384" y="24384"/>
                </a:lnTo>
                <a:lnTo>
                  <a:pt x="1941576" y="24384"/>
                </a:lnTo>
                <a:lnTo>
                  <a:pt x="1941576" y="12192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59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41664" y="4462271"/>
            <a:ext cx="859790" cy="2679700"/>
          </a:xfrm>
          <a:custGeom>
            <a:avLst/>
            <a:gdLst/>
            <a:ahLst/>
            <a:cxnLst/>
            <a:rect l="l" t="t" r="r" b="b"/>
            <a:pathLst>
              <a:path w="859790" h="2679700">
                <a:moveTo>
                  <a:pt x="0" y="2679191"/>
                </a:moveTo>
                <a:lnTo>
                  <a:pt x="859536" y="2679191"/>
                </a:lnTo>
                <a:lnTo>
                  <a:pt x="859536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4462271"/>
            <a:ext cx="1094740" cy="2679700"/>
          </a:xfrm>
          <a:custGeom>
            <a:avLst/>
            <a:gdLst/>
            <a:ahLst/>
            <a:cxnLst/>
            <a:rect l="l" t="t" r="r" b="b"/>
            <a:pathLst>
              <a:path w="1094740" h="2679700">
                <a:moveTo>
                  <a:pt x="0" y="2679191"/>
                </a:moveTo>
                <a:lnTo>
                  <a:pt x="1094232" y="2679191"/>
                </a:lnTo>
                <a:lnTo>
                  <a:pt x="1094232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741664" y="3660647"/>
            <a:ext cx="859790" cy="134620"/>
          </a:xfrm>
          <a:custGeom>
            <a:avLst/>
            <a:gdLst/>
            <a:ahLst/>
            <a:cxnLst/>
            <a:rect l="l" t="t" r="r" b="b"/>
            <a:pathLst>
              <a:path w="859790" h="134620">
                <a:moveTo>
                  <a:pt x="0" y="134111"/>
                </a:moveTo>
                <a:lnTo>
                  <a:pt x="859536" y="134111"/>
                </a:lnTo>
                <a:lnTo>
                  <a:pt x="859536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660647"/>
            <a:ext cx="1094740" cy="134620"/>
          </a:xfrm>
          <a:custGeom>
            <a:avLst/>
            <a:gdLst/>
            <a:ahLst/>
            <a:cxnLst/>
            <a:rect l="l" t="t" r="r" b="b"/>
            <a:pathLst>
              <a:path w="1094740" h="134620">
                <a:moveTo>
                  <a:pt x="0" y="134111"/>
                </a:moveTo>
                <a:lnTo>
                  <a:pt x="1094232" y="134111"/>
                </a:lnTo>
                <a:lnTo>
                  <a:pt x="1094232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741664" y="3794759"/>
            <a:ext cx="859790" cy="186055"/>
          </a:xfrm>
          <a:custGeom>
            <a:avLst/>
            <a:gdLst/>
            <a:ahLst/>
            <a:cxnLst/>
            <a:rect l="l" t="t" r="r" b="b"/>
            <a:pathLst>
              <a:path w="859790" h="186054">
                <a:moveTo>
                  <a:pt x="0" y="185927"/>
                </a:moveTo>
                <a:lnTo>
                  <a:pt x="859536" y="185927"/>
                </a:lnTo>
                <a:lnTo>
                  <a:pt x="859536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3794759"/>
            <a:ext cx="1094740" cy="186055"/>
          </a:xfrm>
          <a:custGeom>
            <a:avLst/>
            <a:gdLst/>
            <a:ahLst/>
            <a:cxnLst/>
            <a:rect l="l" t="t" r="r" b="b"/>
            <a:pathLst>
              <a:path w="1094740" h="186054">
                <a:moveTo>
                  <a:pt x="0" y="185927"/>
                </a:moveTo>
                <a:lnTo>
                  <a:pt x="1094232" y="185927"/>
                </a:lnTo>
                <a:lnTo>
                  <a:pt x="1094232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741664" y="3980688"/>
            <a:ext cx="859790" cy="134620"/>
          </a:xfrm>
          <a:custGeom>
            <a:avLst/>
            <a:gdLst/>
            <a:ahLst/>
            <a:cxnLst/>
            <a:rect l="l" t="t" r="r" b="b"/>
            <a:pathLst>
              <a:path w="859790" h="134620">
                <a:moveTo>
                  <a:pt x="0" y="134111"/>
                </a:moveTo>
                <a:lnTo>
                  <a:pt x="859536" y="134111"/>
                </a:lnTo>
                <a:lnTo>
                  <a:pt x="859536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3980688"/>
            <a:ext cx="1094740" cy="134620"/>
          </a:xfrm>
          <a:custGeom>
            <a:avLst/>
            <a:gdLst/>
            <a:ahLst/>
            <a:cxnLst/>
            <a:rect l="l" t="t" r="r" b="b"/>
            <a:pathLst>
              <a:path w="1094740" h="134620">
                <a:moveTo>
                  <a:pt x="0" y="134111"/>
                </a:moveTo>
                <a:lnTo>
                  <a:pt x="1094232" y="134111"/>
                </a:lnTo>
                <a:lnTo>
                  <a:pt x="1094232" y="0"/>
                </a:lnTo>
                <a:lnTo>
                  <a:pt x="0" y="0"/>
                </a:lnTo>
                <a:lnTo>
                  <a:pt x="0" y="134111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741664" y="4114800"/>
            <a:ext cx="859790" cy="106680"/>
          </a:xfrm>
          <a:custGeom>
            <a:avLst/>
            <a:gdLst/>
            <a:ahLst/>
            <a:cxnLst/>
            <a:rect l="l" t="t" r="r" b="b"/>
            <a:pathLst>
              <a:path w="859790" h="106679">
                <a:moveTo>
                  <a:pt x="0" y="106679"/>
                </a:moveTo>
                <a:lnTo>
                  <a:pt x="859536" y="106679"/>
                </a:lnTo>
                <a:lnTo>
                  <a:pt x="859536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114800"/>
            <a:ext cx="1094740" cy="106680"/>
          </a:xfrm>
          <a:custGeom>
            <a:avLst/>
            <a:gdLst/>
            <a:ahLst/>
            <a:cxnLst/>
            <a:rect l="l" t="t" r="r" b="b"/>
            <a:pathLst>
              <a:path w="1094740" h="106679">
                <a:moveTo>
                  <a:pt x="0" y="106679"/>
                </a:moveTo>
                <a:lnTo>
                  <a:pt x="1094232" y="106679"/>
                </a:lnTo>
                <a:lnTo>
                  <a:pt x="1094232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741664" y="4221479"/>
            <a:ext cx="859790" cy="82550"/>
          </a:xfrm>
          <a:custGeom>
            <a:avLst/>
            <a:gdLst/>
            <a:ahLst/>
            <a:cxnLst/>
            <a:rect l="l" t="t" r="r" b="b"/>
            <a:pathLst>
              <a:path w="859790" h="82550">
                <a:moveTo>
                  <a:pt x="0" y="82296"/>
                </a:moveTo>
                <a:lnTo>
                  <a:pt x="859536" y="82296"/>
                </a:lnTo>
                <a:lnTo>
                  <a:pt x="859536" y="0"/>
                </a:lnTo>
                <a:lnTo>
                  <a:pt x="0" y="0"/>
                </a:lnTo>
                <a:lnTo>
                  <a:pt x="0" y="82296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221479"/>
            <a:ext cx="1094740" cy="82550"/>
          </a:xfrm>
          <a:custGeom>
            <a:avLst/>
            <a:gdLst/>
            <a:ahLst/>
            <a:cxnLst/>
            <a:rect l="l" t="t" r="r" b="b"/>
            <a:pathLst>
              <a:path w="1094740" h="82550">
                <a:moveTo>
                  <a:pt x="0" y="82296"/>
                </a:moveTo>
                <a:lnTo>
                  <a:pt x="1094232" y="82296"/>
                </a:lnTo>
                <a:lnTo>
                  <a:pt x="1094232" y="0"/>
                </a:lnTo>
                <a:lnTo>
                  <a:pt x="0" y="0"/>
                </a:lnTo>
                <a:lnTo>
                  <a:pt x="0" y="82296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8741664" y="4303776"/>
            <a:ext cx="859790" cy="79375"/>
          </a:xfrm>
          <a:custGeom>
            <a:avLst/>
            <a:gdLst/>
            <a:ahLst/>
            <a:cxnLst/>
            <a:rect l="l" t="t" r="r" b="b"/>
            <a:pathLst>
              <a:path w="859790" h="79375">
                <a:moveTo>
                  <a:pt x="0" y="79248"/>
                </a:moveTo>
                <a:lnTo>
                  <a:pt x="859536" y="79248"/>
                </a:lnTo>
                <a:lnTo>
                  <a:pt x="859536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303776"/>
            <a:ext cx="1094740" cy="79375"/>
          </a:xfrm>
          <a:custGeom>
            <a:avLst/>
            <a:gdLst/>
            <a:ahLst/>
            <a:cxnLst/>
            <a:rect l="l" t="t" r="r" b="b"/>
            <a:pathLst>
              <a:path w="1094740" h="79375">
                <a:moveTo>
                  <a:pt x="0" y="79248"/>
                </a:moveTo>
                <a:lnTo>
                  <a:pt x="1094232" y="79248"/>
                </a:lnTo>
                <a:lnTo>
                  <a:pt x="1094232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741664" y="4383023"/>
            <a:ext cx="859790" cy="79375"/>
          </a:xfrm>
          <a:custGeom>
            <a:avLst/>
            <a:gdLst/>
            <a:ahLst/>
            <a:cxnLst/>
            <a:rect l="l" t="t" r="r" b="b"/>
            <a:pathLst>
              <a:path w="859790" h="79375">
                <a:moveTo>
                  <a:pt x="0" y="79248"/>
                </a:moveTo>
                <a:lnTo>
                  <a:pt x="859536" y="79248"/>
                </a:lnTo>
                <a:lnTo>
                  <a:pt x="859536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383023"/>
            <a:ext cx="1094740" cy="79375"/>
          </a:xfrm>
          <a:custGeom>
            <a:avLst/>
            <a:gdLst/>
            <a:ahLst/>
            <a:cxnLst/>
            <a:rect l="l" t="t" r="r" b="b"/>
            <a:pathLst>
              <a:path w="1094740" h="79375">
                <a:moveTo>
                  <a:pt x="0" y="79248"/>
                </a:moveTo>
                <a:lnTo>
                  <a:pt x="1094232" y="79248"/>
                </a:lnTo>
                <a:lnTo>
                  <a:pt x="1094232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741664" y="4462273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462273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741664" y="4517135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517135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741664" y="4544567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544567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741664" y="4572000"/>
            <a:ext cx="859790" cy="52069"/>
          </a:xfrm>
          <a:custGeom>
            <a:avLst/>
            <a:gdLst/>
            <a:ahLst/>
            <a:cxnLst/>
            <a:rect l="l" t="t" r="r" b="b"/>
            <a:pathLst>
              <a:path w="859790" h="52070">
                <a:moveTo>
                  <a:pt x="0" y="51816"/>
                </a:moveTo>
                <a:lnTo>
                  <a:pt x="859536" y="51816"/>
                </a:lnTo>
                <a:lnTo>
                  <a:pt x="859536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4572000"/>
            <a:ext cx="1094740" cy="52069"/>
          </a:xfrm>
          <a:custGeom>
            <a:avLst/>
            <a:gdLst/>
            <a:ahLst/>
            <a:cxnLst/>
            <a:rect l="l" t="t" r="r" b="b"/>
            <a:pathLst>
              <a:path w="1094740" h="52070">
                <a:moveTo>
                  <a:pt x="0" y="51816"/>
                </a:moveTo>
                <a:lnTo>
                  <a:pt x="1094232" y="51816"/>
                </a:lnTo>
                <a:lnTo>
                  <a:pt x="1094232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741664" y="4623817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4623817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741664" y="4678679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4678679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741664" y="4706111"/>
            <a:ext cx="859790" cy="52069"/>
          </a:xfrm>
          <a:custGeom>
            <a:avLst/>
            <a:gdLst/>
            <a:ahLst/>
            <a:cxnLst/>
            <a:rect l="l" t="t" r="r" b="b"/>
            <a:pathLst>
              <a:path w="859790" h="52070">
                <a:moveTo>
                  <a:pt x="0" y="51815"/>
                </a:moveTo>
                <a:lnTo>
                  <a:pt x="859536" y="51815"/>
                </a:lnTo>
                <a:lnTo>
                  <a:pt x="859536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4706111"/>
            <a:ext cx="1094740" cy="52069"/>
          </a:xfrm>
          <a:custGeom>
            <a:avLst/>
            <a:gdLst/>
            <a:ahLst/>
            <a:cxnLst/>
            <a:rect l="l" t="t" r="r" b="b"/>
            <a:pathLst>
              <a:path w="1094740" h="52070">
                <a:moveTo>
                  <a:pt x="0" y="51815"/>
                </a:moveTo>
                <a:lnTo>
                  <a:pt x="1094232" y="51815"/>
                </a:lnTo>
                <a:lnTo>
                  <a:pt x="1094232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741664" y="4757929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4757929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741664" y="4812791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3"/>
                </a:moveTo>
                <a:lnTo>
                  <a:pt x="859536" y="24383"/>
                </a:lnTo>
                <a:lnTo>
                  <a:pt x="859536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4812791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3"/>
                </a:moveTo>
                <a:lnTo>
                  <a:pt x="1094232" y="24383"/>
                </a:lnTo>
                <a:lnTo>
                  <a:pt x="1094232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741664" y="4837176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4837176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741664" y="4864609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4864609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741664" y="4919471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4919471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741664" y="4946903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3"/>
                </a:moveTo>
                <a:lnTo>
                  <a:pt x="859536" y="24383"/>
                </a:lnTo>
                <a:lnTo>
                  <a:pt x="859536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4946903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3"/>
                </a:moveTo>
                <a:lnTo>
                  <a:pt x="1094232" y="24383"/>
                </a:lnTo>
                <a:lnTo>
                  <a:pt x="1094232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741664" y="4971288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4971288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741664" y="4998720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4998720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741664" y="5026152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026152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741664" y="5053584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053584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741664" y="5081015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3"/>
                </a:moveTo>
                <a:lnTo>
                  <a:pt x="859536" y="24383"/>
                </a:lnTo>
                <a:lnTo>
                  <a:pt x="859536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081015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3"/>
                </a:moveTo>
                <a:lnTo>
                  <a:pt x="1094232" y="24383"/>
                </a:lnTo>
                <a:lnTo>
                  <a:pt x="1094232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741664" y="5105401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105401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741664" y="5160264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160264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741664" y="5187696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187696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741664" y="5205984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39">
                <a:moveTo>
                  <a:pt x="0" y="15240"/>
                </a:moveTo>
                <a:lnTo>
                  <a:pt x="859536" y="15240"/>
                </a:lnTo>
                <a:lnTo>
                  <a:pt x="85953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205984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39">
                <a:moveTo>
                  <a:pt x="0" y="15240"/>
                </a:moveTo>
                <a:lnTo>
                  <a:pt x="1094232" y="15240"/>
                </a:lnTo>
                <a:lnTo>
                  <a:pt x="109423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741664" y="5221223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221223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8741664" y="5239511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239511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741664" y="5266944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266944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8741664" y="5294376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294376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741664" y="5321808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4"/>
                </a:moveTo>
                <a:lnTo>
                  <a:pt x="859536" y="24384"/>
                </a:lnTo>
                <a:lnTo>
                  <a:pt x="859536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321808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4"/>
                </a:moveTo>
                <a:lnTo>
                  <a:pt x="1094232" y="24384"/>
                </a:lnTo>
                <a:lnTo>
                  <a:pt x="1094232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741664" y="5346191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346191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8741664" y="5373623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373623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741664" y="5394959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1"/>
                </a:moveTo>
                <a:lnTo>
                  <a:pt x="859536" y="12191"/>
                </a:lnTo>
                <a:lnTo>
                  <a:pt x="85953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5394959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1"/>
                </a:moveTo>
                <a:lnTo>
                  <a:pt x="1094232" y="12191"/>
                </a:lnTo>
                <a:lnTo>
                  <a:pt x="1094232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741664" y="5407152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5407152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741664" y="5428488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5428488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741664" y="5455920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3"/>
                </a:moveTo>
                <a:lnTo>
                  <a:pt x="859536" y="24383"/>
                </a:lnTo>
                <a:lnTo>
                  <a:pt x="859536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5455920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3"/>
                </a:moveTo>
                <a:lnTo>
                  <a:pt x="1094232" y="24383"/>
                </a:lnTo>
                <a:lnTo>
                  <a:pt x="1094232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8741664" y="5480303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5480303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8741664" y="5507735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5507735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8741664" y="553212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5532120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8741664" y="5538215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5538215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8741664" y="5541264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5541264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741664" y="5562600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5562600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741664" y="5590032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5590032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8741664" y="5611367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5611367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8741664" y="5618988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5618988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8741664" y="5623559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5623559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8741664" y="5641847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5641847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741664" y="5669279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5669279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8741664" y="5692140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5692140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8741664" y="5699759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5699759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741664" y="5702808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5702808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8741664" y="5721096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5721096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8741664" y="5742432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2"/>
                </a:moveTo>
                <a:lnTo>
                  <a:pt x="859536" y="12192"/>
                </a:lnTo>
                <a:lnTo>
                  <a:pt x="85953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5742432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2"/>
                </a:moveTo>
                <a:lnTo>
                  <a:pt x="1094232" y="12192"/>
                </a:lnTo>
                <a:lnTo>
                  <a:pt x="109423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8741664" y="5754623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39">
                <a:moveTo>
                  <a:pt x="0" y="15239"/>
                </a:moveTo>
                <a:lnTo>
                  <a:pt x="859536" y="15239"/>
                </a:lnTo>
                <a:lnTo>
                  <a:pt x="859536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5754623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39">
                <a:moveTo>
                  <a:pt x="0" y="15239"/>
                </a:moveTo>
                <a:lnTo>
                  <a:pt x="1094232" y="15239"/>
                </a:lnTo>
                <a:lnTo>
                  <a:pt x="1094232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741664" y="5772911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5772911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741664" y="5779008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5779008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741664" y="5782055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5782055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8741664" y="5803391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7200" y="5803391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8741664" y="5821679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39">
                <a:moveTo>
                  <a:pt x="0" y="15240"/>
                </a:moveTo>
                <a:lnTo>
                  <a:pt x="859536" y="15240"/>
                </a:lnTo>
                <a:lnTo>
                  <a:pt x="85953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7200" y="5821679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39">
                <a:moveTo>
                  <a:pt x="0" y="15240"/>
                </a:moveTo>
                <a:lnTo>
                  <a:pt x="1094232" y="15240"/>
                </a:lnTo>
                <a:lnTo>
                  <a:pt x="109423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8741664" y="5836920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57200" y="5836920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8741664" y="5855208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7200" y="5855208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8741664" y="5882640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57200" y="5882640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741664" y="5903976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2"/>
                </a:moveTo>
                <a:lnTo>
                  <a:pt x="859536" y="12192"/>
                </a:lnTo>
                <a:lnTo>
                  <a:pt x="85953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7200" y="5903976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2"/>
                </a:moveTo>
                <a:lnTo>
                  <a:pt x="1094232" y="12192"/>
                </a:lnTo>
                <a:lnTo>
                  <a:pt x="109423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741664" y="5916167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7200" y="5916167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741664" y="5937503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7200" y="5937503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741664" y="5960364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7200" y="5960364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8741664" y="5967984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7200" y="5967984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8741664" y="5971032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57200" y="5971032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741664" y="5989320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57200" y="5989320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8741664" y="6010655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2"/>
                </a:moveTo>
                <a:lnTo>
                  <a:pt x="859536" y="12192"/>
                </a:lnTo>
                <a:lnTo>
                  <a:pt x="85953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57200" y="6010655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2"/>
                </a:moveTo>
                <a:lnTo>
                  <a:pt x="1094232" y="12192"/>
                </a:lnTo>
                <a:lnTo>
                  <a:pt x="1094232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8741664" y="6022847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57200" y="6022847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8741664" y="6044184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57200" y="6044184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8741664" y="6071615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7200" y="6071615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8741664" y="6089903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39">
                <a:moveTo>
                  <a:pt x="0" y="15240"/>
                </a:moveTo>
                <a:lnTo>
                  <a:pt x="859536" y="15240"/>
                </a:lnTo>
                <a:lnTo>
                  <a:pt x="85953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7200" y="6089903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39">
                <a:moveTo>
                  <a:pt x="0" y="15240"/>
                </a:moveTo>
                <a:lnTo>
                  <a:pt x="1094232" y="15240"/>
                </a:lnTo>
                <a:lnTo>
                  <a:pt x="109423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8741664" y="6105144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57200" y="6105144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8741664" y="6123432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7200" y="6123432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8741664" y="6150864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57200" y="6150864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8741664" y="6172200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1"/>
                </a:moveTo>
                <a:lnTo>
                  <a:pt x="859536" y="12191"/>
                </a:lnTo>
                <a:lnTo>
                  <a:pt x="85953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57200" y="6172200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1"/>
                </a:moveTo>
                <a:lnTo>
                  <a:pt x="1094232" y="12191"/>
                </a:lnTo>
                <a:lnTo>
                  <a:pt x="1094232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8741664" y="6184391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57200" y="6184391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8741664" y="6205728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4">
                <a:moveTo>
                  <a:pt x="0" y="24384"/>
                </a:moveTo>
                <a:lnTo>
                  <a:pt x="859536" y="24384"/>
                </a:lnTo>
                <a:lnTo>
                  <a:pt x="859536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57200" y="6205728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4">
                <a:moveTo>
                  <a:pt x="0" y="24384"/>
                </a:moveTo>
                <a:lnTo>
                  <a:pt x="1094232" y="24384"/>
                </a:lnTo>
                <a:lnTo>
                  <a:pt x="1094232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741664" y="6230111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57200" y="6230111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741664" y="6251447"/>
            <a:ext cx="859790" cy="12700"/>
          </a:xfrm>
          <a:custGeom>
            <a:avLst/>
            <a:gdLst/>
            <a:ahLst/>
            <a:cxnLst/>
            <a:rect l="l" t="t" r="r" b="b"/>
            <a:pathLst>
              <a:path w="859790" h="12700">
                <a:moveTo>
                  <a:pt x="0" y="12191"/>
                </a:moveTo>
                <a:lnTo>
                  <a:pt x="859536" y="12191"/>
                </a:lnTo>
                <a:lnTo>
                  <a:pt x="85953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57200" y="6251447"/>
            <a:ext cx="1094740" cy="12700"/>
          </a:xfrm>
          <a:custGeom>
            <a:avLst/>
            <a:gdLst/>
            <a:ahLst/>
            <a:cxnLst/>
            <a:rect l="l" t="t" r="r" b="b"/>
            <a:pathLst>
              <a:path w="1094740" h="12700">
                <a:moveTo>
                  <a:pt x="0" y="12191"/>
                </a:moveTo>
                <a:lnTo>
                  <a:pt x="1094232" y="12191"/>
                </a:lnTo>
                <a:lnTo>
                  <a:pt x="1094232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8741664" y="6263640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89">
                <a:moveTo>
                  <a:pt x="0" y="21336"/>
                </a:moveTo>
                <a:lnTo>
                  <a:pt x="859536" y="21336"/>
                </a:lnTo>
                <a:lnTo>
                  <a:pt x="8595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57200" y="6263640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89">
                <a:moveTo>
                  <a:pt x="0" y="21336"/>
                </a:moveTo>
                <a:lnTo>
                  <a:pt x="1094232" y="21336"/>
                </a:lnTo>
                <a:lnTo>
                  <a:pt x="1094232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8741664" y="6284976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57200" y="6284976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741664" y="6312408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57200" y="6312408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741664" y="6339840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57200" y="6339840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741664" y="6358128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39">
                <a:moveTo>
                  <a:pt x="0" y="15240"/>
                </a:moveTo>
                <a:lnTo>
                  <a:pt x="859536" y="15240"/>
                </a:lnTo>
                <a:lnTo>
                  <a:pt x="859536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57200" y="6358128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39">
                <a:moveTo>
                  <a:pt x="0" y="15240"/>
                </a:moveTo>
                <a:lnTo>
                  <a:pt x="1094232" y="15240"/>
                </a:lnTo>
                <a:lnTo>
                  <a:pt x="1094232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8741664" y="6373367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7"/>
                </a:moveTo>
                <a:lnTo>
                  <a:pt x="859536" y="18287"/>
                </a:lnTo>
                <a:lnTo>
                  <a:pt x="8595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57200" y="6373367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7"/>
                </a:moveTo>
                <a:lnTo>
                  <a:pt x="1094232" y="18287"/>
                </a:lnTo>
                <a:lnTo>
                  <a:pt x="1094232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741664" y="6391655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57200" y="6391655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741664" y="6419088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57200" y="6419088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8741664" y="6446520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39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57200" y="6446520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39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8741664" y="6473952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4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57200" y="6473952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4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8741664" y="6492240"/>
            <a:ext cx="859790" cy="15240"/>
          </a:xfrm>
          <a:custGeom>
            <a:avLst/>
            <a:gdLst/>
            <a:ahLst/>
            <a:cxnLst/>
            <a:rect l="l" t="t" r="r" b="b"/>
            <a:pathLst>
              <a:path w="859790" h="15240">
                <a:moveTo>
                  <a:pt x="0" y="15239"/>
                </a:moveTo>
                <a:lnTo>
                  <a:pt x="859536" y="15239"/>
                </a:lnTo>
                <a:lnTo>
                  <a:pt x="859536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57200" y="6492240"/>
            <a:ext cx="1094740" cy="15240"/>
          </a:xfrm>
          <a:custGeom>
            <a:avLst/>
            <a:gdLst/>
            <a:ahLst/>
            <a:cxnLst/>
            <a:rect l="l" t="t" r="r" b="b"/>
            <a:pathLst>
              <a:path w="1094740" h="15240">
                <a:moveTo>
                  <a:pt x="0" y="15239"/>
                </a:moveTo>
                <a:lnTo>
                  <a:pt x="1094232" y="15239"/>
                </a:lnTo>
                <a:lnTo>
                  <a:pt x="1094232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741664" y="6507480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5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57200" y="6507480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5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741664" y="6525768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90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57200" y="6525768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90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8741664" y="6550152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57200" y="6550152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741664" y="6556247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57200" y="6556247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741664" y="6559295"/>
            <a:ext cx="859790" cy="21590"/>
          </a:xfrm>
          <a:custGeom>
            <a:avLst/>
            <a:gdLst/>
            <a:ahLst/>
            <a:cxnLst/>
            <a:rect l="l" t="t" r="r" b="b"/>
            <a:pathLst>
              <a:path w="859790" h="21590">
                <a:moveTo>
                  <a:pt x="0" y="21335"/>
                </a:moveTo>
                <a:lnTo>
                  <a:pt x="859536" y="21335"/>
                </a:lnTo>
                <a:lnTo>
                  <a:pt x="859536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57200" y="6559295"/>
            <a:ext cx="1094740" cy="21590"/>
          </a:xfrm>
          <a:custGeom>
            <a:avLst/>
            <a:gdLst/>
            <a:ahLst/>
            <a:cxnLst/>
            <a:rect l="l" t="t" r="r" b="b"/>
            <a:pathLst>
              <a:path w="1094740" h="21590">
                <a:moveTo>
                  <a:pt x="0" y="21335"/>
                </a:moveTo>
                <a:lnTo>
                  <a:pt x="1094232" y="21335"/>
                </a:lnTo>
                <a:lnTo>
                  <a:pt x="1094232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741664" y="6580631"/>
            <a:ext cx="859790" cy="24765"/>
          </a:xfrm>
          <a:custGeom>
            <a:avLst/>
            <a:gdLst/>
            <a:ahLst/>
            <a:cxnLst/>
            <a:rect l="l" t="t" r="r" b="b"/>
            <a:pathLst>
              <a:path w="859790" h="24765">
                <a:moveTo>
                  <a:pt x="0" y="24384"/>
                </a:moveTo>
                <a:lnTo>
                  <a:pt x="859536" y="24384"/>
                </a:lnTo>
                <a:lnTo>
                  <a:pt x="859536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57200" y="6580631"/>
            <a:ext cx="1094740" cy="24765"/>
          </a:xfrm>
          <a:custGeom>
            <a:avLst/>
            <a:gdLst/>
            <a:ahLst/>
            <a:cxnLst/>
            <a:rect l="l" t="t" r="r" b="b"/>
            <a:pathLst>
              <a:path w="1094740" h="24765">
                <a:moveTo>
                  <a:pt x="0" y="24384"/>
                </a:moveTo>
                <a:lnTo>
                  <a:pt x="1094232" y="24384"/>
                </a:lnTo>
                <a:lnTo>
                  <a:pt x="1094232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741664" y="6605016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57200" y="6605016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8741664" y="6632447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57200" y="6632447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741664" y="6659880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57200" y="6659880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8741664" y="6687311"/>
            <a:ext cx="859790" cy="18415"/>
          </a:xfrm>
          <a:custGeom>
            <a:avLst/>
            <a:gdLst/>
            <a:ahLst/>
            <a:cxnLst/>
            <a:rect l="l" t="t" r="r" b="b"/>
            <a:pathLst>
              <a:path w="859790" h="18415">
                <a:moveTo>
                  <a:pt x="0" y="18288"/>
                </a:moveTo>
                <a:lnTo>
                  <a:pt x="859536" y="18288"/>
                </a:lnTo>
                <a:lnTo>
                  <a:pt x="85953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57200" y="6687311"/>
            <a:ext cx="1094740" cy="18415"/>
          </a:xfrm>
          <a:custGeom>
            <a:avLst/>
            <a:gdLst/>
            <a:ahLst/>
            <a:cxnLst/>
            <a:rect l="l" t="t" r="r" b="b"/>
            <a:pathLst>
              <a:path w="1094740" h="18415">
                <a:moveTo>
                  <a:pt x="0" y="18288"/>
                </a:moveTo>
                <a:lnTo>
                  <a:pt x="1094232" y="18288"/>
                </a:lnTo>
                <a:lnTo>
                  <a:pt x="10942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8741664" y="6710171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57200" y="6710171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741664" y="6717792"/>
            <a:ext cx="859790" cy="0"/>
          </a:xfrm>
          <a:custGeom>
            <a:avLst/>
            <a:gdLst/>
            <a:ahLst/>
            <a:cxnLst/>
            <a:rect l="l" t="t" r="r" b="b"/>
            <a:pathLst>
              <a:path w="859790">
                <a:moveTo>
                  <a:pt x="0" y="0"/>
                </a:moveTo>
                <a:lnTo>
                  <a:pt x="859536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57200" y="6717792"/>
            <a:ext cx="1094740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2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741664" y="6720840"/>
            <a:ext cx="859790" cy="45720"/>
          </a:xfrm>
          <a:custGeom>
            <a:avLst/>
            <a:gdLst/>
            <a:ahLst/>
            <a:cxnLst/>
            <a:rect l="l" t="t" r="r" b="b"/>
            <a:pathLst>
              <a:path w="859790" h="45720">
                <a:moveTo>
                  <a:pt x="0" y="45718"/>
                </a:moveTo>
                <a:lnTo>
                  <a:pt x="859536" y="45718"/>
                </a:lnTo>
                <a:lnTo>
                  <a:pt x="859536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57200" y="6720840"/>
            <a:ext cx="1094740" cy="45720"/>
          </a:xfrm>
          <a:custGeom>
            <a:avLst/>
            <a:gdLst/>
            <a:ahLst/>
            <a:cxnLst/>
            <a:rect l="l" t="t" r="r" b="b"/>
            <a:pathLst>
              <a:path w="1094740" h="45720">
                <a:moveTo>
                  <a:pt x="0" y="45718"/>
                </a:moveTo>
                <a:lnTo>
                  <a:pt x="1094232" y="45718"/>
                </a:lnTo>
                <a:lnTo>
                  <a:pt x="1094232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8741664" y="6766559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57200" y="6766559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8741664" y="6793992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57200" y="6793992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741664" y="6821423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57200" y="6821423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741664" y="6848856"/>
            <a:ext cx="859790" cy="52069"/>
          </a:xfrm>
          <a:custGeom>
            <a:avLst/>
            <a:gdLst/>
            <a:ahLst/>
            <a:cxnLst/>
            <a:rect l="l" t="t" r="r" b="b"/>
            <a:pathLst>
              <a:path w="859790" h="52070">
                <a:moveTo>
                  <a:pt x="0" y="51816"/>
                </a:moveTo>
                <a:lnTo>
                  <a:pt x="859536" y="51816"/>
                </a:lnTo>
                <a:lnTo>
                  <a:pt x="859536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57200" y="6848856"/>
            <a:ext cx="1094740" cy="52069"/>
          </a:xfrm>
          <a:custGeom>
            <a:avLst/>
            <a:gdLst/>
            <a:ahLst/>
            <a:cxnLst/>
            <a:rect l="l" t="t" r="r" b="b"/>
            <a:pathLst>
              <a:path w="1094740" h="52070">
                <a:moveTo>
                  <a:pt x="0" y="51816"/>
                </a:moveTo>
                <a:lnTo>
                  <a:pt x="1094232" y="51816"/>
                </a:lnTo>
                <a:lnTo>
                  <a:pt x="1094232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741664" y="6900671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1"/>
                </a:moveTo>
                <a:lnTo>
                  <a:pt x="859536" y="27431"/>
                </a:lnTo>
                <a:lnTo>
                  <a:pt x="85953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57200" y="6900671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1"/>
                </a:moveTo>
                <a:lnTo>
                  <a:pt x="1094232" y="27431"/>
                </a:lnTo>
                <a:lnTo>
                  <a:pt x="1094232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741664" y="6928104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3"/>
                </a:moveTo>
                <a:lnTo>
                  <a:pt x="859536" y="27433"/>
                </a:lnTo>
                <a:lnTo>
                  <a:pt x="859536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57200" y="6928104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3"/>
                </a:moveTo>
                <a:lnTo>
                  <a:pt x="1094232" y="27433"/>
                </a:lnTo>
                <a:lnTo>
                  <a:pt x="1094232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741664" y="6955537"/>
            <a:ext cx="859790" cy="52069"/>
          </a:xfrm>
          <a:custGeom>
            <a:avLst/>
            <a:gdLst/>
            <a:ahLst/>
            <a:cxnLst/>
            <a:rect l="l" t="t" r="r" b="b"/>
            <a:pathLst>
              <a:path w="859790" h="52070">
                <a:moveTo>
                  <a:pt x="0" y="51814"/>
                </a:moveTo>
                <a:lnTo>
                  <a:pt x="859536" y="51814"/>
                </a:lnTo>
                <a:lnTo>
                  <a:pt x="859536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7200" y="6955537"/>
            <a:ext cx="1094740" cy="52069"/>
          </a:xfrm>
          <a:custGeom>
            <a:avLst/>
            <a:gdLst/>
            <a:ahLst/>
            <a:cxnLst/>
            <a:rect l="l" t="t" r="r" b="b"/>
            <a:pathLst>
              <a:path w="1094740" h="52070">
                <a:moveTo>
                  <a:pt x="0" y="51814"/>
                </a:moveTo>
                <a:lnTo>
                  <a:pt x="1094232" y="51814"/>
                </a:lnTo>
                <a:lnTo>
                  <a:pt x="1094232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741664" y="7007352"/>
            <a:ext cx="859790" cy="27940"/>
          </a:xfrm>
          <a:custGeom>
            <a:avLst/>
            <a:gdLst/>
            <a:ahLst/>
            <a:cxnLst/>
            <a:rect l="l" t="t" r="r" b="b"/>
            <a:pathLst>
              <a:path w="859790" h="27940">
                <a:moveTo>
                  <a:pt x="0" y="27432"/>
                </a:moveTo>
                <a:lnTo>
                  <a:pt x="859536" y="27432"/>
                </a:lnTo>
                <a:lnTo>
                  <a:pt x="859536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57200" y="7007352"/>
            <a:ext cx="1094740" cy="27940"/>
          </a:xfrm>
          <a:custGeom>
            <a:avLst/>
            <a:gdLst/>
            <a:ahLst/>
            <a:cxnLst/>
            <a:rect l="l" t="t" r="r" b="b"/>
            <a:pathLst>
              <a:path w="1094740" h="27940">
                <a:moveTo>
                  <a:pt x="0" y="27432"/>
                </a:moveTo>
                <a:lnTo>
                  <a:pt x="1094232" y="27432"/>
                </a:lnTo>
                <a:lnTo>
                  <a:pt x="1094232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741664" y="7034785"/>
            <a:ext cx="859790" cy="55244"/>
          </a:xfrm>
          <a:custGeom>
            <a:avLst/>
            <a:gdLst/>
            <a:ahLst/>
            <a:cxnLst/>
            <a:rect l="l" t="t" r="r" b="b"/>
            <a:pathLst>
              <a:path w="859790" h="55245">
                <a:moveTo>
                  <a:pt x="0" y="54862"/>
                </a:moveTo>
                <a:lnTo>
                  <a:pt x="859536" y="54862"/>
                </a:lnTo>
                <a:lnTo>
                  <a:pt x="859536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57200" y="7034785"/>
            <a:ext cx="1094740" cy="55244"/>
          </a:xfrm>
          <a:custGeom>
            <a:avLst/>
            <a:gdLst/>
            <a:ahLst/>
            <a:cxnLst/>
            <a:rect l="l" t="t" r="r" b="b"/>
            <a:pathLst>
              <a:path w="1094740" h="55245">
                <a:moveTo>
                  <a:pt x="0" y="54862"/>
                </a:moveTo>
                <a:lnTo>
                  <a:pt x="1094232" y="54862"/>
                </a:lnTo>
                <a:lnTo>
                  <a:pt x="1094232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1475">
              <a:lnSpc>
                <a:spcPct val="100000"/>
              </a:lnSpc>
            </a:pPr>
            <a:r>
              <a:rPr sz="2800" b="0" u="heavy" dirty="0">
                <a:solidFill>
                  <a:srgbClr val="FFFFFF"/>
                </a:solidFill>
                <a:latin typeface="Times New Roman"/>
                <a:cs typeface="Times New Roman"/>
              </a:rPr>
              <a:t>Introduction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892555" y="1026160"/>
            <a:ext cx="8272780" cy="2194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890">
              <a:lnSpc>
                <a:spcPct val="12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Immunoglobulin: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present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membrane that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antigen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(the 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receptor)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20000"/>
              </a:lnSpc>
              <a:tabLst>
                <a:tab pos="1200785" algn="l"/>
                <a:tab pos="1670685" algn="l"/>
                <a:tab pos="2663825" algn="l"/>
                <a:tab pos="3310254" algn="l"/>
                <a:tab pos="3684904" algn="l"/>
                <a:tab pos="5633085" algn="l"/>
                <a:tab pos="6385560" algn="l"/>
                <a:tab pos="6742430" algn="l"/>
                <a:tab pos="7614284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ec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eted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ob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ood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,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mucosal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secretions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the interstitium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(spaces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between</a:t>
            </a:r>
            <a:r>
              <a:rPr sz="2000" spc="17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cells)</a:t>
            </a:r>
            <a:endParaRPr sz="2000">
              <a:latin typeface="Times New Roman"/>
              <a:cs typeface="Times New Roman"/>
            </a:endParaRPr>
          </a:p>
          <a:p>
            <a:pPr marL="12700" marR="8255">
              <a:lnSpc>
                <a:spcPct val="120000"/>
              </a:lnSpc>
              <a:tabLst>
                <a:tab pos="655320" algn="l"/>
                <a:tab pos="1679575" algn="l"/>
                <a:tab pos="1987550" algn="l"/>
                <a:tab pos="2914015" algn="l"/>
                <a:tab pos="3347085" algn="l"/>
                <a:tab pos="3852545" algn="l"/>
                <a:tab pos="4730750" algn="l"/>
                <a:tab pos="5998845" algn="l"/>
                <a:tab pos="6568440" algn="l"/>
                <a:tab pos="7806055" algn="l"/>
              </a:tabLst>
            </a:pP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ach</a:t>
            </a: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u="sng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u="sng" spc="0" dirty="0">
                <a:solidFill>
                  <a:srgbClr val="FFFFFF"/>
                </a:solidFill>
                <a:latin typeface="Times New Roman"/>
                <a:cs typeface="Times New Roman"/>
              </a:rPr>
              <a:t>bo</a:t>
            </a:r>
            <a:r>
              <a:rPr sz="2000" u="sng" spc="2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u="sng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u="sng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eci</a:t>
            </a:r>
            <a:r>
              <a:rPr sz="2000" u="sng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ic</a:t>
            </a: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u="sng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u="sng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i="1" u="sng" spc="0" dirty="0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sz="2000" i="1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i="1" u="sng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u="sng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u="sng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(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ies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ss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eact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35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antigens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shared</a:t>
            </a:r>
            <a:r>
              <a:rPr sz="2000" spc="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epitopes)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1551432" y="3605784"/>
            <a:ext cx="7190740" cy="3526790"/>
          </a:xfrm>
          <a:custGeom>
            <a:avLst/>
            <a:gdLst/>
            <a:ahLst/>
            <a:cxnLst/>
            <a:rect l="l" t="t" r="r" b="b"/>
            <a:pathLst>
              <a:path w="7190740" h="3526790">
                <a:moveTo>
                  <a:pt x="0" y="3526536"/>
                </a:moveTo>
                <a:lnTo>
                  <a:pt x="7190232" y="3526536"/>
                </a:lnTo>
                <a:lnTo>
                  <a:pt x="7190232" y="0"/>
                </a:lnTo>
                <a:lnTo>
                  <a:pt x="0" y="0"/>
                </a:lnTo>
                <a:lnTo>
                  <a:pt x="0" y="3526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45336" y="3599688"/>
            <a:ext cx="7202805" cy="3538854"/>
          </a:xfrm>
          <a:custGeom>
            <a:avLst/>
            <a:gdLst/>
            <a:ahLst/>
            <a:cxnLst/>
            <a:rect l="l" t="t" r="r" b="b"/>
            <a:pathLst>
              <a:path w="7202805" h="3538854">
                <a:moveTo>
                  <a:pt x="7202423" y="0"/>
                </a:moveTo>
                <a:lnTo>
                  <a:pt x="0" y="0"/>
                </a:lnTo>
                <a:lnTo>
                  <a:pt x="0" y="3538728"/>
                </a:lnTo>
                <a:lnTo>
                  <a:pt x="7202423" y="3538728"/>
                </a:lnTo>
                <a:lnTo>
                  <a:pt x="7202423" y="3532632"/>
                </a:lnTo>
                <a:lnTo>
                  <a:pt x="12191" y="3532632"/>
                </a:lnTo>
                <a:lnTo>
                  <a:pt x="6095" y="3523488"/>
                </a:lnTo>
                <a:lnTo>
                  <a:pt x="12191" y="3523488"/>
                </a:lnTo>
                <a:lnTo>
                  <a:pt x="12191" y="12191"/>
                </a:lnTo>
                <a:lnTo>
                  <a:pt x="6095" y="12191"/>
                </a:lnTo>
                <a:lnTo>
                  <a:pt x="12191" y="6096"/>
                </a:lnTo>
                <a:lnTo>
                  <a:pt x="7202423" y="6096"/>
                </a:lnTo>
                <a:lnTo>
                  <a:pt x="7202423" y="0"/>
                </a:lnTo>
                <a:close/>
              </a:path>
              <a:path w="7202805" h="3538854">
                <a:moveTo>
                  <a:pt x="12191" y="3523488"/>
                </a:moveTo>
                <a:lnTo>
                  <a:pt x="6095" y="3523488"/>
                </a:lnTo>
                <a:lnTo>
                  <a:pt x="12191" y="3532632"/>
                </a:lnTo>
                <a:lnTo>
                  <a:pt x="12191" y="3523488"/>
                </a:lnTo>
                <a:close/>
              </a:path>
              <a:path w="7202805" h="3538854">
                <a:moveTo>
                  <a:pt x="7190232" y="3523488"/>
                </a:moveTo>
                <a:lnTo>
                  <a:pt x="12191" y="3523488"/>
                </a:lnTo>
                <a:lnTo>
                  <a:pt x="12191" y="3532632"/>
                </a:lnTo>
                <a:lnTo>
                  <a:pt x="7190232" y="3532632"/>
                </a:lnTo>
                <a:lnTo>
                  <a:pt x="7190232" y="3523488"/>
                </a:lnTo>
                <a:close/>
              </a:path>
              <a:path w="7202805" h="3538854">
                <a:moveTo>
                  <a:pt x="7190232" y="6096"/>
                </a:moveTo>
                <a:lnTo>
                  <a:pt x="7190232" y="3532632"/>
                </a:lnTo>
                <a:lnTo>
                  <a:pt x="7196328" y="3523488"/>
                </a:lnTo>
                <a:lnTo>
                  <a:pt x="7202423" y="3523488"/>
                </a:lnTo>
                <a:lnTo>
                  <a:pt x="7202423" y="12191"/>
                </a:lnTo>
                <a:lnTo>
                  <a:pt x="7196328" y="12191"/>
                </a:lnTo>
                <a:lnTo>
                  <a:pt x="7190232" y="6096"/>
                </a:lnTo>
                <a:close/>
              </a:path>
              <a:path w="7202805" h="3538854">
                <a:moveTo>
                  <a:pt x="7202423" y="3523488"/>
                </a:moveTo>
                <a:lnTo>
                  <a:pt x="7196328" y="3523488"/>
                </a:lnTo>
                <a:lnTo>
                  <a:pt x="7190232" y="3532632"/>
                </a:lnTo>
                <a:lnTo>
                  <a:pt x="7202423" y="3532632"/>
                </a:lnTo>
                <a:lnTo>
                  <a:pt x="7202423" y="3523488"/>
                </a:lnTo>
                <a:close/>
              </a:path>
              <a:path w="7202805" h="3538854">
                <a:moveTo>
                  <a:pt x="12191" y="6096"/>
                </a:moveTo>
                <a:lnTo>
                  <a:pt x="6095" y="12191"/>
                </a:lnTo>
                <a:lnTo>
                  <a:pt x="12191" y="12191"/>
                </a:lnTo>
                <a:lnTo>
                  <a:pt x="12191" y="6096"/>
                </a:lnTo>
                <a:close/>
              </a:path>
              <a:path w="7202805" h="3538854">
                <a:moveTo>
                  <a:pt x="7190232" y="6096"/>
                </a:moveTo>
                <a:lnTo>
                  <a:pt x="12191" y="6096"/>
                </a:lnTo>
                <a:lnTo>
                  <a:pt x="12191" y="12191"/>
                </a:lnTo>
                <a:lnTo>
                  <a:pt x="7190232" y="12191"/>
                </a:lnTo>
                <a:lnTo>
                  <a:pt x="7190232" y="6096"/>
                </a:lnTo>
                <a:close/>
              </a:path>
              <a:path w="7202805" h="3538854">
                <a:moveTo>
                  <a:pt x="7202423" y="6096"/>
                </a:moveTo>
                <a:lnTo>
                  <a:pt x="7190232" y="6096"/>
                </a:lnTo>
                <a:lnTo>
                  <a:pt x="7196328" y="12191"/>
                </a:lnTo>
                <a:lnTo>
                  <a:pt x="7202423" y="12191"/>
                </a:lnTo>
                <a:lnTo>
                  <a:pt x="7202423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234183" y="4675632"/>
            <a:ext cx="609600" cy="609600"/>
          </a:xfrm>
          <a:custGeom>
            <a:avLst/>
            <a:gdLst/>
            <a:ahLst/>
            <a:cxnLst/>
            <a:rect l="l" t="t" r="r" b="b"/>
            <a:pathLst>
              <a:path w="609600" h="609600">
                <a:moveTo>
                  <a:pt x="304800" y="0"/>
                </a:moveTo>
                <a:lnTo>
                  <a:pt x="255529" y="4008"/>
                </a:lnTo>
                <a:lnTo>
                  <a:pt x="208727" y="15605"/>
                </a:lnTo>
                <a:lnTo>
                  <a:pt x="165033" y="34152"/>
                </a:lnTo>
                <a:lnTo>
                  <a:pt x="125089" y="59009"/>
                </a:lnTo>
                <a:lnTo>
                  <a:pt x="89534" y="89535"/>
                </a:lnTo>
                <a:lnTo>
                  <a:pt x="59009" y="125089"/>
                </a:lnTo>
                <a:lnTo>
                  <a:pt x="34152" y="165033"/>
                </a:lnTo>
                <a:lnTo>
                  <a:pt x="15605" y="208727"/>
                </a:lnTo>
                <a:lnTo>
                  <a:pt x="4008" y="255529"/>
                </a:lnTo>
                <a:lnTo>
                  <a:pt x="0" y="304800"/>
                </a:lnTo>
                <a:lnTo>
                  <a:pt x="4008" y="354070"/>
                </a:lnTo>
                <a:lnTo>
                  <a:pt x="15605" y="400872"/>
                </a:lnTo>
                <a:lnTo>
                  <a:pt x="34152" y="444566"/>
                </a:lnTo>
                <a:lnTo>
                  <a:pt x="59009" y="484510"/>
                </a:lnTo>
                <a:lnTo>
                  <a:pt x="89534" y="520065"/>
                </a:lnTo>
                <a:lnTo>
                  <a:pt x="125089" y="550590"/>
                </a:lnTo>
                <a:lnTo>
                  <a:pt x="165033" y="575447"/>
                </a:lnTo>
                <a:lnTo>
                  <a:pt x="208727" y="593994"/>
                </a:lnTo>
                <a:lnTo>
                  <a:pt x="255529" y="605591"/>
                </a:lnTo>
                <a:lnTo>
                  <a:pt x="304800" y="609600"/>
                </a:lnTo>
                <a:lnTo>
                  <a:pt x="354811" y="605591"/>
                </a:lnTo>
                <a:lnTo>
                  <a:pt x="402043" y="593994"/>
                </a:lnTo>
                <a:lnTo>
                  <a:pt x="445910" y="575447"/>
                </a:lnTo>
                <a:lnTo>
                  <a:pt x="485826" y="550590"/>
                </a:lnTo>
                <a:lnTo>
                  <a:pt x="521208" y="520065"/>
                </a:lnTo>
                <a:lnTo>
                  <a:pt x="551468" y="484510"/>
                </a:lnTo>
                <a:lnTo>
                  <a:pt x="576023" y="444566"/>
                </a:lnTo>
                <a:lnTo>
                  <a:pt x="594286" y="400872"/>
                </a:lnTo>
                <a:lnTo>
                  <a:pt x="605674" y="354070"/>
                </a:lnTo>
                <a:lnTo>
                  <a:pt x="609600" y="304800"/>
                </a:lnTo>
                <a:lnTo>
                  <a:pt x="605674" y="255529"/>
                </a:lnTo>
                <a:lnTo>
                  <a:pt x="594286" y="208727"/>
                </a:lnTo>
                <a:lnTo>
                  <a:pt x="576023" y="165033"/>
                </a:lnTo>
                <a:lnTo>
                  <a:pt x="551468" y="125089"/>
                </a:lnTo>
                <a:lnTo>
                  <a:pt x="521208" y="89535"/>
                </a:lnTo>
                <a:lnTo>
                  <a:pt x="485826" y="59009"/>
                </a:lnTo>
                <a:lnTo>
                  <a:pt x="445910" y="34152"/>
                </a:lnTo>
                <a:lnTo>
                  <a:pt x="402043" y="15605"/>
                </a:lnTo>
                <a:lnTo>
                  <a:pt x="354811" y="4008"/>
                </a:lnTo>
                <a:lnTo>
                  <a:pt x="304800" y="0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228088" y="4669535"/>
            <a:ext cx="622300" cy="622300"/>
          </a:xfrm>
          <a:custGeom>
            <a:avLst/>
            <a:gdLst/>
            <a:ahLst/>
            <a:cxnLst/>
            <a:rect l="l" t="t" r="r" b="b"/>
            <a:pathLst>
              <a:path w="622300" h="622300">
                <a:moveTo>
                  <a:pt x="344424" y="0"/>
                </a:moveTo>
                <a:lnTo>
                  <a:pt x="280416" y="0"/>
                </a:lnTo>
                <a:lnTo>
                  <a:pt x="219456" y="12191"/>
                </a:lnTo>
                <a:lnTo>
                  <a:pt x="164592" y="36575"/>
                </a:lnTo>
                <a:lnTo>
                  <a:pt x="112775" y="70103"/>
                </a:lnTo>
                <a:lnTo>
                  <a:pt x="70104" y="112775"/>
                </a:lnTo>
                <a:lnTo>
                  <a:pt x="54863" y="137159"/>
                </a:lnTo>
                <a:lnTo>
                  <a:pt x="36575" y="161544"/>
                </a:lnTo>
                <a:lnTo>
                  <a:pt x="24384" y="188975"/>
                </a:lnTo>
                <a:lnTo>
                  <a:pt x="15239" y="219456"/>
                </a:lnTo>
                <a:lnTo>
                  <a:pt x="6095" y="246887"/>
                </a:lnTo>
                <a:lnTo>
                  <a:pt x="3048" y="277368"/>
                </a:lnTo>
                <a:lnTo>
                  <a:pt x="0" y="310895"/>
                </a:lnTo>
                <a:lnTo>
                  <a:pt x="6095" y="371856"/>
                </a:lnTo>
                <a:lnTo>
                  <a:pt x="24384" y="432815"/>
                </a:lnTo>
                <a:lnTo>
                  <a:pt x="54863" y="484631"/>
                </a:lnTo>
                <a:lnTo>
                  <a:pt x="91439" y="530351"/>
                </a:lnTo>
                <a:lnTo>
                  <a:pt x="137160" y="569976"/>
                </a:lnTo>
                <a:lnTo>
                  <a:pt x="192024" y="597407"/>
                </a:lnTo>
                <a:lnTo>
                  <a:pt x="249936" y="615695"/>
                </a:lnTo>
                <a:lnTo>
                  <a:pt x="310895" y="621791"/>
                </a:lnTo>
                <a:lnTo>
                  <a:pt x="374904" y="615695"/>
                </a:lnTo>
                <a:lnTo>
                  <a:pt x="395223" y="609600"/>
                </a:lnTo>
                <a:lnTo>
                  <a:pt x="310895" y="609600"/>
                </a:lnTo>
                <a:lnTo>
                  <a:pt x="249936" y="603503"/>
                </a:lnTo>
                <a:lnTo>
                  <a:pt x="195072" y="585215"/>
                </a:lnTo>
                <a:lnTo>
                  <a:pt x="143256" y="557783"/>
                </a:lnTo>
                <a:lnTo>
                  <a:pt x="100584" y="521207"/>
                </a:lnTo>
                <a:lnTo>
                  <a:pt x="64007" y="475488"/>
                </a:lnTo>
                <a:lnTo>
                  <a:pt x="36575" y="426719"/>
                </a:lnTo>
                <a:lnTo>
                  <a:pt x="18287" y="368807"/>
                </a:lnTo>
                <a:lnTo>
                  <a:pt x="12192" y="310895"/>
                </a:lnTo>
                <a:lnTo>
                  <a:pt x="18287" y="249936"/>
                </a:lnTo>
                <a:lnTo>
                  <a:pt x="36575" y="195071"/>
                </a:lnTo>
                <a:lnTo>
                  <a:pt x="64007" y="143256"/>
                </a:lnTo>
                <a:lnTo>
                  <a:pt x="121919" y="79247"/>
                </a:lnTo>
                <a:lnTo>
                  <a:pt x="170687" y="48768"/>
                </a:lnTo>
                <a:lnTo>
                  <a:pt x="222504" y="24383"/>
                </a:lnTo>
                <a:lnTo>
                  <a:pt x="252984" y="18287"/>
                </a:lnTo>
                <a:lnTo>
                  <a:pt x="280416" y="12191"/>
                </a:lnTo>
                <a:lnTo>
                  <a:pt x="405384" y="12191"/>
                </a:lnTo>
                <a:lnTo>
                  <a:pt x="344424" y="0"/>
                </a:lnTo>
                <a:close/>
              </a:path>
              <a:path w="622300" h="622300">
                <a:moveTo>
                  <a:pt x="405384" y="12191"/>
                </a:moveTo>
                <a:lnTo>
                  <a:pt x="341375" y="12191"/>
                </a:lnTo>
                <a:lnTo>
                  <a:pt x="402336" y="24383"/>
                </a:lnTo>
                <a:lnTo>
                  <a:pt x="429768" y="36575"/>
                </a:lnTo>
                <a:lnTo>
                  <a:pt x="502919" y="79247"/>
                </a:lnTo>
                <a:lnTo>
                  <a:pt x="560832" y="143256"/>
                </a:lnTo>
                <a:lnTo>
                  <a:pt x="573024" y="167639"/>
                </a:lnTo>
                <a:lnTo>
                  <a:pt x="588263" y="195071"/>
                </a:lnTo>
                <a:lnTo>
                  <a:pt x="597407" y="222503"/>
                </a:lnTo>
                <a:lnTo>
                  <a:pt x="603504" y="249936"/>
                </a:lnTo>
                <a:lnTo>
                  <a:pt x="609600" y="280415"/>
                </a:lnTo>
                <a:lnTo>
                  <a:pt x="609600" y="341375"/>
                </a:lnTo>
                <a:lnTo>
                  <a:pt x="597407" y="399288"/>
                </a:lnTo>
                <a:lnTo>
                  <a:pt x="573024" y="454151"/>
                </a:lnTo>
                <a:lnTo>
                  <a:pt x="542544" y="499871"/>
                </a:lnTo>
                <a:lnTo>
                  <a:pt x="502919" y="539495"/>
                </a:lnTo>
                <a:lnTo>
                  <a:pt x="454151" y="573024"/>
                </a:lnTo>
                <a:lnTo>
                  <a:pt x="371856" y="603503"/>
                </a:lnTo>
                <a:lnTo>
                  <a:pt x="310895" y="609600"/>
                </a:lnTo>
                <a:lnTo>
                  <a:pt x="395223" y="609600"/>
                </a:lnTo>
                <a:lnTo>
                  <a:pt x="405384" y="606551"/>
                </a:lnTo>
                <a:lnTo>
                  <a:pt x="432816" y="597407"/>
                </a:lnTo>
                <a:lnTo>
                  <a:pt x="460248" y="585215"/>
                </a:lnTo>
                <a:lnTo>
                  <a:pt x="484631" y="566927"/>
                </a:lnTo>
                <a:lnTo>
                  <a:pt x="509016" y="551688"/>
                </a:lnTo>
                <a:lnTo>
                  <a:pt x="551688" y="509015"/>
                </a:lnTo>
                <a:lnTo>
                  <a:pt x="585216" y="457200"/>
                </a:lnTo>
                <a:lnTo>
                  <a:pt x="609600" y="402336"/>
                </a:lnTo>
                <a:lnTo>
                  <a:pt x="621792" y="341375"/>
                </a:lnTo>
                <a:lnTo>
                  <a:pt x="621792" y="277368"/>
                </a:lnTo>
                <a:lnTo>
                  <a:pt x="609600" y="216407"/>
                </a:lnTo>
                <a:lnTo>
                  <a:pt x="585216" y="161544"/>
                </a:lnTo>
                <a:lnTo>
                  <a:pt x="551688" y="112775"/>
                </a:lnTo>
                <a:lnTo>
                  <a:pt x="509016" y="70103"/>
                </a:lnTo>
                <a:lnTo>
                  <a:pt x="460248" y="36575"/>
                </a:lnTo>
                <a:lnTo>
                  <a:pt x="40538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340864" y="4809744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15824" y="0"/>
                </a:moveTo>
                <a:lnTo>
                  <a:pt x="70723" y="9096"/>
                </a:lnTo>
                <a:lnTo>
                  <a:pt x="33909" y="33908"/>
                </a:lnTo>
                <a:lnTo>
                  <a:pt x="9096" y="70723"/>
                </a:lnTo>
                <a:lnTo>
                  <a:pt x="0" y="115823"/>
                </a:lnTo>
                <a:lnTo>
                  <a:pt x="9096" y="159162"/>
                </a:lnTo>
                <a:lnTo>
                  <a:pt x="33908" y="195071"/>
                </a:lnTo>
                <a:lnTo>
                  <a:pt x="70723" y="219551"/>
                </a:lnTo>
                <a:lnTo>
                  <a:pt x="115824" y="228599"/>
                </a:lnTo>
                <a:lnTo>
                  <a:pt x="159162" y="219551"/>
                </a:lnTo>
                <a:lnTo>
                  <a:pt x="195071" y="195071"/>
                </a:lnTo>
                <a:lnTo>
                  <a:pt x="219551" y="159162"/>
                </a:lnTo>
                <a:lnTo>
                  <a:pt x="228600" y="115823"/>
                </a:lnTo>
                <a:lnTo>
                  <a:pt x="219551" y="70723"/>
                </a:lnTo>
                <a:lnTo>
                  <a:pt x="195071" y="33908"/>
                </a:lnTo>
                <a:lnTo>
                  <a:pt x="159162" y="9096"/>
                </a:lnTo>
                <a:lnTo>
                  <a:pt x="1158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334767" y="4803647"/>
            <a:ext cx="241300" cy="241300"/>
          </a:xfrm>
          <a:custGeom>
            <a:avLst/>
            <a:gdLst/>
            <a:ahLst/>
            <a:cxnLst/>
            <a:rect l="l" t="t" r="r" b="b"/>
            <a:pathLst>
              <a:path w="241300" h="241300">
                <a:moveTo>
                  <a:pt x="134112" y="0"/>
                </a:moveTo>
                <a:lnTo>
                  <a:pt x="109727" y="0"/>
                </a:lnTo>
                <a:lnTo>
                  <a:pt x="73151" y="9143"/>
                </a:lnTo>
                <a:lnTo>
                  <a:pt x="54863" y="21335"/>
                </a:lnTo>
                <a:lnTo>
                  <a:pt x="51815" y="21335"/>
                </a:lnTo>
                <a:lnTo>
                  <a:pt x="36575" y="33527"/>
                </a:lnTo>
                <a:lnTo>
                  <a:pt x="36575" y="36575"/>
                </a:lnTo>
                <a:lnTo>
                  <a:pt x="21336" y="51815"/>
                </a:lnTo>
                <a:lnTo>
                  <a:pt x="21336" y="54863"/>
                </a:lnTo>
                <a:lnTo>
                  <a:pt x="9143" y="73151"/>
                </a:lnTo>
                <a:lnTo>
                  <a:pt x="3048" y="94487"/>
                </a:lnTo>
                <a:lnTo>
                  <a:pt x="3048" y="97535"/>
                </a:lnTo>
                <a:lnTo>
                  <a:pt x="0" y="109727"/>
                </a:lnTo>
                <a:lnTo>
                  <a:pt x="0" y="134112"/>
                </a:lnTo>
                <a:lnTo>
                  <a:pt x="3048" y="143256"/>
                </a:lnTo>
                <a:lnTo>
                  <a:pt x="3048" y="146303"/>
                </a:lnTo>
                <a:lnTo>
                  <a:pt x="9143" y="167639"/>
                </a:lnTo>
                <a:lnTo>
                  <a:pt x="21336" y="188975"/>
                </a:lnTo>
                <a:lnTo>
                  <a:pt x="36575" y="204215"/>
                </a:lnTo>
                <a:lnTo>
                  <a:pt x="36575" y="207263"/>
                </a:lnTo>
                <a:lnTo>
                  <a:pt x="51815" y="219456"/>
                </a:lnTo>
                <a:lnTo>
                  <a:pt x="54863" y="219456"/>
                </a:lnTo>
                <a:lnTo>
                  <a:pt x="54863" y="222503"/>
                </a:lnTo>
                <a:lnTo>
                  <a:pt x="73151" y="231647"/>
                </a:lnTo>
                <a:lnTo>
                  <a:pt x="109727" y="240791"/>
                </a:lnTo>
                <a:lnTo>
                  <a:pt x="134112" y="240791"/>
                </a:lnTo>
                <a:lnTo>
                  <a:pt x="146304" y="237744"/>
                </a:lnTo>
                <a:lnTo>
                  <a:pt x="167639" y="231647"/>
                </a:lnTo>
                <a:lnTo>
                  <a:pt x="174751" y="228600"/>
                </a:lnTo>
                <a:lnTo>
                  <a:pt x="109727" y="228600"/>
                </a:lnTo>
                <a:lnTo>
                  <a:pt x="97536" y="225551"/>
                </a:lnTo>
                <a:lnTo>
                  <a:pt x="100583" y="225551"/>
                </a:lnTo>
                <a:lnTo>
                  <a:pt x="79248" y="219456"/>
                </a:lnTo>
                <a:lnTo>
                  <a:pt x="60959" y="210312"/>
                </a:lnTo>
                <a:lnTo>
                  <a:pt x="45719" y="198119"/>
                </a:lnTo>
                <a:lnTo>
                  <a:pt x="33019" y="182879"/>
                </a:lnTo>
                <a:lnTo>
                  <a:pt x="30480" y="182879"/>
                </a:lnTo>
                <a:lnTo>
                  <a:pt x="22642" y="164591"/>
                </a:lnTo>
                <a:lnTo>
                  <a:pt x="21336" y="164591"/>
                </a:lnTo>
                <a:lnTo>
                  <a:pt x="15239" y="143256"/>
                </a:lnTo>
                <a:lnTo>
                  <a:pt x="12192" y="131063"/>
                </a:lnTo>
                <a:lnTo>
                  <a:pt x="12192" y="109727"/>
                </a:lnTo>
                <a:lnTo>
                  <a:pt x="15239" y="97535"/>
                </a:lnTo>
                <a:lnTo>
                  <a:pt x="16110" y="97535"/>
                </a:lnTo>
                <a:lnTo>
                  <a:pt x="21336" y="79247"/>
                </a:lnTo>
                <a:lnTo>
                  <a:pt x="30480" y="60959"/>
                </a:lnTo>
                <a:lnTo>
                  <a:pt x="45719" y="42671"/>
                </a:lnTo>
                <a:lnTo>
                  <a:pt x="48768" y="42671"/>
                </a:lnTo>
                <a:lnTo>
                  <a:pt x="60959" y="30479"/>
                </a:lnTo>
                <a:lnTo>
                  <a:pt x="79248" y="21335"/>
                </a:lnTo>
                <a:lnTo>
                  <a:pt x="100583" y="15239"/>
                </a:lnTo>
                <a:lnTo>
                  <a:pt x="97536" y="15239"/>
                </a:lnTo>
                <a:lnTo>
                  <a:pt x="109727" y="12191"/>
                </a:lnTo>
                <a:lnTo>
                  <a:pt x="172973" y="12191"/>
                </a:lnTo>
                <a:lnTo>
                  <a:pt x="167639" y="9143"/>
                </a:lnTo>
                <a:lnTo>
                  <a:pt x="146304" y="3047"/>
                </a:lnTo>
                <a:lnTo>
                  <a:pt x="134112" y="0"/>
                </a:lnTo>
                <a:close/>
              </a:path>
              <a:path w="241300" h="241300">
                <a:moveTo>
                  <a:pt x="210312" y="179831"/>
                </a:moveTo>
                <a:lnTo>
                  <a:pt x="198119" y="198119"/>
                </a:lnTo>
                <a:lnTo>
                  <a:pt x="179831" y="210312"/>
                </a:lnTo>
                <a:lnTo>
                  <a:pt x="182880" y="210312"/>
                </a:lnTo>
                <a:lnTo>
                  <a:pt x="161544" y="219456"/>
                </a:lnTo>
                <a:lnTo>
                  <a:pt x="164592" y="219456"/>
                </a:lnTo>
                <a:lnTo>
                  <a:pt x="143256" y="225551"/>
                </a:lnTo>
                <a:lnTo>
                  <a:pt x="131063" y="228600"/>
                </a:lnTo>
                <a:lnTo>
                  <a:pt x="174751" y="228600"/>
                </a:lnTo>
                <a:lnTo>
                  <a:pt x="188975" y="222503"/>
                </a:lnTo>
                <a:lnTo>
                  <a:pt x="188975" y="219456"/>
                </a:lnTo>
                <a:lnTo>
                  <a:pt x="207263" y="207263"/>
                </a:lnTo>
                <a:lnTo>
                  <a:pt x="207263" y="204215"/>
                </a:lnTo>
                <a:lnTo>
                  <a:pt x="219456" y="188975"/>
                </a:lnTo>
                <a:lnTo>
                  <a:pt x="222504" y="188975"/>
                </a:lnTo>
                <a:lnTo>
                  <a:pt x="225116" y="182879"/>
                </a:lnTo>
                <a:lnTo>
                  <a:pt x="210312" y="182879"/>
                </a:lnTo>
                <a:lnTo>
                  <a:pt x="210312" y="179831"/>
                </a:lnTo>
                <a:close/>
              </a:path>
              <a:path w="241300" h="241300">
                <a:moveTo>
                  <a:pt x="30480" y="179831"/>
                </a:moveTo>
                <a:lnTo>
                  <a:pt x="30480" y="182879"/>
                </a:lnTo>
                <a:lnTo>
                  <a:pt x="33019" y="182879"/>
                </a:lnTo>
                <a:lnTo>
                  <a:pt x="30480" y="179831"/>
                </a:lnTo>
                <a:close/>
              </a:path>
              <a:path w="241300" h="241300">
                <a:moveTo>
                  <a:pt x="219456" y="161544"/>
                </a:moveTo>
                <a:lnTo>
                  <a:pt x="210312" y="182879"/>
                </a:lnTo>
                <a:lnTo>
                  <a:pt x="225116" y="182879"/>
                </a:lnTo>
                <a:lnTo>
                  <a:pt x="231648" y="167639"/>
                </a:lnTo>
                <a:lnTo>
                  <a:pt x="232518" y="164591"/>
                </a:lnTo>
                <a:lnTo>
                  <a:pt x="219456" y="164591"/>
                </a:lnTo>
                <a:lnTo>
                  <a:pt x="219456" y="161544"/>
                </a:lnTo>
                <a:close/>
              </a:path>
              <a:path w="241300" h="241300">
                <a:moveTo>
                  <a:pt x="21336" y="161544"/>
                </a:moveTo>
                <a:lnTo>
                  <a:pt x="21336" y="164591"/>
                </a:lnTo>
                <a:lnTo>
                  <a:pt x="22642" y="164591"/>
                </a:lnTo>
                <a:lnTo>
                  <a:pt x="21336" y="161544"/>
                </a:lnTo>
                <a:close/>
              </a:path>
              <a:path w="241300" h="241300">
                <a:moveTo>
                  <a:pt x="240792" y="97535"/>
                </a:moveTo>
                <a:lnTo>
                  <a:pt x="225551" y="97535"/>
                </a:lnTo>
                <a:lnTo>
                  <a:pt x="228600" y="109727"/>
                </a:lnTo>
                <a:lnTo>
                  <a:pt x="228600" y="131063"/>
                </a:lnTo>
                <a:lnTo>
                  <a:pt x="225551" y="143256"/>
                </a:lnTo>
                <a:lnTo>
                  <a:pt x="219456" y="164591"/>
                </a:lnTo>
                <a:lnTo>
                  <a:pt x="232518" y="164591"/>
                </a:lnTo>
                <a:lnTo>
                  <a:pt x="237744" y="146303"/>
                </a:lnTo>
                <a:lnTo>
                  <a:pt x="240792" y="146303"/>
                </a:lnTo>
                <a:lnTo>
                  <a:pt x="240792" y="97535"/>
                </a:lnTo>
                <a:close/>
              </a:path>
              <a:path w="241300" h="241300">
                <a:moveTo>
                  <a:pt x="16110" y="97535"/>
                </a:moveTo>
                <a:lnTo>
                  <a:pt x="15239" y="97535"/>
                </a:lnTo>
                <a:lnTo>
                  <a:pt x="15239" y="100583"/>
                </a:lnTo>
                <a:lnTo>
                  <a:pt x="16110" y="97535"/>
                </a:lnTo>
                <a:close/>
              </a:path>
              <a:path w="241300" h="241300">
                <a:moveTo>
                  <a:pt x="212140" y="42671"/>
                </a:moveTo>
                <a:lnTo>
                  <a:pt x="198119" y="42671"/>
                </a:lnTo>
                <a:lnTo>
                  <a:pt x="210312" y="60959"/>
                </a:lnTo>
                <a:lnTo>
                  <a:pt x="219456" y="79247"/>
                </a:lnTo>
                <a:lnTo>
                  <a:pt x="225551" y="100583"/>
                </a:lnTo>
                <a:lnTo>
                  <a:pt x="225551" y="97535"/>
                </a:lnTo>
                <a:lnTo>
                  <a:pt x="237744" y="97535"/>
                </a:lnTo>
                <a:lnTo>
                  <a:pt x="237744" y="94487"/>
                </a:lnTo>
                <a:lnTo>
                  <a:pt x="231648" y="73151"/>
                </a:lnTo>
                <a:lnTo>
                  <a:pt x="222504" y="54863"/>
                </a:lnTo>
                <a:lnTo>
                  <a:pt x="219456" y="51815"/>
                </a:lnTo>
                <a:lnTo>
                  <a:pt x="212140" y="42671"/>
                </a:lnTo>
                <a:close/>
              </a:path>
              <a:path w="241300" h="241300">
                <a:moveTo>
                  <a:pt x="48768" y="42671"/>
                </a:moveTo>
                <a:lnTo>
                  <a:pt x="45719" y="42671"/>
                </a:lnTo>
                <a:lnTo>
                  <a:pt x="45719" y="45719"/>
                </a:lnTo>
                <a:lnTo>
                  <a:pt x="48768" y="42671"/>
                </a:lnTo>
                <a:close/>
              </a:path>
              <a:path w="241300" h="241300">
                <a:moveTo>
                  <a:pt x="172973" y="12191"/>
                </a:moveTo>
                <a:lnTo>
                  <a:pt x="131063" y="12191"/>
                </a:lnTo>
                <a:lnTo>
                  <a:pt x="143256" y="15239"/>
                </a:lnTo>
                <a:lnTo>
                  <a:pt x="164592" y="21335"/>
                </a:lnTo>
                <a:lnTo>
                  <a:pt x="161544" y="21335"/>
                </a:lnTo>
                <a:lnTo>
                  <a:pt x="182880" y="30479"/>
                </a:lnTo>
                <a:lnTo>
                  <a:pt x="179831" y="30479"/>
                </a:lnTo>
                <a:lnTo>
                  <a:pt x="198119" y="45719"/>
                </a:lnTo>
                <a:lnTo>
                  <a:pt x="198119" y="42671"/>
                </a:lnTo>
                <a:lnTo>
                  <a:pt x="212140" y="42671"/>
                </a:lnTo>
                <a:lnTo>
                  <a:pt x="207263" y="36575"/>
                </a:lnTo>
                <a:lnTo>
                  <a:pt x="207263" y="33527"/>
                </a:lnTo>
                <a:lnTo>
                  <a:pt x="188975" y="21335"/>
                </a:lnTo>
                <a:lnTo>
                  <a:pt x="172973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642616" y="4626864"/>
            <a:ext cx="155575" cy="116205"/>
          </a:xfrm>
          <a:custGeom>
            <a:avLst/>
            <a:gdLst/>
            <a:ahLst/>
            <a:cxnLst/>
            <a:rect l="l" t="t" r="r" b="b"/>
            <a:pathLst>
              <a:path w="155575" h="116204">
                <a:moveTo>
                  <a:pt x="146303" y="0"/>
                </a:moveTo>
                <a:lnTo>
                  <a:pt x="0" y="103631"/>
                </a:lnTo>
                <a:lnTo>
                  <a:pt x="9143" y="115824"/>
                </a:lnTo>
                <a:lnTo>
                  <a:pt x="155447" y="9143"/>
                </a:lnTo>
                <a:lnTo>
                  <a:pt x="1463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663951" y="4648200"/>
            <a:ext cx="152400" cy="116205"/>
          </a:xfrm>
          <a:custGeom>
            <a:avLst/>
            <a:gdLst/>
            <a:ahLst/>
            <a:cxnLst/>
            <a:rect l="l" t="t" r="r" b="b"/>
            <a:pathLst>
              <a:path w="152400" h="116204">
                <a:moveTo>
                  <a:pt x="146304" y="0"/>
                </a:moveTo>
                <a:lnTo>
                  <a:pt x="0" y="106680"/>
                </a:lnTo>
                <a:lnTo>
                  <a:pt x="6096" y="115824"/>
                </a:lnTo>
                <a:lnTo>
                  <a:pt x="152400" y="9143"/>
                </a:lnTo>
                <a:lnTo>
                  <a:pt x="1463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715767" y="4538471"/>
            <a:ext cx="106680" cy="88900"/>
          </a:xfrm>
          <a:custGeom>
            <a:avLst/>
            <a:gdLst/>
            <a:ahLst/>
            <a:cxnLst/>
            <a:rect l="l" t="t" r="r" b="b"/>
            <a:pathLst>
              <a:path w="106680" h="88900">
                <a:moveTo>
                  <a:pt x="100583" y="0"/>
                </a:moveTo>
                <a:lnTo>
                  <a:pt x="0" y="79247"/>
                </a:lnTo>
                <a:lnTo>
                  <a:pt x="6095" y="88391"/>
                </a:lnTo>
                <a:lnTo>
                  <a:pt x="106680" y="12191"/>
                </a:lnTo>
                <a:lnTo>
                  <a:pt x="1005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737104" y="4562855"/>
            <a:ext cx="109855" cy="88900"/>
          </a:xfrm>
          <a:custGeom>
            <a:avLst/>
            <a:gdLst/>
            <a:ahLst/>
            <a:cxnLst/>
            <a:rect l="l" t="t" r="r" b="b"/>
            <a:pathLst>
              <a:path w="109855" h="88900">
                <a:moveTo>
                  <a:pt x="100583" y="0"/>
                </a:moveTo>
                <a:lnTo>
                  <a:pt x="0" y="76200"/>
                </a:lnTo>
                <a:lnTo>
                  <a:pt x="9143" y="88392"/>
                </a:lnTo>
                <a:lnTo>
                  <a:pt x="109727" y="9144"/>
                </a:lnTo>
                <a:lnTo>
                  <a:pt x="1005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785872" y="4611623"/>
            <a:ext cx="109855" cy="88900"/>
          </a:xfrm>
          <a:custGeom>
            <a:avLst/>
            <a:gdLst/>
            <a:ahLst/>
            <a:cxnLst/>
            <a:rect l="l" t="t" r="r" b="b"/>
            <a:pathLst>
              <a:path w="109855" h="88900">
                <a:moveTo>
                  <a:pt x="100583" y="0"/>
                </a:moveTo>
                <a:lnTo>
                  <a:pt x="0" y="76200"/>
                </a:lnTo>
                <a:lnTo>
                  <a:pt x="9143" y="88392"/>
                </a:lnTo>
                <a:lnTo>
                  <a:pt x="109727" y="9143"/>
                </a:lnTo>
                <a:lnTo>
                  <a:pt x="1005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810255" y="4632959"/>
            <a:ext cx="106680" cy="88900"/>
          </a:xfrm>
          <a:custGeom>
            <a:avLst/>
            <a:gdLst/>
            <a:ahLst/>
            <a:cxnLst/>
            <a:rect l="l" t="t" r="r" b="b"/>
            <a:pathLst>
              <a:path w="106680" h="88900">
                <a:moveTo>
                  <a:pt x="97536" y="0"/>
                </a:moveTo>
                <a:lnTo>
                  <a:pt x="0" y="79247"/>
                </a:lnTo>
                <a:lnTo>
                  <a:pt x="6095" y="88391"/>
                </a:lnTo>
                <a:lnTo>
                  <a:pt x="106680" y="9143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/>
          <p:nvPr/>
        </p:nvSpPr>
        <p:spPr>
          <a:xfrm>
            <a:off x="2626867" y="4315967"/>
            <a:ext cx="852169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spc="-15" dirty="0">
                <a:latin typeface="Times New Roman"/>
                <a:cs typeface="Times New Roman"/>
              </a:rPr>
              <a:t>Membrane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3035300" y="4867655"/>
            <a:ext cx="636270" cy="377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0" marR="5080" indent="-14033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Specific  </a:t>
            </a:r>
            <a:r>
              <a:rPr sz="1200" spc="-10" dirty="0">
                <a:latin typeface="Times New Roman"/>
                <a:cs typeface="Times New Roman"/>
              </a:rPr>
              <a:t>antigen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3273552" y="4643120"/>
            <a:ext cx="185927" cy="203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745991" y="5017008"/>
            <a:ext cx="1213485" cy="76200"/>
          </a:xfrm>
          <a:custGeom>
            <a:avLst/>
            <a:gdLst/>
            <a:ahLst/>
            <a:cxnLst/>
            <a:rect l="l" t="t" r="r" b="b"/>
            <a:pathLst>
              <a:path w="1213485" h="76200">
                <a:moveTo>
                  <a:pt x="1136904" y="0"/>
                </a:moveTo>
                <a:lnTo>
                  <a:pt x="1136904" y="76200"/>
                </a:lnTo>
                <a:lnTo>
                  <a:pt x="1200404" y="45720"/>
                </a:lnTo>
                <a:lnTo>
                  <a:pt x="1149096" y="45720"/>
                </a:lnTo>
                <a:lnTo>
                  <a:pt x="1149096" y="33528"/>
                </a:lnTo>
                <a:lnTo>
                  <a:pt x="1201380" y="33528"/>
                </a:lnTo>
                <a:lnTo>
                  <a:pt x="1136904" y="0"/>
                </a:lnTo>
                <a:close/>
              </a:path>
              <a:path w="1213485" h="76200">
                <a:moveTo>
                  <a:pt x="1136904" y="33528"/>
                </a:moveTo>
                <a:lnTo>
                  <a:pt x="0" y="33528"/>
                </a:lnTo>
                <a:lnTo>
                  <a:pt x="0" y="45720"/>
                </a:lnTo>
                <a:lnTo>
                  <a:pt x="1136904" y="45720"/>
                </a:lnTo>
                <a:lnTo>
                  <a:pt x="1136904" y="33528"/>
                </a:lnTo>
                <a:close/>
              </a:path>
              <a:path w="1213485" h="76200">
                <a:moveTo>
                  <a:pt x="1201380" y="33528"/>
                </a:moveTo>
                <a:lnTo>
                  <a:pt x="1149096" y="33528"/>
                </a:lnTo>
                <a:lnTo>
                  <a:pt x="1149096" y="45720"/>
                </a:lnTo>
                <a:lnTo>
                  <a:pt x="1200404" y="45720"/>
                </a:lnTo>
                <a:lnTo>
                  <a:pt x="1213104" y="39624"/>
                </a:lnTo>
                <a:lnTo>
                  <a:pt x="1201380" y="33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 txBox="1"/>
          <p:nvPr/>
        </p:nvSpPr>
        <p:spPr>
          <a:xfrm>
            <a:off x="3974084" y="4855464"/>
            <a:ext cx="659765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spc="-35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c</a:t>
            </a:r>
            <a:r>
              <a:rPr sz="1200" spc="25" dirty="0">
                <a:latin typeface="Times New Roman"/>
                <a:cs typeface="Times New Roman"/>
              </a:rPr>
              <a:t>t</a:t>
            </a:r>
            <a:r>
              <a:rPr sz="1200" spc="-50" dirty="0">
                <a:latin typeface="Times New Roman"/>
                <a:cs typeface="Times New Roman"/>
              </a:rPr>
              <a:t>i</a:t>
            </a:r>
            <a:r>
              <a:rPr sz="1200" spc="-25" dirty="0">
                <a:latin typeface="Times New Roman"/>
                <a:cs typeface="Times New Roman"/>
              </a:rPr>
              <a:t>v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t</a:t>
            </a:r>
            <a:r>
              <a:rPr sz="1200" spc="-5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o</a:t>
            </a:r>
            <a:r>
              <a:rPr sz="1200" dirty="0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5065776" y="4718303"/>
            <a:ext cx="908685" cy="533400"/>
          </a:xfrm>
          <a:custGeom>
            <a:avLst/>
            <a:gdLst/>
            <a:ahLst/>
            <a:cxnLst/>
            <a:rect l="l" t="t" r="r" b="b"/>
            <a:pathLst>
              <a:path w="908685" h="533400">
                <a:moveTo>
                  <a:pt x="454151" y="0"/>
                </a:moveTo>
                <a:lnTo>
                  <a:pt x="392712" y="2483"/>
                </a:lnTo>
                <a:lnTo>
                  <a:pt x="333727" y="9708"/>
                </a:lnTo>
                <a:lnTo>
                  <a:pt x="277749" y="21335"/>
                </a:lnTo>
                <a:lnTo>
                  <a:pt x="225326" y="37027"/>
                </a:lnTo>
                <a:lnTo>
                  <a:pt x="177009" y="56444"/>
                </a:lnTo>
                <a:lnTo>
                  <a:pt x="133350" y="79247"/>
                </a:lnTo>
                <a:lnTo>
                  <a:pt x="94897" y="105099"/>
                </a:lnTo>
                <a:lnTo>
                  <a:pt x="62201" y="133660"/>
                </a:lnTo>
                <a:lnTo>
                  <a:pt x="35813" y="164592"/>
                </a:lnTo>
                <a:lnTo>
                  <a:pt x="16284" y="197555"/>
                </a:lnTo>
                <a:lnTo>
                  <a:pt x="0" y="268224"/>
                </a:lnTo>
                <a:lnTo>
                  <a:pt x="4162" y="304175"/>
                </a:lnTo>
                <a:lnTo>
                  <a:pt x="35813" y="371379"/>
                </a:lnTo>
                <a:lnTo>
                  <a:pt x="62201" y="401997"/>
                </a:lnTo>
                <a:lnTo>
                  <a:pt x="94897" y="430201"/>
                </a:lnTo>
                <a:lnTo>
                  <a:pt x="133349" y="455675"/>
                </a:lnTo>
                <a:lnTo>
                  <a:pt x="177009" y="478102"/>
                </a:lnTo>
                <a:lnTo>
                  <a:pt x="225326" y="497162"/>
                </a:lnTo>
                <a:lnTo>
                  <a:pt x="277749" y="512540"/>
                </a:lnTo>
                <a:lnTo>
                  <a:pt x="333727" y="523917"/>
                </a:lnTo>
                <a:lnTo>
                  <a:pt x="392712" y="530976"/>
                </a:lnTo>
                <a:lnTo>
                  <a:pt x="454151" y="533400"/>
                </a:lnTo>
                <a:lnTo>
                  <a:pt x="516232" y="530976"/>
                </a:lnTo>
                <a:lnTo>
                  <a:pt x="575634" y="523917"/>
                </a:lnTo>
                <a:lnTo>
                  <a:pt x="631840" y="512540"/>
                </a:lnTo>
                <a:lnTo>
                  <a:pt x="684332" y="497162"/>
                </a:lnTo>
                <a:lnTo>
                  <a:pt x="732590" y="478102"/>
                </a:lnTo>
                <a:lnTo>
                  <a:pt x="776097" y="455676"/>
                </a:lnTo>
                <a:lnTo>
                  <a:pt x="814332" y="430201"/>
                </a:lnTo>
                <a:lnTo>
                  <a:pt x="846779" y="401997"/>
                </a:lnTo>
                <a:lnTo>
                  <a:pt x="872918" y="371379"/>
                </a:lnTo>
                <a:lnTo>
                  <a:pt x="904199" y="304175"/>
                </a:lnTo>
                <a:lnTo>
                  <a:pt x="908303" y="268224"/>
                </a:lnTo>
                <a:lnTo>
                  <a:pt x="904199" y="232212"/>
                </a:lnTo>
                <a:lnTo>
                  <a:pt x="872918" y="164592"/>
                </a:lnTo>
                <a:lnTo>
                  <a:pt x="846779" y="133660"/>
                </a:lnTo>
                <a:lnTo>
                  <a:pt x="814332" y="105099"/>
                </a:lnTo>
                <a:lnTo>
                  <a:pt x="776096" y="79248"/>
                </a:lnTo>
                <a:lnTo>
                  <a:pt x="732590" y="56444"/>
                </a:lnTo>
                <a:lnTo>
                  <a:pt x="684332" y="37027"/>
                </a:lnTo>
                <a:lnTo>
                  <a:pt x="631840" y="21336"/>
                </a:lnTo>
                <a:lnTo>
                  <a:pt x="575634" y="9708"/>
                </a:lnTo>
                <a:lnTo>
                  <a:pt x="516232" y="2483"/>
                </a:lnTo>
                <a:lnTo>
                  <a:pt x="454151" y="0"/>
                </a:lnTo>
                <a:close/>
              </a:path>
            </a:pathLst>
          </a:custGeom>
          <a:solidFill>
            <a:srgbClr val="FF99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059679" y="4712208"/>
            <a:ext cx="920750" cy="546100"/>
          </a:xfrm>
          <a:custGeom>
            <a:avLst/>
            <a:gdLst/>
            <a:ahLst/>
            <a:cxnLst/>
            <a:rect l="l" t="t" r="r" b="b"/>
            <a:pathLst>
              <a:path w="920750" h="546100">
                <a:moveTo>
                  <a:pt x="460248" y="0"/>
                </a:moveTo>
                <a:lnTo>
                  <a:pt x="368808" y="6096"/>
                </a:lnTo>
                <a:lnTo>
                  <a:pt x="326136" y="12192"/>
                </a:lnTo>
                <a:lnTo>
                  <a:pt x="283464" y="21336"/>
                </a:lnTo>
                <a:lnTo>
                  <a:pt x="204216" y="45720"/>
                </a:lnTo>
                <a:lnTo>
                  <a:pt x="170687" y="64008"/>
                </a:lnTo>
                <a:lnTo>
                  <a:pt x="137160" y="79248"/>
                </a:lnTo>
                <a:lnTo>
                  <a:pt x="106680" y="100584"/>
                </a:lnTo>
                <a:lnTo>
                  <a:pt x="79248" y="118872"/>
                </a:lnTo>
                <a:lnTo>
                  <a:pt x="36575" y="167640"/>
                </a:lnTo>
                <a:lnTo>
                  <a:pt x="21336" y="192024"/>
                </a:lnTo>
                <a:lnTo>
                  <a:pt x="12192" y="216408"/>
                </a:lnTo>
                <a:lnTo>
                  <a:pt x="12192" y="219456"/>
                </a:lnTo>
                <a:lnTo>
                  <a:pt x="9144" y="219456"/>
                </a:lnTo>
                <a:lnTo>
                  <a:pt x="3048" y="246888"/>
                </a:lnTo>
                <a:lnTo>
                  <a:pt x="3048" y="259080"/>
                </a:lnTo>
                <a:lnTo>
                  <a:pt x="0" y="274320"/>
                </a:lnTo>
                <a:lnTo>
                  <a:pt x="3048" y="289560"/>
                </a:lnTo>
                <a:lnTo>
                  <a:pt x="3048" y="301752"/>
                </a:lnTo>
                <a:lnTo>
                  <a:pt x="9144" y="329184"/>
                </a:lnTo>
                <a:lnTo>
                  <a:pt x="12192" y="329184"/>
                </a:lnTo>
                <a:lnTo>
                  <a:pt x="21336" y="356616"/>
                </a:lnTo>
                <a:lnTo>
                  <a:pt x="57912" y="405384"/>
                </a:lnTo>
                <a:lnTo>
                  <a:pt x="106680" y="448056"/>
                </a:lnTo>
                <a:lnTo>
                  <a:pt x="204216" y="499872"/>
                </a:lnTo>
                <a:lnTo>
                  <a:pt x="243840" y="515112"/>
                </a:lnTo>
                <a:lnTo>
                  <a:pt x="283464" y="527304"/>
                </a:lnTo>
                <a:lnTo>
                  <a:pt x="326136" y="536448"/>
                </a:lnTo>
                <a:lnTo>
                  <a:pt x="368808" y="542544"/>
                </a:lnTo>
                <a:lnTo>
                  <a:pt x="414528" y="545592"/>
                </a:lnTo>
                <a:lnTo>
                  <a:pt x="509016" y="545592"/>
                </a:lnTo>
                <a:lnTo>
                  <a:pt x="554736" y="542544"/>
                </a:lnTo>
                <a:lnTo>
                  <a:pt x="597408" y="536448"/>
                </a:lnTo>
                <a:lnTo>
                  <a:pt x="611632" y="533400"/>
                </a:lnTo>
                <a:lnTo>
                  <a:pt x="414528" y="533400"/>
                </a:lnTo>
                <a:lnTo>
                  <a:pt x="371856" y="530352"/>
                </a:lnTo>
                <a:lnTo>
                  <a:pt x="326136" y="521208"/>
                </a:lnTo>
                <a:lnTo>
                  <a:pt x="246887" y="502920"/>
                </a:lnTo>
                <a:lnTo>
                  <a:pt x="210312" y="490728"/>
                </a:lnTo>
                <a:lnTo>
                  <a:pt x="143256" y="457200"/>
                </a:lnTo>
                <a:lnTo>
                  <a:pt x="88392" y="417576"/>
                </a:lnTo>
                <a:lnTo>
                  <a:pt x="48768" y="374904"/>
                </a:lnTo>
                <a:lnTo>
                  <a:pt x="21336" y="326136"/>
                </a:lnTo>
                <a:lnTo>
                  <a:pt x="15240" y="298704"/>
                </a:lnTo>
                <a:lnTo>
                  <a:pt x="15240" y="246888"/>
                </a:lnTo>
                <a:lnTo>
                  <a:pt x="33528" y="198120"/>
                </a:lnTo>
                <a:lnTo>
                  <a:pt x="67056" y="152400"/>
                </a:lnTo>
                <a:lnTo>
                  <a:pt x="143256" y="91440"/>
                </a:lnTo>
                <a:lnTo>
                  <a:pt x="176784" y="73152"/>
                </a:lnTo>
                <a:lnTo>
                  <a:pt x="246887" y="45720"/>
                </a:lnTo>
                <a:lnTo>
                  <a:pt x="286512" y="33528"/>
                </a:lnTo>
                <a:lnTo>
                  <a:pt x="329184" y="24384"/>
                </a:lnTo>
                <a:lnTo>
                  <a:pt x="371856" y="18288"/>
                </a:lnTo>
                <a:lnTo>
                  <a:pt x="460248" y="12192"/>
                </a:lnTo>
                <a:lnTo>
                  <a:pt x="597408" y="12192"/>
                </a:lnTo>
                <a:lnTo>
                  <a:pt x="554736" y="6096"/>
                </a:lnTo>
                <a:lnTo>
                  <a:pt x="460248" y="0"/>
                </a:lnTo>
                <a:close/>
              </a:path>
              <a:path w="920750" h="546100">
                <a:moveTo>
                  <a:pt x="597408" y="12192"/>
                </a:moveTo>
                <a:lnTo>
                  <a:pt x="460248" y="12192"/>
                </a:lnTo>
                <a:lnTo>
                  <a:pt x="551688" y="18288"/>
                </a:lnTo>
                <a:lnTo>
                  <a:pt x="594360" y="24384"/>
                </a:lnTo>
                <a:lnTo>
                  <a:pt x="637032" y="33528"/>
                </a:lnTo>
                <a:lnTo>
                  <a:pt x="676656" y="45720"/>
                </a:lnTo>
                <a:lnTo>
                  <a:pt x="713232" y="57912"/>
                </a:lnTo>
                <a:lnTo>
                  <a:pt x="780288" y="91440"/>
                </a:lnTo>
                <a:lnTo>
                  <a:pt x="835152" y="131064"/>
                </a:lnTo>
                <a:lnTo>
                  <a:pt x="874776" y="173736"/>
                </a:lnTo>
                <a:lnTo>
                  <a:pt x="908304" y="246888"/>
                </a:lnTo>
                <a:lnTo>
                  <a:pt x="908304" y="301752"/>
                </a:lnTo>
                <a:lnTo>
                  <a:pt x="890016" y="350520"/>
                </a:lnTo>
                <a:lnTo>
                  <a:pt x="856488" y="396240"/>
                </a:lnTo>
                <a:lnTo>
                  <a:pt x="807720" y="438912"/>
                </a:lnTo>
                <a:lnTo>
                  <a:pt x="746760" y="475488"/>
                </a:lnTo>
                <a:lnTo>
                  <a:pt x="676656" y="502920"/>
                </a:lnTo>
                <a:lnTo>
                  <a:pt x="637032" y="515112"/>
                </a:lnTo>
                <a:lnTo>
                  <a:pt x="594360" y="521208"/>
                </a:lnTo>
                <a:lnTo>
                  <a:pt x="551688" y="530352"/>
                </a:lnTo>
                <a:lnTo>
                  <a:pt x="505968" y="533400"/>
                </a:lnTo>
                <a:lnTo>
                  <a:pt x="611632" y="533400"/>
                </a:lnTo>
                <a:lnTo>
                  <a:pt x="679704" y="515112"/>
                </a:lnTo>
                <a:lnTo>
                  <a:pt x="719328" y="499872"/>
                </a:lnTo>
                <a:lnTo>
                  <a:pt x="786384" y="469392"/>
                </a:lnTo>
                <a:lnTo>
                  <a:pt x="865632" y="405384"/>
                </a:lnTo>
                <a:lnTo>
                  <a:pt x="902208" y="356616"/>
                </a:lnTo>
                <a:lnTo>
                  <a:pt x="920496" y="301752"/>
                </a:lnTo>
                <a:lnTo>
                  <a:pt x="920496" y="243840"/>
                </a:lnTo>
                <a:lnTo>
                  <a:pt x="911352" y="219456"/>
                </a:lnTo>
                <a:lnTo>
                  <a:pt x="911352" y="216408"/>
                </a:lnTo>
                <a:lnTo>
                  <a:pt x="883920" y="167640"/>
                </a:lnTo>
                <a:lnTo>
                  <a:pt x="841248" y="118872"/>
                </a:lnTo>
                <a:lnTo>
                  <a:pt x="786384" y="79248"/>
                </a:lnTo>
                <a:lnTo>
                  <a:pt x="752856" y="60960"/>
                </a:lnTo>
                <a:lnTo>
                  <a:pt x="716280" y="45720"/>
                </a:lnTo>
                <a:lnTo>
                  <a:pt x="679704" y="33528"/>
                </a:lnTo>
                <a:lnTo>
                  <a:pt x="640080" y="21336"/>
                </a:lnTo>
                <a:lnTo>
                  <a:pt x="597408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178552" y="4803647"/>
            <a:ext cx="228600" cy="228600"/>
          </a:xfrm>
          <a:custGeom>
            <a:avLst/>
            <a:gdLst/>
            <a:ahLst/>
            <a:cxnLst/>
            <a:rect l="l" t="t" r="r" b="b"/>
            <a:pathLst>
              <a:path w="228600" h="228600">
                <a:moveTo>
                  <a:pt x="115824" y="0"/>
                </a:moveTo>
                <a:lnTo>
                  <a:pt x="70723" y="9048"/>
                </a:lnTo>
                <a:lnTo>
                  <a:pt x="33909" y="33528"/>
                </a:lnTo>
                <a:lnTo>
                  <a:pt x="9096" y="69437"/>
                </a:lnTo>
                <a:lnTo>
                  <a:pt x="0" y="112775"/>
                </a:lnTo>
                <a:lnTo>
                  <a:pt x="9096" y="157876"/>
                </a:lnTo>
                <a:lnTo>
                  <a:pt x="33909" y="194690"/>
                </a:lnTo>
                <a:lnTo>
                  <a:pt x="70723" y="219503"/>
                </a:lnTo>
                <a:lnTo>
                  <a:pt x="115824" y="228600"/>
                </a:lnTo>
                <a:lnTo>
                  <a:pt x="160448" y="219503"/>
                </a:lnTo>
                <a:lnTo>
                  <a:pt x="196215" y="194691"/>
                </a:lnTo>
                <a:lnTo>
                  <a:pt x="219979" y="157876"/>
                </a:lnTo>
                <a:lnTo>
                  <a:pt x="228600" y="112775"/>
                </a:lnTo>
                <a:lnTo>
                  <a:pt x="219979" y="69437"/>
                </a:lnTo>
                <a:lnTo>
                  <a:pt x="196215" y="33528"/>
                </a:lnTo>
                <a:lnTo>
                  <a:pt x="160448" y="9048"/>
                </a:lnTo>
                <a:lnTo>
                  <a:pt x="1158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172455" y="4797552"/>
            <a:ext cx="243840" cy="241300"/>
          </a:xfrm>
          <a:custGeom>
            <a:avLst/>
            <a:gdLst/>
            <a:ahLst/>
            <a:cxnLst/>
            <a:rect l="l" t="t" r="r" b="b"/>
            <a:pathLst>
              <a:path w="243839" h="241300">
                <a:moveTo>
                  <a:pt x="167640" y="231648"/>
                </a:moveTo>
                <a:lnTo>
                  <a:pt x="76200" y="231648"/>
                </a:lnTo>
                <a:lnTo>
                  <a:pt x="97536" y="237744"/>
                </a:lnTo>
                <a:lnTo>
                  <a:pt x="109728" y="240792"/>
                </a:lnTo>
                <a:lnTo>
                  <a:pt x="134112" y="240792"/>
                </a:lnTo>
                <a:lnTo>
                  <a:pt x="146304" y="237744"/>
                </a:lnTo>
                <a:lnTo>
                  <a:pt x="167640" y="231648"/>
                </a:lnTo>
                <a:close/>
              </a:path>
              <a:path w="243839" h="241300">
                <a:moveTo>
                  <a:pt x="170688" y="9143"/>
                </a:moveTo>
                <a:lnTo>
                  <a:pt x="73152" y="9143"/>
                </a:lnTo>
                <a:lnTo>
                  <a:pt x="36576" y="33528"/>
                </a:lnTo>
                <a:lnTo>
                  <a:pt x="36576" y="36575"/>
                </a:lnTo>
                <a:lnTo>
                  <a:pt x="21336" y="51816"/>
                </a:lnTo>
                <a:lnTo>
                  <a:pt x="21336" y="54864"/>
                </a:lnTo>
                <a:lnTo>
                  <a:pt x="12192" y="73152"/>
                </a:lnTo>
                <a:lnTo>
                  <a:pt x="9144" y="73152"/>
                </a:lnTo>
                <a:lnTo>
                  <a:pt x="3048" y="94487"/>
                </a:lnTo>
                <a:lnTo>
                  <a:pt x="3048" y="109728"/>
                </a:lnTo>
                <a:lnTo>
                  <a:pt x="0" y="121920"/>
                </a:lnTo>
                <a:lnTo>
                  <a:pt x="3048" y="134112"/>
                </a:lnTo>
                <a:lnTo>
                  <a:pt x="3048" y="146304"/>
                </a:lnTo>
                <a:lnTo>
                  <a:pt x="9144" y="167640"/>
                </a:lnTo>
                <a:lnTo>
                  <a:pt x="12192" y="167640"/>
                </a:lnTo>
                <a:lnTo>
                  <a:pt x="21336" y="185928"/>
                </a:lnTo>
                <a:lnTo>
                  <a:pt x="21336" y="188975"/>
                </a:lnTo>
                <a:lnTo>
                  <a:pt x="36576" y="204216"/>
                </a:lnTo>
                <a:lnTo>
                  <a:pt x="36576" y="207264"/>
                </a:lnTo>
                <a:lnTo>
                  <a:pt x="73152" y="231648"/>
                </a:lnTo>
                <a:lnTo>
                  <a:pt x="170688" y="231648"/>
                </a:lnTo>
                <a:lnTo>
                  <a:pt x="175260" y="228600"/>
                </a:lnTo>
                <a:lnTo>
                  <a:pt x="109728" y="228600"/>
                </a:lnTo>
                <a:lnTo>
                  <a:pt x="100584" y="225552"/>
                </a:lnTo>
                <a:lnTo>
                  <a:pt x="79248" y="219456"/>
                </a:lnTo>
                <a:lnTo>
                  <a:pt x="60960" y="210312"/>
                </a:lnTo>
                <a:lnTo>
                  <a:pt x="48768" y="198120"/>
                </a:lnTo>
                <a:lnTo>
                  <a:pt x="45720" y="198120"/>
                </a:lnTo>
                <a:lnTo>
                  <a:pt x="30480" y="179831"/>
                </a:lnTo>
                <a:lnTo>
                  <a:pt x="33528" y="179831"/>
                </a:lnTo>
                <a:lnTo>
                  <a:pt x="21336" y="161544"/>
                </a:lnTo>
                <a:lnTo>
                  <a:pt x="16110" y="143256"/>
                </a:lnTo>
                <a:lnTo>
                  <a:pt x="15240" y="143256"/>
                </a:lnTo>
                <a:lnTo>
                  <a:pt x="15240" y="97536"/>
                </a:lnTo>
                <a:lnTo>
                  <a:pt x="16110" y="97536"/>
                </a:lnTo>
                <a:lnTo>
                  <a:pt x="21336" y="79248"/>
                </a:lnTo>
                <a:lnTo>
                  <a:pt x="33528" y="60960"/>
                </a:lnTo>
                <a:lnTo>
                  <a:pt x="30480" y="60960"/>
                </a:lnTo>
                <a:lnTo>
                  <a:pt x="45720" y="42672"/>
                </a:lnTo>
                <a:lnTo>
                  <a:pt x="48768" y="42672"/>
                </a:lnTo>
                <a:lnTo>
                  <a:pt x="60960" y="30480"/>
                </a:lnTo>
                <a:lnTo>
                  <a:pt x="79248" y="21336"/>
                </a:lnTo>
                <a:lnTo>
                  <a:pt x="100584" y="15240"/>
                </a:lnTo>
                <a:lnTo>
                  <a:pt x="109728" y="12192"/>
                </a:lnTo>
                <a:lnTo>
                  <a:pt x="175260" y="12192"/>
                </a:lnTo>
                <a:lnTo>
                  <a:pt x="170688" y="9143"/>
                </a:lnTo>
                <a:close/>
              </a:path>
              <a:path w="243839" h="241300">
                <a:moveTo>
                  <a:pt x="198120" y="195072"/>
                </a:moveTo>
                <a:lnTo>
                  <a:pt x="182880" y="210312"/>
                </a:lnTo>
                <a:lnTo>
                  <a:pt x="164592" y="219456"/>
                </a:lnTo>
                <a:lnTo>
                  <a:pt x="143256" y="225552"/>
                </a:lnTo>
                <a:lnTo>
                  <a:pt x="131064" y="228600"/>
                </a:lnTo>
                <a:lnTo>
                  <a:pt x="175260" y="228600"/>
                </a:lnTo>
                <a:lnTo>
                  <a:pt x="207264" y="207264"/>
                </a:lnTo>
                <a:lnTo>
                  <a:pt x="207264" y="204216"/>
                </a:lnTo>
                <a:lnTo>
                  <a:pt x="213360" y="198120"/>
                </a:lnTo>
                <a:lnTo>
                  <a:pt x="198120" y="198120"/>
                </a:lnTo>
                <a:lnTo>
                  <a:pt x="198120" y="195072"/>
                </a:lnTo>
                <a:close/>
              </a:path>
              <a:path w="243839" h="241300">
                <a:moveTo>
                  <a:pt x="45720" y="195072"/>
                </a:moveTo>
                <a:lnTo>
                  <a:pt x="45720" y="198120"/>
                </a:lnTo>
                <a:lnTo>
                  <a:pt x="48768" y="198120"/>
                </a:lnTo>
                <a:lnTo>
                  <a:pt x="45720" y="195072"/>
                </a:lnTo>
                <a:close/>
              </a:path>
              <a:path w="243839" h="241300">
                <a:moveTo>
                  <a:pt x="228600" y="140208"/>
                </a:moveTo>
                <a:lnTo>
                  <a:pt x="222504" y="161544"/>
                </a:lnTo>
                <a:lnTo>
                  <a:pt x="198120" y="198120"/>
                </a:lnTo>
                <a:lnTo>
                  <a:pt x="213360" y="198120"/>
                </a:lnTo>
                <a:lnTo>
                  <a:pt x="222504" y="188975"/>
                </a:lnTo>
                <a:lnTo>
                  <a:pt x="222504" y="185928"/>
                </a:lnTo>
                <a:lnTo>
                  <a:pt x="231648" y="167640"/>
                </a:lnTo>
                <a:lnTo>
                  <a:pt x="234696" y="167640"/>
                </a:lnTo>
                <a:lnTo>
                  <a:pt x="240792" y="146304"/>
                </a:lnTo>
                <a:lnTo>
                  <a:pt x="240792" y="143256"/>
                </a:lnTo>
                <a:lnTo>
                  <a:pt x="228600" y="143256"/>
                </a:lnTo>
                <a:lnTo>
                  <a:pt x="228600" y="140208"/>
                </a:lnTo>
                <a:close/>
              </a:path>
              <a:path w="243839" h="241300">
                <a:moveTo>
                  <a:pt x="15240" y="140208"/>
                </a:moveTo>
                <a:lnTo>
                  <a:pt x="15240" y="143256"/>
                </a:lnTo>
                <a:lnTo>
                  <a:pt x="16110" y="143256"/>
                </a:lnTo>
                <a:lnTo>
                  <a:pt x="15240" y="140208"/>
                </a:lnTo>
                <a:close/>
              </a:path>
              <a:path w="243839" h="241300">
                <a:moveTo>
                  <a:pt x="240792" y="97536"/>
                </a:moveTo>
                <a:lnTo>
                  <a:pt x="228600" y="97536"/>
                </a:lnTo>
                <a:lnTo>
                  <a:pt x="228600" y="143256"/>
                </a:lnTo>
                <a:lnTo>
                  <a:pt x="240792" y="143256"/>
                </a:lnTo>
                <a:lnTo>
                  <a:pt x="240792" y="131064"/>
                </a:lnTo>
                <a:lnTo>
                  <a:pt x="243840" y="118872"/>
                </a:lnTo>
                <a:lnTo>
                  <a:pt x="240792" y="106680"/>
                </a:lnTo>
                <a:lnTo>
                  <a:pt x="240792" y="97536"/>
                </a:lnTo>
                <a:close/>
              </a:path>
              <a:path w="243839" h="241300">
                <a:moveTo>
                  <a:pt x="16110" y="97536"/>
                </a:moveTo>
                <a:lnTo>
                  <a:pt x="15240" y="97536"/>
                </a:lnTo>
                <a:lnTo>
                  <a:pt x="15240" y="100584"/>
                </a:lnTo>
                <a:lnTo>
                  <a:pt x="16110" y="97536"/>
                </a:lnTo>
                <a:close/>
              </a:path>
              <a:path w="243839" h="241300">
                <a:moveTo>
                  <a:pt x="213360" y="42672"/>
                </a:moveTo>
                <a:lnTo>
                  <a:pt x="198120" y="42672"/>
                </a:lnTo>
                <a:lnTo>
                  <a:pt x="222504" y="79248"/>
                </a:lnTo>
                <a:lnTo>
                  <a:pt x="228600" y="100584"/>
                </a:lnTo>
                <a:lnTo>
                  <a:pt x="228600" y="97536"/>
                </a:lnTo>
                <a:lnTo>
                  <a:pt x="240792" y="97536"/>
                </a:lnTo>
                <a:lnTo>
                  <a:pt x="240792" y="94487"/>
                </a:lnTo>
                <a:lnTo>
                  <a:pt x="234696" y="73152"/>
                </a:lnTo>
                <a:lnTo>
                  <a:pt x="231648" y="73152"/>
                </a:lnTo>
                <a:lnTo>
                  <a:pt x="222504" y="54864"/>
                </a:lnTo>
                <a:lnTo>
                  <a:pt x="222504" y="51816"/>
                </a:lnTo>
                <a:lnTo>
                  <a:pt x="213360" y="42672"/>
                </a:lnTo>
                <a:close/>
              </a:path>
              <a:path w="243839" h="241300">
                <a:moveTo>
                  <a:pt x="48768" y="42672"/>
                </a:moveTo>
                <a:lnTo>
                  <a:pt x="45720" y="42672"/>
                </a:lnTo>
                <a:lnTo>
                  <a:pt x="45720" y="45720"/>
                </a:lnTo>
                <a:lnTo>
                  <a:pt x="48768" y="42672"/>
                </a:lnTo>
                <a:close/>
              </a:path>
              <a:path w="243839" h="241300">
                <a:moveTo>
                  <a:pt x="175260" y="12192"/>
                </a:moveTo>
                <a:lnTo>
                  <a:pt x="134112" y="12192"/>
                </a:lnTo>
                <a:lnTo>
                  <a:pt x="143256" y="15240"/>
                </a:lnTo>
                <a:lnTo>
                  <a:pt x="164592" y="21336"/>
                </a:lnTo>
                <a:lnTo>
                  <a:pt x="182880" y="30480"/>
                </a:lnTo>
                <a:lnTo>
                  <a:pt x="198120" y="45720"/>
                </a:lnTo>
                <a:lnTo>
                  <a:pt x="198120" y="42672"/>
                </a:lnTo>
                <a:lnTo>
                  <a:pt x="213360" y="42672"/>
                </a:lnTo>
                <a:lnTo>
                  <a:pt x="207264" y="36575"/>
                </a:lnTo>
                <a:lnTo>
                  <a:pt x="207264" y="33528"/>
                </a:lnTo>
                <a:lnTo>
                  <a:pt x="175260" y="12192"/>
                </a:lnTo>
                <a:close/>
              </a:path>
              <a:path w="243839" h="241300">
                <a:moveTo>
                  <a:pt x="134112" y="0"/>
                </a:moveTo>
                <a:lnTo>
                  <a:pt x="109728" y="0"/>
                </a:lnTo>
                <a:lnTo>
                  <a:pt x="97536" y="3048"/>
                </a:lnTo>
                <a:lnTo>
                  <a:pt x="76200" y="9143"/>
                </a:lnTo>
                <a:lnTo>
                  <a:pt x="167640" y="9143"/>
                </a:lnTo>
                <a:lnTo>
                  <a:pt x="146304" y="3048"/>
                </a:lnTo>
                <a:lnTo>
                  <a:pt x="134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016752" y="4401311"/>
            <a:ext cx="177165" cy="70485"/>
          </a:xfrm>
          <a:custGeom>
            <a:avLst/>
            <a:gdLst/>
            <a:ahLst/>
            <a:cxnLst/>
            <a:rect l="l" t="t" r="r" b="b"/>
            <a:pathLst>
              <a:path w="177164" h="70485">
                <a:moveTo>
                  <a:pt x="170687" y="0"/>
                </a:moveTo>
                <a:lnTo>
                  <a:pt x="0" y="57912"/>
                </a:lnTo>
                <a:lnTo>
                  <a:pt x="6096" y="70103"/>
                </a:lnTo>
                <a:lnTo>
                  <a:pt x="176784" y="12191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028944" y="4428744"/>
            <a:ext cx="173990" cy="70485"/>
          </a:xfrm>
          <a:custGeom>
            <a:avLst/>
            <a:gdLst/>
            <a:ahLst/>
            <a:cxnLst/>
            <a:rect l="l" t="t" r="r" b="b"/>
            <a:pathLst>
              <a:path w="173989" h="70485">
                <a:moveTo>
                  <a:pt x="170687" y="0"/>
                </a:moveTo>
                <a:lnTo>
                  <a:pt x="0" y="57911"/>
                </a:lnTo>
                <a:lnTo>
                  <a:pt x="3047" y="70103"/>
                </a:lnTo>
                <a:lnTo>
                  <a:pt x="173735" y="12191"/>
                </a:lnTo>
                <a:lnTo>
                  <a:pt x="170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120384" y="4328159"/>
            <a:ext cx="121920" cy="55244"/>
          </a:xfrm>
          <a:custGeom>
            <a:avLst/>
            <a:gdLst/>
            <a:ahLst/>
            <a:cxnLst/>
            <a:rect l="l" t="t" r="r" b="b"/>
            <a:pathLst>
              <a:path w="121920" h="55245">
                <a:moveTo>
                  <a:pt x="118871" y="0"/>
                </a:moveTo>
                <a:lnTo>
                  <a:pt x="0" y="42672"/>
                </a:lnTo>
                <a:lnTo>
                  <a:pt x="3048" y="54863"/>
                </a:lnTo>
                <a:lnTo>
                  <a:pt x="121919" y="9143"/>
                </a:lnTo>
                <a:lnTo>
                  <a:pt x="1188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132576" y="4355591"/>
            <a:ext cx="125095" cy="55244"/>
          </a:xfrm>
          <a:custGeom>
            <a:avLst/>
            <a:gdLst/>
            <a:ahLst/>
            <a:cxnLst/>
            <a:rect l="l" t="t" r="r" b="b"/>
            <a:pathLst>
              <a:path w="125095" h="55245">
                <a:moveTo>
                  <a:pt x="118872" y="0"/>
                </a:moveTo>
                <a:lnTo>
                  <a:pt x="0" y="42672"/>
                </a:lnTo>
                <a:lnTo>
                  <a:pt x="6096" y="54863"/>
                </a:lnTo>
                <a:lnTo>
                  <a:pt x="124968" y="12192"/>
                </a:lnTo>
                <a:lnTo>
                  <a:pt x="1188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166103" y="4416552"/>
            <a:ext cx="121920" cy="55244"/>
          </a:xfrm>
          <a:custGeom>
            <a:avLst/>
            <a:gdLst/>
            <a:ahLst/>
            <a:cxnLst/>
            <a:rect l="l" t="t" r="r" b="b"/>
            <a:pathLst>
              <a:path w="121920" h="55245">
                <a:moveTo>
                  <a:pt x="118872" y="0"/>
                </a:moveTo>
                <a:lnTo>
                  <a:pt x="0" y="42672"/>
                </a:lnTo>
                <a:lnTo>
                  <a:pt x="6096" y="54863"/>
                </a:lnTo>
                <a:lnTo>
                  <a:pt x="121920" y="12192"/>
                </a:lnTo>
                <a:lnTo>
                  <a:pt x="1188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181344" y="4443984"/>
            <a:ext cx="121920" cy="58419"/>
          </a:xfrm>
          <a:custGeom>
            <a:avLst/>
            <a:gdLst/>
            <a:ahLst/>
            <a:cxnLst/>
            <a:rect l="l" t="t" r="r" b="b"/>
            <a:pathLst>
              <a:path w="121920" h="58420">
                <a:moveTo>
                  <a:pt x="118871" y="0"/>
                </a:moveTo>
                <a:lnTo>
                  <a:pt x="0" y="45719"/>
                </a:lnTo>
                <a:lnTo>
                  <a:pt x="3047" y="57912"/>
                </a:lnTo>
                <a:lnTo>
                  <a:pt x="121919" y="12191"/>
                </a:lnTo>
                <a:lnTo>
                  <a:pt x="1188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196584" y="4669535"/>
            <a:ext cx="149860" cy="121920"/>
          </a:xfrm>
          <a:custGeom>
            <a:avLst/>
            <a:gdLst/>
            <a:ahLst/>
            <a:cxnLst/>
            <a:rect l="l" t="t" r="r" b="b"/>
            <a:pathLst>
              <a:path w="149860" h="121920">
                <a:moveTo>
                  <a:pt x="9143" y="0"/>
                </a:moveTo>
                <a:lnTo>
                  <a:pt x="0" y="9143"/>
                </a:lnTo>
                <a:lnTo>
                  <a:pt x="140207" y="121919"/>
                </a:lnTo>
                <a:lnTo>
                  <a:pt x="149351" y="112775"/>
                </a:lnTo>
                <a:lnTo>
                  <a:pt x="9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181344" y="4693920"/>
            <a:ext cx="146685" cy="121920"/>
          </a:xfrm>
          <a:custGeom>
            <a:avLst/>
            <a:gdLst/>
            <a:ahLst/>
            <a:cxnLst/>
            <a:rect l="l" t="t" r="r" b="b"/>
            <a:pathLst>
              <a:path w="146685" h="121920">
                <a:moveTo>
                  <a:pt x="6095" y="0"/>
                </a:moveTo>
                <a:lnTo>
                  <a:pt x="0" y="9143"/>
                </a:lnTo>
                <a:lnTo>
                  <a:pt x="140207" y="121919"/>
                </a:lnTo>
                <a:lnTo>
                  <a:pt x="146303" y="112775"/>
                </a:lnTo>
                <a:lnTo>
                  <a:pt x="6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324600" y="4706111"/>
            <a:ext cx="109855" cy="88900"/>
          </a:xfrm>
          <a:custGeom>
            <a:avLst/>
            <a:gdLst/>
            <a:ahLst/>
            <a:cxnLst/>
            <a:rect l="l" t="t" r="r" b="b"/>
            <a:pathLst>
              <a:path w="109854" h="88900">
                <a:moveTo>
                  <a:pt x="9144" y="0"/>
                </a:moveTo>
                <a:lnTo>
                  <a:pt x="0" y="12192"/>
                </a:lnTo>
                <a:lnTo>
                  <a:pt x="103632" y="88392"/>
                </a:lnTo>
                <a:lnTo>
                  <a:pt x="109727" y="76200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309359" y="4733544"/>
            <a:ext cx="109855" cy="88900"/>
          </a:xfrm>
          <a:custGeom>
            <a:avLst/>
            <a:gdLst/>
            <a:ahLst/>
            <a:cxnLst/>
            <a:rect l="l" t="t" r="r" b="b"/>
            <a:pathLst>
              <a:path w="109854" h="88900">
                <a:moveTo>
                  <a:pt x="9143" y="0"/>
                </a:moveTo>
                <a:lnTo>
                  <a:pt x="0" y="12191"/>
                </a:lnTo>
                <a:lnTo>
                  <a:pt x="100584" y="88391"/>
                </a:lnTo>
                <a:lnTo>
                  <a:pt x="109727" y="76199"/>
                </a:lnTo>
                <a:lnTo>
                  <a:pt x="9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275832" y="4794503"/>
            <a:ext cx="109855" cy="85725"/>
          </a:xfrm>
          <a:custGeom>
            <a:avLst/>
            <a:gdLst/>
            <a:ahLst/>
            <a:cxnLst/>
            <a:rect l="l" t="t" r="r" b="b"/>
            <a:pathLst>
              <a:path w="109854" h="85725">
                <a:moveTo>
                  <a:pt x="6095" y="0"/>
                </a:moveTo>
                <a:lnTo>
                  <a:pt x="0" y="9144"/>
                </a:lnTo>
                <a:lnTo>
                  <a:pt x="100583" y="85344"/>
                </a:lnTo>
                <a:lnTo>
                  <a:pt x="109727" y="76200"/>
                </a:lnTo>
                <a:lnTo>
                  <a:pt x="6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260591" y="4821935"/>
            <a:ext cx="109855" cy="85725"/>
          </a:xfrm>
          <a:custGeom>
            <a:avLst/>
            <a:gdLst/>
            <a:ahLst/>
            <a:cxnLst/>
            <a:rect l="l" t="t" r="r" b="b"/>
            <a:pathLst>
              <a:path w="109854" h="85725">
                <a:moveTo>
                  <a:pt x="6096" y="0"/>
                </a:moveTo>
                <a:lnTo>
                  <a:pt x="0" y="9143"/>
                </a:lnTo>
                <a:lnTo>
                  <a:pt x="100584" y="85343"/>
                </a:lnTo>
                <a:lnTo>
                  <a:pt x="109728" y="76200"/>
                </a:lnTo>
                <a:lnTo>
                  <a:pt x="60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910071" y="4160520"/>
            <a:ext cx="106680" cy="158750"/>
          </a:xfrm>
          <a:custGeom>
            <a:avLst/>
            <a:gdLst/>
            <a:ahLst/>
            <a:cxnLst/>
            <a:rect l="l" t="t" r="r" b="b"/>
            <a:pathLst>
              <a:path w="106679" h="158750">
                <a:moveTo>
                  <a:pt x="94487" y="0"/>
                </a:moveTo>
                <a:lnTo>
                  <a:pt x="0" y="152400"/>
                </a:lnTo>
                <a:lnTo>
                  <a:pt x="9143" y="158495"/>
                </a:lnTo>
                <a:lnTo>
                  <a:pt x="106679" y="6095"/>
                </a:lnTo>
                <a:lnTo>
                  <a:pt x="944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934455" y="4172711"/>
            <a:ext cx="106680" cy="161925"/>
          </a:xfrm>
          <a:custGeom>
            <a:avLst/>
            <a:gdLst/>
            <a:ahLst/>
            <a:cxnLst/>
            <a:rect l="l" t="t" r="r" b="b"/>
            <a:pathLst>
              <a:path w="106679" h="161925">
                <a:moveTo>
                  <a:pt x="97536" y="0"/>
                </a:moveTo>
                <a:lnTo>
                  <a:pt x="0" y="155448"/>
                </a:lnTo>
                <a:lnTo>
                  <a:pt x="12192" y="161543"/>
                </a:lnTo>
                <a:lnTo>
                  <a:pt x="106680" y="9143"/>
                </a:lnTo>
                <a:lnTo>
                  <a:pt x="975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934455" y="4072128"/>
            <a:ext cx="73660" cy="116205"/>
          </a:xfrm>
          <a:custGeom>
            <a:avLst/>
            <a:gdLst/>
            <a:ahLst/>
            <a:cxnLst/>
            <a:rect l="l" t="t" r="r" b="b"/>
            <a:pathLst>
              <a:path w="73660" h="116204">
                <a:moveTo>
                  <a:pt x="64008" y="0"/>
                </a:moveTo>
                <a:lnTo>
                  <a:pt x="0" y="109727"/>
                </a:lnTo>
                <a:lnTo>
                  <a:pt x="9144" y="115824"/>
                </a:lnTo>
                <a:lnTo>
                  <a:pt x="73152" y="6096"/>
                </a:lnTo>
                <a:lnTo>
                  <a:pt x="64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961888" y="4084320"/>
            <a:ext cx="76200" cy="116205"/>
          </a:xfrm>
          <a:custGeom>
            <a:avLst/>
            <a:gdLst/>
            <a:ahLst/>
            <a:cxnLst/>
            <a:rect l="l" t="t" r="r" b="b"/>
            <a:pathLst>
              <a:path w="76200" h="116204">
                <a:moveTo>
                  <a:pt x="64008" y="0"/>
                </a:moveTo>
                <a:lnTo>
                  <a:pt x="0" y="109727"/>
                </a:lnTo>
                <a:lnTo>
                  <a:pt x="12191" y="115824"/>
                </a:lnTo>
                <a:lnTo>
                  <a:pt x="76200" y="6095"/>
                </a:lnTo>
                <a:lnTo>
                  <a:pt x="64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025896" y="4111752"/>
            <a:ext cx="76200" cy="116205"/>
          </a:xfrm>
          <a:custGeom>
            <a:avLst/>
            <a:gdLst/>
            <a:ahLst/>
            <a:cxnLst/>
            <a:rect l="l" t="t" r="r" b="b"/>
            <a:pathLst>
              <a:path w="76200" h="116204">
                <a:moveTo>
                  <a:pt x="64007" y="0"/>
                </a:moveTo>
                <a:lnTo>
                  <a:pt x="0" y="109727"/>
                </a:lnTo>
                <a:lnTo>
                  <a:pt x="12191" y="115824"/>
                </a:lnTo>
                <a:lnTo>
                  <a:pt x="76200" y="6096"/>
                </a:lnTo>
                <a:lnTo>
                  <a:pt x="640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053328" y="4123944"/>
            <a:ext cx="76200" cy="116205"/>
          </a:xfrm>
          <a:custGeom>
            <a:avLst/>
            <a:gdLst/>
            <a:ahLst/>
            <a:cxnLst/>
            <a:rect l="l" t="t" r="r" b="b"/>
            <a:pathLst>
              <a:path w="76200" h="116204">
                <a:moveTo>
                  <a:pt x="64008" y="0"/>
                </a:moveTo>
                <a:lnTo>
                  <a:pt x="0" y="109727"/>
                </a:lnTo>
                <a:lnTo>
                  <a:pt x="12192" y="115823"/>
                </a:lnTo>
                <a:lnTo>
                  <a:pt x="76200" y="6095"/>
                </a:lnTo>
                <a:lnTo>
                  <a:pt x="64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498335" y="4364735"/>
            <a:ext cx="64135" cy="177165"/>
          </a:xfrm>
          <a:custGeom>
            <a:avLst/>
            <a:gdLst/>
            <a:ahLst/>
            <a:cxnLst/>
            <a:rect l="l" t="t" r="r" b="b"/>
            <a:pathLst>
              <a:path w="64134" h="177164">
                <a:moveTo>
                  <a:pt x="51815" y="0"/>
                </a:moveTo>
                <a:lnTo>
                  <a:pt x="0" y="173736"/>
                </a:lnTo>
                <a:lnTo>
                  <a:pt x="12191" y="176783"/>
                </a:lnTo>
                <a:lnTo>
                  <a:pt x="64008" y="3048"/>
                </a:lnTo>
                <a:lnTo>
                  <a:pt x="518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528816" y="4370832"/>
            <a:ext cx="60960" cy="177165"/>
          </a:xfrm>
          <a:custGeom>
            <a:avLst/>
            <a:gdLst/>
            <a:ahLst/>
            <a:cxnLst/>
            <a:rect l="l" t="t" r="r" b="b"/>
            <a:pathLst>
              <a:path w="60959" h="177164">
                <a:moveTo>
                  <a:pt x="48767" y="0"/>
                </a:moveTo>
                <a:lnTo>
                  <a:pt x="0" y="173735"/>
                </a:lnTo>
                <a:lnTo>
                  <a:pt x="12191" y="176783"/>
                </a:lnTo>
                <a:lnTo>
                  <a:pt x="60959" y="3047"/>
                </a:lnTo>
                <a:lnTo>
                  <a:pt x="487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486144" y="4282440"/>
            <a:ext cx="43180" cy="125095"/>
          </a:xfrm>
          <a:custGeom>
            <a:avLst/>
            <a:gdLst/>
            <a:ahLst/>
            <a:cxnLst/>
            <a:rect l="l" t="t" r="r" b="b"/>
            <a:pathLst>
              <a:path w="43179" h="125095">
                <a:moveTo>
                  <a:pt x="30479" y="0"/>
                </a:moveTo>
                <a:lnTo>
                  <a:pt x="0" y="121920"/>
                </a:lnTo>
                <a:lnTo>
                  <a:pt x="12191" y="124968"/>
                </a:lnTo>
                <a:lnTo>
                  <a:pt x="42672" y="3048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6516623" y="4285488"/>
            <a:ext cx="45720" cy="125095"/>
          </a:xfrm>
          <a:custGeom>
            <a:avLst/>
            <a:gdLst/>
            <a:ahLst/>
            <a:cxnLst/>
            <a:rect l="l" t="t" r="r" b="b"/>
            <a:pathLst>
              <a:path w="45720" h="125095">
                <a:moveTo>
                  <a:pt x="33527" y="0"/>
                </a:moveTo>
                <a:lnTo>
                  <a:pt x="0" y="121920"/>
                </a:lnTo>
                <a:lnTo>
                  <a:pt x="12192" y="124967"/>
                </a:lnTo>
                <a:lnTo>
                  <a:pt x="45720" y="3048"/>
                </a:lnTo>
                <a:lnTo>
                  <a:pt x="33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586728" y="4294632"/>
            <a:ext cx="43180" cy="125095"/>
          </a:xfrm>
          <a:custGeom>
            <a:avLst/>
            <a:gdLst/>
            <a:ahLst/>
            <a:cxnLst/>
            <a:rect l="l" t="t" r="r" b="b"/>
            <a:pathLst>
              <a:path w="43179" h="125095">
                <a:moveTo>
                  <a:pt x="30479" y="0"/>
                </a:moveTo>
                <a:lnTo>
                  <a:pt x="0" y="121919"/>
                </a:lnTo>
                <a:lnTo>
                  <a:pt x="12192" y="124967"/>
                </a:lnTo>
                <a:lnTo>
                  <a:pt x="42672" y="3047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617207" y="4297679"/>
            <a:ext cx="43180" cy="125095"/>
          </a:xfrm>
          <a:custGeom>
            <a:avLst/>
            <a:gdLst/>
            <a:ahLst/>
            <a:cxnLst/>
            <a:rect l="l" t="t" r="r" b="b"/>
            <a:pathLst>
              <a:path w="43179" h="125095">
                <a:moveTo>
                  <a:pt x="30480" y="0"/>
                </a:moveTo>
                <a:lnTo>
                  <a:pt x="0" y="121920"/>
                </a:lnTo>
                <a:lnTo>
                  <a:pt x="12192" y="124968"/>
                </a:lnTo>
                <a:lnTo>
                  <a:pt x="42672" y="3048"/>
                </a:lnTo>
                <a:lnTo>
                  <a:pt x="30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937503" y="4623815"/>
            <a:ext cx="158750" cy="170815"/>
          </a:xfrm>
          <a:custGeom>
            <a:avLst/>
            <a:gdLst/>
            <a:ahLst/>
            <a:cxnLst/>
            <a:rect l="l" t="t" r="r" b="b"/>
            <a:pathLst>
              <a:path w="158750" h="170814">
                <a:moveTo>
                  <a:pt x="101544" y="51537"/>
                </a:moveTo>
                <a:lnTo>
                  <a:pt x="0" y="161543"/>
                </a:lnTo>
                <a:lnTo>
                  <a:pt x="9144" y="170687"/>
                </a:lnTo>
                <a:lnTo>
                  <a:pt x="110938" y="60410"/>
                </a:lnTo>
                <a:lnTo>
                  <a:pt x="101544" y="51537"/>
                </a:lnTo>
                <a:close/>
              </a:path>
              <a:path w="158750" h="170814">
                <a:moveTo>
                  <a:pt x="145852" y="42671"/>
                </a:moveTo>
                <a:lnTo>
                  <a:pt x="109728" y="42671"/>
                </a:lnTo>
                <a:lnTo>
                  <a:pt x="118872" y="51815"/>
                </a:lnTo>
                <a:lnTo>
                  <a:pt x="110938" y="60410"/>
                </a:lnTo>
                <a:lnTo>
                  <a:pt x="134112" y="82295"/>
                </a:lnTo>
                <a:lnTo>
                  <a:pt x="145852" y="42671"/>
                </a:lnTo>
                <a:close/>
              </a:path>
              <a:path w="158750" h="170814">
                <a:moveTo>
                  <a:pt x="109728" y="42671"/>
                </a:moveTo>
                <a:lnTo>
                  <a:pt x="101544" y="51537"/>
                </a:lnTo>
                <a:lnTo>
                  <a:pt x="110938" y="60410"/>
                </a:lnTo>
                <a:lnTo>
                  <a:pt x="118872" y="51815"/>
                </a:lnTo>
                <a:lnTo>
                  <a:pt x="109728" y="42671"/>
                </a:lnTo>
                <a:close/>
              </a:path>
              <a:path w="158750" h="170814">
                <a:moveTo>
                  <a:pt x="158496" y="0"/>
                </a:moveTo>
                <a:lnTo>
                  <a:pt x="79248" y="30479"/>
                </a:lnTo>
                <a:lnTo>
                  <a:pt x="101544" y="51537"/>
                </a:lnTo>
                <a:lnTo>
                  <a:pt x="109728" y="42671"/>
                </a:lnTo>
                <a:lnTo>
                  <a:pt x="145852" y="42671"/>
                </a:lnTo>
                <a:lnTo>
                  <a:pt x="1584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568440" y="4085335"/>
            <a:ext cx="186055" cy="203200"/>
          </a:xfrm>
          <a:custGeom>
            <a:avLst/>
            <a:gdLst/>
            <a:ahLst/>
            <a:cxnLst/>
            <a:rect l="l" t="t" r="r" b="b"/>
            <a:pathLst>
              <a:path w="186054" h="203200">
                <a:moveTo>
                  <a:pt x="155448" y="179070"/>
                </a:moveTo>
                <a:lnTo>
                  <a:pt x="140207" y="185420"/>
                </a:lnTo>
                <a:lnTo>
                  <a:pt x="124071" y="191022"/>
                </a:lnTo>
                <a:lnTo>
                  <a:pt x="124967" y="191770"/>
                </a:lnTo>
                <a:lnTo>
                  <a:pt x="54863" y="191770"/>
                </a:lnTo>
                <a:lnTo>
                  <a:pt x="64007" y="194310"/>
                </a:lnTo>
                <a:lnTo>
                  <a:pt x="76200" y="198120"/>
                </a:lnTo>
                <a:lnTo>
                  <a:pt x="88391" y="198120"/>
                </a:lnTo>
                <a:lnTo>
                  <a:pt x="97535" y="200660"/>
                </a:lnTo>
                <a:lnTo>
                  <a:pt x="118871" y="200660"/>
                </a:lnTo>
                <a:lnTo>
                  <a:pt x="121919" y="203200"/>
                </a:lnTo>
                <a:lnTo>
                  <a:pt x="124967" y="203200"/>
                </a:lnTo>
                <a:lnTo>
                  <a:pt x="146303" y="198120"/>
                </a:lnTo>
                <a:lnTo>
                  <a:pt x="161543" y="191770"/>
                </a:lnTo>
                <a:lnTo>
                  <a:pt x="173735" y="182879"/>
                </a:lnTo>
                <a:lnTo>
                  <a:pt x="155448" y="182879"/>
                </a:lnTo>
                <a:lnTo>
                  <a:pt x="155448" y="179070"/>
                </a:lnTo>
                <a:close/>
              </a:path>
              <a:path w="186054" h="203200">
                <a:moveTo>
                  <a:pt x="121919" y="189229"/>
                </a:moveTo>
                <a:lnTo>
                  <a:pt x="51815" y="189229"/>
                </a:lnTo>
                <a:lnTo>
                  <a:pt x="51815" y="191770"/>
                </a:lnTo>
                <a:lnTo>
                  <a:pt x="121919" y="191770"/>
                </a:lnTo>
                <a:lnTo>
                  <a:pt x="124071" y="191022"/>
                </a:lnTo>
                <a:lnTo>
                  <a:pt x="121919" y="189229"/>
                </a:lnTo>
                <a:close/>
              </a:path>
              <a:path w="186054" h="203200">
                <a:moveTo>
                  <a:pt x="124071" y="191022"/>
                </a:moveTo>
                <a:lnTo>
                  <a:pt x="121919" y="191770"/>
                </a:lnTo>
                <a:lnTo>
                  <a:pt x="124967" y="191770"/>
                </a:lnTo>
                <a:lnTo>
                  <a:pt x="124071" y="191022"/>
                </a:lnTo>
                <a:close/>
              </a:path>
              <a:path w="186054" h="203200">
                <a:moveTo>
                  <a:pt x="60959" y="179070"/>
                </a:moveTo>
                <a:lnTo>
                  <a:pt x="60959" y="182879"/>
                </a:lnTo>
                <a:lnTo>
                  <a:pt x="48767" y="182879"/>
                </a:lnTo>
                <a:lnTo>
                  <a:pt x="48767" y="189229"/>
                </a:lnTo>
                <a:lnTo>
                  <a:pt x="100583" y="189229"/>
                </a:lnTo>
                <a:lnTo>
                  <a:pt x="88391" y="185420"/>
                </a:lnTo>
                <a:lnTo>
                  <a:pt x="76200" y="185420"/>
                </a:lnTo>
                <a:lnTo>
                  <a:pt x="67055" y="182879"/>
                </a:lnTo>
                <a:lnTo>
                  <a:pt x="60959" y="179070"/>
                </a:lnTo>
                <a:close/>
              </a:path>
              <a:path w="186054" h="203200">
                <a:moveTo>
                  <a:pt x="65484" y="150161"/>
                </a:moveTo>
                <a:lnTo>
                  <a:pt x="51815" y="163829"/>
                </a:lnTo>
                <a:lnTo>
                  <a:pt x="51815" y="167639"/>
                </a:lnTo>
                <a:lnTo>
                  <a:pt x="48767" y="172720"/>
                </a:lnTo>
                <a:lnTo>
                  <a:pt x="48767" y="176529"/>
                </a:lnTo>
                <a:lnTo>
                  <a:pt x="45719" y="176529"/>
                </a:lnTo>
                <a:lnTo>
                  <a:pt x="45719" y="182879"/>
                </a:lnTo>
                <a:lnTo>
                  <a:pt x="60959" y="182879"/>
                </a:lnTo>
                <a:lnTo>
                  <a:pt x="57911" y="179070"/>
                </a:lnTo>
                <a:lnTo>
                  <a:pt x="62266" y="172720"/>
                </a:lnTo>
                <a:lnTo>
                  <a:pt x="60959" y="172720"/>
                </a:lnTo>
                <a:lnTo>
                  <a:pt x="76200" y="157479"/>
                </a:lnTo>
                <a:lnTo>
                  <a:pt x="80263" y="155786"/>
                </a:lnTo>
                <a:lnTo>
                  <a:pt x="79248" y="154939"/>
                </a:lnTo>
                <a:lnTo>
                  <a:pt x="65484" y="150161"/>
                </a:lnTo>
                <a:close/>
              </a:path>
              <a:path w="186054" h="203200">
                <a:moveTo>
                  <a:pt x="60959" y="176529"/>
                </a:moveTo>
                <a:lnTo>
                  <a:pt x="57911" y="179070"/>
                </a:lnTo>
                <a:lnTo>
                  <a:pt x="60959" y="182879"/>
                </a:lnTo>
                <a:lnTo>
                  <a:pt x="60959" y="176529"/>
                </a:lnTo>
                <a:close/>
              </a:path>
              <a:path w="186054" h="203200">
                <a:moveTo>
                  <a:pt x="122935" y="169333"/>
                </a:moveTo>
                <a:lnTo>
                  <a:pt x="121919" y="170179"/>
                </a:lnTo>
                <a:lnTo>
                  <a:pt x="97535" y="170179"/>
                </a:lnTo>
                <a:lnTo>
                  <a:pt x="100583" y="182879"/>
                </a:lnTo>
                <a:lnTo>
                  <a:pt x="128015" y="182879"/>
                </a:lnTo>
                <a:lnTo>
                  <a:pt x="128015" y="179070"/>
                </a:lnTo>
                <a:lnTo>
                  <a:pt x="131063" y="179070"/>
                </a:lnTo>
                <a:lnTo>
                  <a:pt x="134111" y="176529"/>
                </a:lnTo>
                <a:lnTo>
                  <a:pt x="137159" y="176529"/>
                </a:lnTo>
                <a:lnTo>
                  <a:pt x="137159" y="172720"/>
                </a:lnTo>
                <a:lnTo>
                  <a:pt x="124967" y="172720"/>
                </a:lnTo>
                <a:lnTo>
                  <a:pt x="122935" y="169333"/>
                </a:lnTo>
                <a:close/>
              </a:path>
              <a:path w="186054" h="203200">
                <a:moveTo>
                  <a:pt x="170953" y="166535"/>
                </a:moveTo>
                <a:lnTo>
                  <a:pt x="164591" y="172720"/>
                </a:lnTo>
                <a:lnTo>
                  <a:pt x="167639" y="172720"/>
                </a:lnTo>
                <a:lnTo>
                  <a:pt x="155448" y="182879"/>
                </a:lnTo>
                <a:lnTo>
                  <a:pt x="176783" y="182879"/>
                </a:lnTo>
                <a:lnTo>
                  <a:pt x="182879" y="172720"/>
                </a:lnTo>
                <a:lnTo>
                  <a:pt x="182879" y="170179"/>
                </a:lnTo>
                <a:lnTo>
                  <a:pt x="183489" y="167639"/>
                </a:lnTo>
                <a:lnTo>
                  <a:pt x="170687" y="167639"/>
                </a:lnTo>
                <a:lnTo>
                  <a:pt x="170953" y="166535"/>
                </a:lnTo>
                <a:close/>
              </a:path>
              <a:path w="186054" h="203200">
                <a:moveTo>
                  <a:pt x="64007" y="170179"/>
                </a:moveTo>
                <a:lnTo>
                  <a:pt x="60959" y="172720"/>
                </a:lnTo>
                <a:lnTo>
                  <a:pt x="62266" y="172720"/>
                </a:lnTo>
                <a:lnTo>
                  <a:pt x="64007" y="170179"/>
                </a:lnTo>
                <a:close/>
              </a:path>
              <a:path w="186054" h="203200">
                <a:moveTo>
                  <a:pt x="124967" y="167639"/>
                </a:moveTo>
                <a:lnTo>
                  <a:pt x="122935" y="169333"/>
                </a:lnTo>
                <a:lnTo>
                  <a:pt x="124967" y="172720"/>
                </a:lnTo>
                <a:lnTo>
                  <a:pt x="124967" y="167639"/>
                </a:lnTo>
                <a:close/>
              </a:path>
              <a:path w="186054" h="203200">
                <a:moveTo>
                  <a:pt x="137159" y="167639"/>
                </a:moveTo>
                <a:lnTo>
                  <a:pt x="128015" y="167639"/>
                </a:lnTo>
                <a:lnTo>
                  <a:pt x="124967" y="170179"/>
                </a:lnTo>
                <a:lnTo>
                  <a:pt x="124967" y="172720"/>
                </a:lnTo>
                <a:lnTo>
                  <a:pt x="137159" y="172720"/>
                </a:lnTo>
                <a:lnTo>
                  <a:pt x="137159" y="167639"/>
                </a:lnTo>
                <a:close/>
              </a:path>
              <a:path w="186054" h="203200">
                <a:moveTo>
                  <a:pt x="95425" y="147515"/>
                </a:moveTo>
                <a:lnTo>
                  <a:pt x="88391" y="152400"/>
                </a:lnTo>
                <a:lnTo>
                  <a:pt x="80263" y="155786"/>
                </a:lnTo>
                <a:lnTo>
                  <a:pt x="82295" y="157479"/>
                </a:lnTo>
                <a:lnTo>
                  <a:pt x="85343" y="157479"/>
                </a:lnTo>
                <a:lnTo>
                  <a:pt x="97535" y="161289"/>
                </a:lnTo>
                <a:lnTo>
                  <a:pt x="103631" y="161289"/>
                </a:lnTo>
                <a:lnTo>
                  <a:pt x="121919" y="170179"/>
                </a:lnTo>
                <a:lnTo>
                  <a:pt x="121919" y="167639"/>
                </a:lnTo>
                <a:lnTo>
                  <a:pt x="137159" y="167639"/>
                </a:lnTo>
                <a:lnTo>
                  <a:pt x="137159" y="163829"/>
                </a:lnTo>
                <a:lnTo>
                  <a:pt x="134111" y="163829"/>
                </a:lnTo>
                <a:lnTo>
                  <a:pt x="134111" y="161289"/>
                </a:lnTo>
                <a:lnTo>
                  <a:pt x="128015" y="157479"/>
                </a:lnTo>
                <a:lnTo>
                  <a:pt x="118871" y="154939"/>
                </a:lnTo>
                <a:lnTo>
                  <a:pt x="106679" y="148589"/>
                </a:lnTo>
                <a:lnTo>
                  <a:pt x="100583" y="148589"/>
                </a:lnTo>
                <a:lnTo>
                  <a:pt x="95425" y="147515"/>
                </a:lnTo>
                <a:close/>
              </a:path>
              <a:path w="186054" h="203200">
                <a:moveTo>
                  <a:pt x="128015" y="167639"/>
                </a:moveTo>
                <a:lnTo>
                  <a:pt x="124967" y="167639"/>
                </a:lnTo>
                <a:lnTo>
                  <a:pt x="124967" y="170179"/>
                </a:lnTo>
                <a:lnTo>
                  <a:pt x="128015" y="167639"/>
                </a:lnTo>
                <a:close/>
              </a:path>
              <a:path w="186054" h="203200">
                <a:moveTo>
                  <a:pt x="124967" y="167639"/>
                </a:moveTo>
                <a:lnTo>
                  <a:pt x="121919" y="167639"/>
                </a:lnTo>
                <a:lnTo>
                  <a:pt x="122935" y="169333"/>
                </a:lnTo>
                <a:lnTo>
                  <a:pt x="124967" y="167639"/>
                </a:lnTo>
                <a:close/>
              </a:path>
              <a:path w="186054" h="203200">
                <a:moveTo>
                  <a:pt x="173735" y="163829"/>
                </a:moveTo>
                <a:lnTo>
                  <a:pt x="170953" y="166535"/>
                </a:lnTo>
                <a:lnTo>
                  <a:pt x="170687" y="167639"/>
                </a:lnTo>
                <a:lnTo>
                  <a:pt x="173735" y="163829"/>
                </a:lnTo>
                <a:close/>
              </a:path>
              <a:path w="186054" h="203200">
                <a:moveTo>
                  <a:pt x="184403" y="163829"/>
                </a:moveTo>
                <a:lnTo>
                  <a:pt x="173735" y="163829"/>
                </a:lnTo>
                <a:lnTo>
                  <a:pt x="170687" y="167639"/>
                </a:lnTo>
                <a:lnTo>
                  <a:pt x="183489" y="167639"/>
                </a:lnTo>
                <a:lnTo>
                  <a:pt x="184403" y="163829"/>
                </a:lnTo>
                <a:close/>
              </a:path>
              <a:path w="186054" h="203200">
                <a:moveTo>
                  <a:pt x="173735" y="154939"/>
                </a:moveTo>
                <a:lnTo>
                  <a:pt x="170953" y="166535"/>
                </a:lnTo>
                <a:lnTo>
                  <a:pt x="173735" y="163829"/>
                </a:lnTo>
                <a:lnTo>
                  <a:pt x="184403" y="163829"/>
                </a:lnTo>
                <a:lnTo>
                  <a:pt x="185927" y="157479"/>
                </a:lnTo>
                <a:lnTo>
                  <a:pt x="173735" y="157479"/>
                </a:lnTo>
                <a:lnTo>
                  <a:pt x="173735" y="154939"/>
                </a:lnTo>
                <a:close/>
              </a:path>
              <a:path w="186054" h="203200">
                <a:moveTo>
                  <a:pt x="159829" y="114974"/>
                </a:moveTo>
                <a:lnTo>
                  <a:pt x="164591" y="121920"/>
                </a:lnTo>
                <a:lnTo>
                  <a:pt x="167639" y="130810"/>
                </a:lnTo>
                <a:lnTo>
                  <a:pt x="170687" y="137160"/>
                </a:lnTo>
                <a:lnTo>
                  <a:pt x="173735" y="146050"/>
                </a:lnTo>
                <a:lnTo>
                  <a:pt x="173735" y="157479"/>
                </a:lnTo>
                <a:lnTo>
                  <a:pt x="185927" y="157479"/>
                </a:lnTo>
                <a:lnTo>
                  <a:pt x="185927" y="139700"/>
                </a:lnTo>
                <a:lnTo>
                  <a:pt x="182879" y="133350"/>
                </a:lnTo>
                <a:lnTo>
                  <a:pt x="179831" y="124460"/>
                </a:lnTo>
                <a:lnTo>
                  <a:pt x="173735" y="115570"/>
                </a:lnTo>
                <a:lnTo>
                  <a:pt x="161543" y="115570"/>
                </a:lnTo>
                <a:lnTo>
                  <a:pt x="159829" y="114974"/>
                </a:lnTo>
                <a:close/>
              </a:path>
              <a:path w="186054" h="203200">
                <a:moveTo>
                  <a:pt x="79248" y="142239"/>
                </a:moveTo>
                <a:lnTo>
                  <a:pt x="67055" y="148589"/>
                </a:lnTo>
                <a:lnTo>
                  <a:pt x="65484" y="150161"/>
                </a:lnTo>
                <a:lnTo>
                  <a:pt x="79248" y="154939"/>
                </a:lnTo>
                <a:lnTo>
                  <a:pt x="80263" y="155786"/>
                </a:lnTo>
                <a:lnTo>
                  <a:pt x="88391" y="152400"/>
                </a:lnTo>
                <a:lnTo>
                  <a:pt x="95425" y="147515"/>
                </a:lnTo>
                <a:lnTo>
                  <a:pt x="88391" y="146050"/>
                </a:lnTo>
                <a:lnTo>
                  <a:pt x="73151" y="146050"/>
                </a:lnTo>
                <a:lnTo>
                  <a:pt x="79248" y="142239"/>
                </a:lnTo>
                <a:close/>
              </a:path>
              <a:path w="186054" h="203200">
                <a:moveTo>
                  <a:pt x="54863" y="127000"/>
                </a:moveTo>
                <a:lnTo>
                  <a:pt x="51815" y="127000"/>
                </a:lnTo>
                <a:lnTo>
                  <a:pt x="51815" y="137160"/>
                </a:lnTo>
                <a:lnTo>
                  <a:pt x="45719" y="139700"/>
                </a:lnTo>
                <a:lnTo>
                  <a:pt x="48767" y="142239"/>
                </a:lnTo>
                <a:lnTo>
                  <a:pt x="51815" y="142239"/>
                </a:lnTo>
                <a:lnTo>
                  <a:pt x="60959" y="148589"/>
                </a:lnTo>
                <a:lnTo>
                  <a:pt x="65484" y="150161"/>
                </a:lnTo>
                <a:lnTo>
                  <a:pt x="67055" y="148589"/>
                </a:lnTo>
                <a:lnTo>
                  <a:pt x="71932" y="146050"/>
                </a:lnTo>
                <a:lnTo>
                  <a:pt x="64007" y="146050"/>
                </a:lnTo>
                <a:lnTo>
                  <a:pt x="51815" y="139700"/>
                </a:lnTo>
                <a:lnTo>
                  <a:pt x="73151" y="139700"/>
                </a:lnTo>
                <a:lnTo>
                  <a:pt x="64007" y="137160"/>
                </a:lnTo>
                <a:lnTo>
                  <a:pt x="57911" y="133350"/>
                </a:lnTo>
                <a:lnTo>
                  <a:pt x="54863" y="130810"/>
                </a:lnTo>
                <a:lnTo>
                  <a:pt x="60959" y="130810"/>
                </a:lnTo>
                <a:lnTo>
                  <a:pt x="54863" y="127000"/>
                </a:lnTo>
                <a:close/>
              </a:path>
              <a:path w="186054" h="203200">
                <a:moveTo>
                  <a:pt x="124967" y="113029"/>
                </a:moveTo>
                <a:lnTo>
                  <a:pt x="115824" y="121920"/>
                </a:lnTo>
                <a:lnTo>
                  <a:pt x="91439" y="133350"/>
                </a:lnTo>
                <a:lnTo>
                  <a:pt x="80088" y="141626"/>
                </a:lnTo>
                <a:lnTo>
                  <a:pt x="82295" y="142239"/>
                </a:lnTo>
                <a:lnTo>
                  <a:pt x="85343" y="146050"/>
                </a:lnTo>
                <a:lnTo>
                  <a:pt x="88391" y="146050"/>
                </a:lnTo>
                <a:lnTo>
                  <a:pt x="95425" y="147515"/>
                </a:lnTo>
                <a:lnTo>
                  <a:pt x="97535" y="146050"/>
                </a:lnTo>
                <a:lnTo>
                  <a:pt x="104851" y="142239"/>
                </a:lnTo>
                <a:lnTo>
                  <a:pt x="97535" y="142239"/>
                </a:lnTo>
                <a:lnTo>
                  <a:pt x="97535" y="139700"/>
                </a:lnTo>
                <a:lnTo>
                  <a:pt x="106679" y="139700"/>
                </a:lnTo>
                <a:lnTo>
                  <a:pt x="106679" y="137160"/>
                </a:lnTo>
                <a:lnTo>
                  <a:pt x="115824" y="133350"/>
                </a:lnTo>
                <a:lnTo>
                  <a:pt x="121919" y="127000"/>
                </a:lnTo>
                <a:lnTo>
                  <a:pt x="121919" y="124460"/>
                </a:lnTo>
                <a:lnTo>
                  <a:pt x="124967" y="115570"/>
                </a:lnTo>
                <a:lnTo>
                  <a:pt x="124967" y="113029"/>
                </a:lnTo>
                <a:close/>
              </a:path>
              <a:path w="186054" h="203200">
                <a:moveTo>
                  <a:pt x="73151" y="139700"/>
                </a:moveTo>
                <a:lnTo>
                  <a:pt x="51815" y="139700"/>
                </a:lnTo>
                <a:lnTo>
                  <a:pt x="64007" y="146050"/>
                </a:lnTo>
                <a:lnTo>
                  <a:pt x="71932" y="146050"/>
                </a:lnTo>
                <a:lnTo>
                  <a:pt x="79248" y="142239"/>
                </a:lnTo>
                <a:lnTo>
                  <a:pt x="80088" y="141626"/>
                </a:lnTo>
                <a:lnTo>
                  <a:pt x="73151" y="139700"/>
                </a:lnTo>
                <a:close/>
              </a:path>
              <a:path w="186054" h="203200">
                <a:moveTo>
                  <a:pt x="80088" y="141626"/>
                </a:moveTo>
                <a:lnTo>
                  <a:pt x="79248" y="142239"/>
                </a:lnTo>
                <a:lnTo>
                  <a:pt x="73151" y="146050"/>
                </a:lnTo>
                <a:lnTo>
                  <a:pt x="85343" y="146050"/>
                </a:lnTo>
                <a:lnTo>
                  <a:pt x="82295" y="142239"/>
                </a:lnTo>
                <a:lnTo>
                  <a:pt x="80088" y="141626"/>
                </a:lnTo>
                <a:close/>
              </a:path>
              <a:path w="186054" h="203200">
                <a:moveTo>
                  <a:pt x="131767" y="109220"/>
                </a:moveTo>
                <a:lnTo>
                  <a:pt x="131063" y="109220"/>
                </a:lnTo>
                <a:lnTo>
                  <a:pt x="124967" y="113029"/>
                </a:lnTo>
                <a:lnTo>
                  <a:pt x="124967" y="115570"/>
                </a:lnTo>
                <a:lnTo>
                  <a:pt x="121919" y="124460"/>
                </a:lnTo>
                <a:lnTo>
                  <a:pt x="121919" y="127000"/>
                </a:lnTo>
                <a:lnTo>
                  <a:pt x="115824" y="133350"/>
                </a:lnTo>
                <a:lnTo>
                  <a:pt x="106679" y="137160"/>
                </a:lnTo>
                <a:lnTo>
                  <a:pt x="106679" y="139700"/>
                </a:lnTo>
                <a:lnTo>
                  <a:pt x="97535" y="139700"/>
                </a:lnTo>
                <a:lnTo>
                  <a:pt x="97535" y="142239"/>
                </a:lnTo>
                <a:lnTo>
                  <a:pt x="104851" y="142239"/>
                </a:lnTo>
                <a:lnTo>
                  <a:pt x="121919" y="133350"/>
                </a:lnTo>
                <a:lnTo>
                  <a:pt x="128015" y="127000"/>
                </a:lnTo>
                <a:lnTo>
                  <a:pt x="134111" y="124460"/>
                </a:lnTo>
                <a:lnTo>
                  <a:pt x="140207" y="118110"/>
                </a:lnTo>
                <a:lnTo>
                  <a:pt x="143255" y="118110"/>
                </a:lnTo>
                <a:lnTo>
                  <a:pt x="143375" y="114974"/>
                </a:lnTo>
                <a:lnTo>
                  <a:pt x="143763" y="113029"/>
                </a:lnTo>
                <a:lnTo>
                  <a:pt x="131063" y="113029"/>
                </a:lnTo>
                <a:lnTo>
                  <a:pt x="131767" y="109220"/>
                </a:lnTo>
                <a:close/>
              </a:path>
              <a:path w="186054" h="203200">
                <a:moveTo>
                  <a:pt x="60959" y="130810"/>
                </a:moveTo>
                <a:lnTo>
                  <a:pt x="54863" y="130810"/>
                </a:lnTo>
                <a:lnTo>
                  <a:pt x="57911" y="133350"/>
                </a:lnTo>
                <a:lnTo>
                  <a:pt x="64007" y="137160"/>
                </a:lnTo>
                <a:lnTo>
                  <a:pt x="80088" y="141626"/>
                </a:lnTo>
                <a:lnTo>
                  <a:pt x="91439" y="133350"/>
                </a:lnTo>
                <a:lnTo>
                  <a:pt x="70103" y="133350"/>
                </a:lnTo>
                <a:lnTo>
                  <a:pt x="60959" y="130810"/>
                </a:lnTo>
                <a:close/>
              </a:path>
              <a:path w="186054" h="203200">
                <a:moveTo>
                  <a:pt x="51815" y="127000"/>
                </a:moveTo>
                <a:lnTo>
                  <a:pt x="42671" y="127000"/>
                </a:lnTo>
                <a:lnTo>
                  <a:pt x="42671" y="130810"/>
                </a:lnTo>
                <a:lnTo>
                  <a:pt x="39624" y="133350"/>
                </a:lnTo>
                <a:lnTo>
                  <a:pt x="39624" y="137160"/>
                </a:lnTo>
                <a:lnTo>
                  <a:pt x="42671" y="139700"/>
                </a:lnTo>
                <a:lnTo>
                  <a:pt x="45719" y="139700"/>
                </a:lnTo>
                <a:lnTo>
                  <a:pt x="51815" y="137160"/>
                </a:lnTo>
                <a:lnTo>
                  <a:pt x="51815" y="127000"/>
                </a:lnTo>
                <a:close/>
              </a:path>
              <a:path w="186054" h="203200">
                <a:moveTo>
                  <a:pt x="107234" y="123305"/>
                </a:moveTo>
                <a:lnTo>
                  <a:pt x="100583" y="127000"/>
                </a:lnTo>
                <a:lnTo>
                  <a:pt x="94487" y="127000"/>
                </a:lnTo>
                <a:lnTo>
                  <a:pt x="79248" y="130810"/>
                </a:lnTo>
                <a:lnTo>
                  <a:pt x="70103" y="133350"/>
                </a:lnTo>
                <a:lnTo>
                  <a:pt x="91439" y="133350"/>
                </a:lnTo>
                <a:lnTo>
                  <a:pt x="110405" y="124460"/>
                </a:lnTo>
                <a:lnTo>
                  <a:pt x="106679" y="124460"/>
                </a:lnTo>
                <a:lnTo>
                  <a:pt x="107234" y="123305"/>
                </a:lnTo>
                <a:close/>
              </a:path>
              <a:path w="186054" h="203200">
                <a:moveTo>
                  <a:pt x="109727" y="121920"/>
                </a:moveTo>
                <a:lnTo>
                  <a:pt x="107234" y="123305"/>
                </a:lnTo>
                <a:lnTo>
                  <a:pt x="106679" y="124460"/>
                </a:lnTo>
                <a:lnTo>
                  <a:pt x="109727" y="121920"/>
                </a:lnTo>
                <a:close/>
              </a:path>
              <a:path w="186054" h="203200">
                <a:moveTo>
                  <a:pt x="112098" y="115005"/>
                </a:moveTo>
                <a:lnTo>
                  <a:pt x="109727" y="121920"/>
                </a:lnTo>
                <a:lnTo>
                  <a:pt x="106679" y="124460"/>
                </a:lnTo>
                <a:lnTo>
                  <a:pt x="110405" y="124460"/>
                </a:lnTo>
                <a:lnTo>
                  <a:pt x="115824" y="121920"/>
                </a:lnTo>
                <a:lnTo>
                  <a:pt x="122355" y="115570"/>
                </a:lnTo>
                <a:lnTo>
                  <a:pt x="112775" y="115570"/>
                </a:lnTo>
                <a:lnTo>
                  <a:pt x="112098" y="115005"/>
                </a:lnTo>
                <a:close/>
              </a:path>
              <a:path w="186054" h="203200">
                <a:moveTo>
                  <a:pt x="109727" y="118110"/>
                </a:moveTo>
                <a:lnTo>
                  <a:pt x="107234" y="123305"/>
                </a:lnTo>
                <a:lnTo>
                  <a:pt x="109727" y="121920"/>
                </a:lnTo>
                <a:lnTo>
                  <a:pt x="109727" y="118110"/>
                </a:lnTo>
                <a:close/>
              </a:path>
              <a:path w="186054" h="203200">
                <a:moveTo>
                  <a:pt x="112775" y="113029"/>
                </a:moveTo>
                <a:lnTo>
                  <a:pt x="112098" y="115005"/>
                </a:lnTo>
                <a:lnTo>
                  <a:pt x="112775" y="115570"/>
                </a:lnTo>
                <a:lnTo>
                  <a:pt x="112775" y="113029"/>
                </a:lnTo>
                <a:close/>
              </a:path>
              <a:path w="186054" h="203200">
                <a:moveTo>
                  <a:pt x="109727" y="93979"/>
                </a:moveTo>
                <a:lnTo>
                  <a:pt x="97535" y="93979"/>
                </a:lnTo>
                <a:lnTo>
                  <a:pt x="97535" y="100329"/>
                </a:lnTo>
                <a:lnTo>
                  <a:pt x="106679" y="109220"/>
                </a:lnTo>
                <a:lnTo>
                  <a:pt x="112775" y="113029"/>
                </a:lnTo>
                <a:lnTo>
                  <a:pt x="112775" y="115570"/>
                </a:lnTo>
                <a:lnTo>
                  <a:pt x="122355" y="115570"/>
                </a:lnTo>
                <a:lnTo>
                  <a:pt x="124967" y="113029"/>
                </a:lnTo>
                <a:lnTo>
                  <a:pt x="121919" y="109220"/>
                </a:lnTo>
                <a:lnTo>
                  <a:pt x="121919" y="106679"/>
                </a:lnTo>
                <a:lnTo>
                  <a:pt x="115824" y="106679"/>
                </a:lnTo>
                <a:lnTo>
                  <a:pt x="115824" y="102870"/>
                </a:lnTo>
                <a:lnTo>
                  <a:pt x="109727" y="100329"/>
                </a:lnTo>
                <a:lnTo>
                  <a:pt x="106679" y="100329"/>
                </a:lnTo>
                <a:lnTo>
                  <a:pt x="109727" y="98425"/>
                </a:lnTo>
                <a:lnTo>
                  <a:pt x="109727" y="93979"/>
                </a:lnTo>
                <a:close/>
              </a:path>
              <a:path w="186054" h="203200">
                <a:moveTo>
                  <a:pt x="158495" y="113029"/>
                </a:moveTo>
                <a:lnTo>
                  <a:pt x="159829" y="114974"/>
                </a:lnTo>
                <a:lnTo>
                  <a:pt x="161543" y="115570"/>
                </a:lnTo>
                <a:lnTo>
                  <a:pt x="158495" y="113029"/>
                </a:lnTo>
                <a:close/>
              </a:path>
              <a:path w="186054" h="203200">
                <a:moveTo>
                  <a:pt x="172516" y="113029"/>
                </a:moveTo>
                <a:lnTo>
                  <a:pt x="158495" y="113029"/>
                </a:lnTo>
                <a:lnTo>
                  <a:pt x="161543" y="115570"/>
                </a:lnTo>
                <a:lnTo>
                  <a:pt x="173735" y="115570"/>
                </a:lnTo>
                <a:lnTo>
                  <a:pt x="172516" y="113029"/>
                </a:lnTo>
                <a:close/>
              </a:path>
              <a:path w="186054" h="203200">
                <a:moveTo>
                  <a:pt x="112775" y="113029"/>
                </a:moveTo>
                <a:lnTo>
                  <a:pt x="109727" y="113029"/>
                </a:lnTo>
                <a:lnTo>
                  <a:pt x="112098" y="115005"/>
                </a:lnTo>
                <a:lnTo>
                  <a:pt x="112775" y="113029"/>
                </a:lnTo>
                <a:close/>
              </a:path>
              <a:path w="186054" h="203200">
                <a:moveTo>
                  <a:pt x="146303" y="97064"/>
                </a:moveTo>
                <a:lnTo>
                  <a:pt x="146303" y="100329"/>
                </a:lnTo>
                <a:lnTo>
                  <a:pt x="144443" y="109632"/>
                </a:lnTo>
                <a:lnTo>
                  <a:pt x="159829" y="114974"/>
                </a:lnTo>
                <a:lnTo>
                  <a:pt x="158495" y="113029"/>
                </a:lnTo>
                <a:lnTo>
                  <a:pt x="172516" y="113029"/>
                </a:lnTo>
                <a:lnTo>
                  <a:pt x="167639" y="102870"/>
                </a:lnTo>
                <a:lnTo>
                  <a:pt x="164591" y="102870"/>
                </a:lnTo>
                <a:lnTo>
                  <a:pt x="164591" y="100329"/>
                </a:lnTo>
                <a:lnTo>
                  <a:pt x="146303" y="97064"/>
                </a:lnTo>
                <a:close/>
              </a:path>
              <a:path w="186054" h="203200">
                <a:moveTo>
                  <a:pt x="132014" y="107881"/>
                </a:moveTo>
                <a:lnTo>
                  <a:pt x="131063" y="113029"/>
                </a:lnTo>
                <a:lnTo>
                  <a:pt x="134111" y="109220"/>
                </a:lnTo>
                <a:lnTo>
                  <a:pt x="143255" y="109220"/>
                </a:lnTo>
                <a:lnTo>
                  <a:pt x="132014" y="107881"/>
                </a:lnTo>
                <a:close/>
              </a:path>
              <a:path w="186054" h="203200">
                <a:moveTo>
                  <a:pt x="143255" y="109220"/>
                </a:moveTo>
                <a:lnTo>
                  <a:pt x="134111" y="109220"/>
                </a:lnTo>
                <a:lnTo>
                  <a:pt x="131063" y="113029"/>
                </a:lnTo>
                <a:lnTo>
                  <a:pt x="143763" y="113029"/>
                </a:lnTo>
                <a:lnTo>
                  <a:pt x="144443" y="109632"/>
                </a:lnTo>
                <a:lnTo>
                  <a:pt x="143255" y="109220"/>
                </a:lnTo>
                <a:close/>
              </a:path>
              <a:path w="186054" h="203200">
                <a:moveTo>
                  <a:pt x="133714" y="98673"/>
                </a:moveTo>
                <a:lnTo>
                  <a:pt x="132014" y="107881"/>
                </a:lnTo>
                <a:lnTo>
                  <a:pt x="143255" y="109220"/>
                </a:lnTo>
                <a:lnTo>
                  <a:pt x="144443" y="109632"/>
                </a:lnTo>
                <a:lnTo>
                  <a:pt x="146303" y="100329"/>
                </a:lnTo>
                <a:lnTo>
                  <a:pt x="134111" y="100329"/>
                </a:lnTo>
                <a:lnTo>
                  <a:pt x="133714" y="98673"/>
                </a:lnTo>
                <a:close/>
              </a:path>
              <a:path w="186054" h="203200">
                <a:moveTo>
                  <a:pt x="124967" y="93979"/>
                </a:moveTo>
                <a:lnTo>
                  <a:pt x="109727" y="93979"/>
                </a:lnTo>
                <a:lnTo>
                  <a:pt x="112775" y="96520"/>
                </a:lnTo>
                <a:lnTo>
                  <a:pt x="112775" y="100329"/>
                </a:lnTo>
                <a:lnTo>
                  <a:pt x="118871" y="102870"/>
                </a:lnTo>
                <a:lnTo>
                  <a:pt x="121919" y="106679"/>
                </a:lnTo>
                <a:lnTo>
                  <a:pt x="132014" y="107881"/>
                </a:lnTo>
                <a:lnTo>
                  <a:pt x="133714" y="98673"/>
                </a:lnTo>
                <a:lnTo>
                  <a:pt x="132850" y="95074"/>
                </a:lnTo>
                <a:lnTo>
                  <a:pt x="124967" y="93979"/>
                </a:lnTo>
                <a:close/>
              </a:path>
              <a:path w="186054" h="203200">
                <a:moveTo>
                  <a:pt x="112775" y="96520"/>
                </a:moveTo>
                <a:lnTo>
                  <a:pt x="109727" y="100329"/>
                </a:lnTo>
                <a:lnTo>
                  <a:pt x="115824" y="102870"/>
                </a:lnTo>
                <a:lnTo>
                  <a:pt x="115824" y="106679"/>
                </a:lnTo>
                <a:lnTo>
                  <a:pt x="121919" y="106679"/>
                </a:lnTo>
                <a:lnTo>
                  <a:pt x="118871" y="102870"/>
                </a:lnTo>
                <a:lnTo>
                  <a:pt x="112775" y="100329"/>
                </a:lnTo>
                <a:lnTo>
                  <a:pt x="112775" y="96520"/>
                </a:lnTo>
                <a:close/>
              </a:path>
              <a:path w="186054" h="203200">
                <a:moveTo>
                  <a:pt x="109727" y="98425"/>
                </a:moveTo>
                <a:lnTo>
                  <a:pt x="106679" y="100329"/>
                </a:lnTo>
                <a:lnTo>
                  <a:pt x="109727" y="100329"/>
                </a:lnTo>
                <a:lnTo>
                  <a:pt x="109727" y="98425"/>
                </a:lnTo>
                <a:close/>
              </a:path>
              <a:path w="186054" h="203200">
                <a:moveTo>
                  <a:pt x="112775" y="96520"/>
                </a:moveTo>
                <a:lnTo>
                  <a:pt x="109727" y="98425"/>
                </a:lnTo>
                <a:lnTo>
                  <a:pt x="109727" y="100329"/>
                </a:lnTo>
                <a:lnTo>
                  <a:pt x="112775" y="96520"/>
                </a:lnTo>
                <a:close/>
              </a:path>
              <a:path w="186054" h="203200">
                <a:moveTo>
                  <a:pt x="134111" y="96520"/>
                </a:moveTo>
                <a:lnTo>
                  <a:pt x="133714" y="98673"/>
                </a:lnTo>
                <a:lnTo>
                  <a:pt x="134111" y="100329"/>
                </a:lnTo>
                <a:lnTo>
                  <a:pt x="134111" y="96520"/>
                </a:lnTo>
                <a:close/>
              </a:path>
              <a:path w="186054" h="203200">
                <a:moveTo>
                  <a:pt x="143255" y="96520"/>
                </a:moveTo>
                <a:lnTo>
                  <a:pt x="134111" y="96520"/>
                </a:lnTo>
                <a:lnTo>
                  <a:pt x="134111" y="100329"/>
                </a:lnTo>
                <a:lnTo>
                  <a:pt x="146303" y="100329"/>
                </a:lnTo>
                <a:lnTo>
                  <a:pt x="146303" y="97064"/>
                </a:lnTo>
                <a:lnTo>
                  <a:pt x="143255" y="96520"/>
                </a:lnTo>
                <a:close/>
              </a:path>
              <a:path w="186054" h="203200">
                <a:moveTo>
                  <a:pt x="132850" y="95074"/>
                </a:moveTo>
                <a:lnTo>
                  <a:pt x="133714" y="98673"/>
                </a:lnTo>
                <a:lnTo>
                  <a:pt x="134111" y="96520"/>
                </a:lnTo>
                <a:lnTo>
                  <a:pt x="143255" y="96520"/>
                </a:lnTo>
                <a:lnTo>
                  <a:pt x="132850" y="95074"/>
                </a:lnTo>
                <a:close/>
              </a:path>
              <a:path w="186054" h="203200">
                <a:moveTo>
                  <a:pt x="109727" y="93979"/>
                </a:moveTo>
                <a:lnTo>
                  <a:pt x="109727" y="98425"/>
                </a:lnTo>
                <a:lnTo>
                  <a:pt x="112775" y="96520"/>
                </a:lnTo>
                <a:lnTo>
                  <a:pt x="109727" y="93979"/>
                </a:lnTo>
                <a:close/>
              </a:path>
              <a:path w="186054" h="203200">
                <a:moveTo>
                  <a:pt x="128015" y="78739"/>
                </a:moveTo>
                <a:lnTo>
                  <a:pt x="131063" y="87629"/>
                </a:lnTo>
                <a:lnTo>
                  <a:pt x="132850" y="95074"/>
                </a:lnTo>
                <a:lnTo>
                  <a:pt x="143255" y="96520"/>
                </a:lnTo>
                <a:lnTo>
                  <a:pt x="146303" y="97064"/>
                </a:lnTo>
                <a:lnTo>
                  <a:pt x="146303" y="96520"/>
                </a:lnTo>
                <a:lnTo>
                  <a:pt x="143255" y="85089"/>
                </a:lnTo>
                <a:lnTo>
                  <a:pt x="141949" y="81279"/>
                </a:lnTo>
                <a:lnTo>
                  <a:pt x="131063" y="81279"/>
                </a:lnTo>
                <a:lnTo>
                  <a:pt x="128015" y="78739"/>
                </a:lnTo>
                <a:close/>
              </a:path>
              <a:path w="186054" h="203200">
                <a:moveTo>
                  <a:pt x="109727" y="87629"/>
                </a:moveTo>
                <a:lnTo>
                  <a:pt x="100583" y="87629"/>
                </a:lnTo>
                <a:lnTo>
                  <a:pt x="100583" y="93979"/>
                </a:lnTo>
                <a:lnTo>
                  <a:pt x="121919" y="93979"/>
                </a:lnTo>
                <a:lnTo>
                  <a:pt x="109727" y="87629"/>
                </a:lnTo>
                <a:close/>
              </a:path>
              <a:path w="186054" h="203200">
                <a:moveTo>
                  <a:pt x="54863" y="17779"/>
                </a:moveTo>
                <a:lnTo>
                  <a:pt x="27431" y="17779"/>
                </a:lnTo>
                <a:lnTo>
                  <a:pt x="18287" y="24129"/>
                </a:lnTo>
                <a:lnTo>
                  <a:pt x="6095" y="41910"/>
                </a:lnTo>
                <a:lnTo>
                  <a:pt x="3048" y="41910"/>
                </a:lnTo>
                <a:lnTo>
                  <a:pt x="3048" y="50800"/>
                </a:lnTo>
                <a:lnTo>
                  <a:pt x="0" y="50800"/>
                </a:lnTo>
                <a:lnTo>
                  <a:pt x="0" y="54610"/>
                </a:lnTo>
                <a:lnTo>
                  <a:pt x="3048" y="60960"/>
                </a:lnTo>
                <a:lnTo>
                  <a:pt x="3048" y="63500"/>
                </a:lnTo>
                <a:lnTo>
                  <a:pt x="6095" y="69850"/>
                </a:lnTo>
                <a:lnTo>
                  <a:pt x="18287" y="81279"/>
                </a:lnTo>
                <a:lnTo>
                  <a:pt x="33527" y="87629"/>
                </a:lnTo>
                <a:lnTo>
                  <a:pt x="36575" y="91439"/>
                </a:lnTo>
                <a:lnTo>
                  <a:pt x="39624" y="87629"/>
                </a:lnTo>
                <a:lnTo>
                  <a:pt x="39624" y="85089"/>
                </a:lnTo>
                <a:lnTo>
                  <a:pt x="43978" y="78739"/>
                </a:lnTo>
                <a:lnTo>
                  <a:pt x="30479" y="78739"/>
                </a:lnTo>
                <a:lnTo>
                  <a:pt x="33866" y="73801"/>
                </a:lnTo>
                <a:lnTo>
                  <a:pt x="24383" y="69850"/>
                </a:lnTo>
                <a:lnTo>
                  <a:pt x="27431" y="69850"/>
                </a:lnTo>
                <a:lnTo>
                  <a:pt x="21335" y="66039"/>
                </a:lnTo>
                <a:lnTo>
                  <a:pt x="15239" y="60960"/>
                </a:lnTo>
                <a:lnTo>
                  <a:pt x="17068" y="60960"/>
                </a:lnTo>
                <a:lnTo>
                  <a:pt x="15239" y="57150"/>
                </a:lnTo>
                <a:lnTo>
                  <a:pt x="15239" y="54610"/>
                </a:lnTo>
                <a:lnTo>
                  <a:pt x="12191" y="54610"/>
                </a:lnTo>
                <a:lnTo>
                  <a:pt x="15239" y="48260"/>
                </a:lnTo>
                <a:lnTo>
                  <a:pt x="36575" y="26670"/>
                </a:lnTo>
                <a:lnTo>
                  <a:pt x="45719" y="20320"/>
                </a:lnTo>
                <a:lnTo>
                  <a:pt x="54863" y="17779"/>
                </a:lnTo>
                <a:close/>
              </a:path>
              <a:path w="186054" h="203200">
                <a:moveTo>
                  <a:pt x="140207" y="72389"/>
                </a:moveTo>
                <a:lnTo>
                  <a:pt x="124967" y="72389"/>
                </a:lnTo>
                <a:lnTo>
                  <a:pt x="131063" y="81279"/>
                </a:lnTo>
                <a:lnTo>
                  <a:pt x="141949" y="81279"/>
                </a:lnTo>
                <a:lnTo>
                  <a:pt x="140207" y="76200"/>
                </a:lnTo>
                <a:lnTo>
                  <a:pt x="140207" y="72389"/>
                </a:lnTo>
                <a:close/>
              </a:path>
              <a:path w="186054" h="203200">
                <a:moveTo>
                  <a:pt x="33866" y="73801"/>
                </a:moveTo>
                <a:lnTo>
                  <a:pt x="30479" y="78739"/>
                </a:lnTo>
                <a:lnTo>
                  <a:pt x="39624" y="76200"/>
                </a:lnTo>
                <a:lnTo>
                  <a:pt x="33866" y="73801"/>
                </a:lnTo>
                <a:close/>
              </a:path>
              <a:path w="186054" h="203200">
                <a:moveTo>
                  <a:pt x="88391" y="45720"/>
                </a:moveTo>
                <a:lnTo>
                  <a:pt x="76200" y="45720"/>
                </a:lnTo>
                <a:lnTo>
                  <a:pt x="70103" y="48260"/>
                </a:lnTo>
                <a:lnTo>
                  <a:pt x="60959" y="50800"/>
                </a:lnTo>
                <a:lnTo>
                  <a:pt x="54863" y="50800"/>
                </a:lnTo>
                <a:lnTo>
                  <a:pt x="48767" y="54610"/>
                </a:lnTo>
                <a:lnTo>
                  <a:pt x="45719" y="54610"/>
                </a:lnTo>
                <a:lnTo>
                  <a:pt x="42671" y="57150"/>
                </a:lnTo>
                <a:lnTo>
                  <a:pt x="36575" y="69850"/>
                </a:lnTo>
                <a:lnTo>
                  <a:pt x="33866" y="73801"/>
                </a:lnTo>
                <a:lnTo>
                  <a:pt x="39624" y="76200"/>
                </a:lnTo>
                <a:lnTo>
                  <a:pt x="30479" y="78739"/>
                </a:lnTo>
                <a:lnTo>
                  <a:pt x="43978" y="78739"/>
                </a:lnTo>
                <a:lnTo>
                  <a:pt x="45719" y="76200"/>
                </a:lnTo>
                <a:lnTo>
                  <a:pt x="48767" y="69850"/>
                </a:lnTo>
                <a:lnTo>
                  <a:pt x="52425" y="66039"/>
                </a:lnTo>
                <a:lnTo>
                  <a:pt x="51815" y="66039"/>
                </a:lnTo>
                <a:lnTo>
                  <a:pt x="54863" y="63500"/>
                </a:lnTo>
                <a:lnTo>
                  <a:pt x="64007" y="63500"/>
                </a:lnTo>
                <a:lnTo>
                  <a:pt x="73151" y="60960"/>
                </a:lnTo>
                <a:lnTo>
                  <a:pt x="79248" y="57150"/>
                </a:lnTo>
                <a:lnTo>
                  <a:pt x="124967" y="57150"/>
                </a:lnTo>
                <a:lnTo>
                  <a:pt x="112775" y="54610"/>
                </a:lnTo>
                <a:lnTo>
                  <a:pt x="100583" y="48260"/>
                </a:lnTo>
                <a:lnTo>
                  <a:pt x="88391" y="45720"/>
                </a:lnTo>
                <a:close/>
              </a:path>
              <a:path w="186054" h="203200">
                <a:moveTo>
                  <a:pt x="124967" y="57150"/>
                </a:moveTo>
                <a:lnTo>
                  <a:pt x="85343" y="57150"/>
                </a:lnTo>
                <a:lnTo>
                  <a:pt x="97535" y="60960"/>
                </a:lnTo>
                <a:lnTo>
                  <a:pt x="106679" y="63500"/>
                </a:lnTo>
                <a:lnTo>
                  <a:pt x="118871" y="69850"/>
                </a:lnTo>
                <a:lnTo>
                  <a:pt x="115824" y="69850"/>
                </a:lnTo>
                <a:lnTo>
                  <a:pt x="124967" y="76200"/>
                </a:lnTo>
                <a:lnTo>
                  <a:pt x="124967" y="72389"/>
                </a:lnTo>
                <a:lnTo>
                  <a:pt x="140207" y="72389"/>
                </a:lnTo>
                <a:lnTo>
                  <a:pt x="134111" y="66039"/>
                </a:lnTo>
                <a:lnTo>
                  <a:pt x="134111" y="63500"/>
                </a:lnTo>
                <a:lnTo>
                  <a:pt x="124967" y="57150"/>
                </a:lnTo>
                <a:close/>
              </a:path>
              <a:path w="186054" h="203200">
                <a:moveTo>
                  <a:pt x="54863" y="63500"/>
                </a:moveTo>
                <a:lnTo>
                  <a:pt x="51815" y="66039"/>
                </a:lnTo>
                <a:lnTo>
                  <a:pt x="52425" y="66039"/>
                </a:lnTo>
                <a:lnTo>
                  <a:pt x="54863" y="63500"/>
                </a:lnTo>
                <a:close/>
              </a:path>
              <a:path w="186054" h="203200">
                <a:moveTo>
                  <a:pt x="17068" y="60960"/>
                </a:moveTo>
                <a:lnTo>
                  <a:pt x="15239" y="60960"/>
                </a:lnTo>
                <a:lnTo>
                  <a:pt x="18287" y="63500"/>
                </a:lnTo>
                <a:lnTo>
                  <a:pt x="17068" y="60960"/>
                </a:lnTo>
                <a:close/>
              </a:path>
              <a:path w="186054" h="203200">
                <a:moveTo>
                  <a:pt x="15239" y="50800"/>
                </a:moveTo>
                <a:lnTo>
                  <a:pt x="12191" y="54610"/>
                </a:lnTo>
                <a:lnTo>
                  <a:pt x="15239" y="54610"/>
                </a:lnTo>
                <a:lnTo>
                  <a:pt x="15239" y="50800"/>
                </a:lnTo>
                <a:close/>
              </a:path>
              <a:path w="186054" h="203200">
                <a:moveTo>
                  <a:pt x="97535" y="0"/>
                </a:moveTo>
                <a:lnTo>
                  <a:pt x="88391" y="0"/>
                </a:lnTo>
                <a:lnTo>
                  <a:pt x="82295" y="2539"/>
                </a:lnTo>
                <a:lnTo>
                  <a:pt x="67055" y="2539"/>
                </a:lnTo>
                <a:lnTo>
                  <a:pt x="60959" y="5079"/>
                </a:lnTo>
                <a:lnTo>
                  <a:pt x="51815" y="5079"/>
                </a:lnTo>
                <a:lnTo>
                  <a:pt x="42671" y="8889"/>
                </a:lnTo>
                <a:lnTo>
                  <a:pt x="39624" y="8889"/>
                </a:lnTo>
                <a:lnTo>
                  <a:pt x="30479" y="15239"/>
                </a:lnTo>
                <a:lnTo>
                  <a:pt x="30479" y="17779"/>
                </a:lnTo>
                <a:lnTo>
                  <a:pt x="67055" y="17779"/>
                </a:lnTo>
                <a:lnTo>
                  <a:pt x="82295" y="15239"/>
                </a:lnTo>
                <a:lnTo>
                  <a:pt x="88391" y="15239"/>
                </a:lnTo>
                <a:lnTo>
                  <a:pt x="94487" y="11429"/>
                </a:lnTo>
                <a:lnTo>
                  <a:pt x="100583" y="11429"/>
                </a:lnTo>
                <a:lnTo>
                  <a:pt x="97535" y="0"/>
                </a:lnTo>
                <a:close/>
              </a:path>
            </a:pathLst>
          </a:custGeom>
          <a:solidFill>
            <a:srgbClr val="3631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 txBox="1"/>
          <p:nvPr/>
        </p:nvSpPr>
        <p:spPr>
          <a:xfrm>
            <a:off x="6756907" y="4625340"/>
            <a:ext cx="1267460" cy="138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0" marR="5080" indent="-457200">
              <a:lnSpc>
                <a:spcPct val="100000"/>
              </a:lnSpc>
            </a:pPr>
            <a:r>
              <a:rPr sz="1500" spc="-5" dirty="0">
                <a:latin typeface="Times New Roman"/>
                <a:cs typeface="Times New Roman"/>
              </a:rPr>
              <a:t>Five Ab</a:t>
            </a:r>
            <a:r>
              <a:rPr sz="1500" spc="-180" dirty="0">
                <a:latin typeface="Times New Roman"/>
                <a:cs typeface="Times New Roman"/>
              </a:rPr>
              <a:t> </a:t>
            </a:r>
            <a:r>
              <a:rPr sz="1500" spc="5" dirty="0">
                <a:latin typeface="Times New Roman"/>
                <a:cs typeface="Times New Roman"/>
              </a:rPr>
              <a:t>classes:  </a:t>
            </a:r>
            <a:r>
              <a:rPr sz="1500" spc="-10" dirty="0">
                <a:latin typeface="Times New Roman"/>
                <a:cs typeface="Times New Roman"/>
              </a:rPr>
              <a:t>IgM</a:t>
            </a:r>
            <a:endParaRPr sz="1500">
              <a:latin typeface="Times New Roman"/>
              <a:cs typeface="Times New Roman"/>
            </a:endParaRPr>
          </a:p>
          <a:p>
            <a:pPr marL="485140" marR="479425" algn="just">
              <a:lnSpc>
                <a:spcPct val="100000"/>
              </a:lnSpc>
            </a:pPr>
            <a:r>
              <a:rPr sz="1500" spc="-25" dirty="0">
                <a:latin typeface="Times New Roman"/>
                <a:cs typeface="Times New Roman"/>
              </a:rPr>
              <a:t>I</a:t>
            </a:r>
            <a:r>
              <a:rPr sz="1500" spc="-10" dirty="0">
                <a:latin typeface="Times New Roman"/>
                <a:cs typeface="Times New Roman"/>
              </a:rPr>
              <a:t>g</a:t>
            </a:r>
            <a:r>
              <a:rPr sz="1500" spc="5" dirty="0">
                <a:latin typeface="Times New Roman"/>
                <a:cs typeface="Times New Roman"/>
              </a:rPr>
              <a:t>A </a:t>
            </a:r>
            <a:r>
              <a:rPr sz="1500" dirty="0">
                <a:latin typeface="Times New Roman"/>
                <a:cs typeface="Times New Roman"/>
              </a:rPr>
              <a:t> </a:t>
            </a:r>
            <a:r>
              <a:rPr sz="1500" spc="-25" dirty="0">
                <a:latin typeface="Times New Roman"/>
                <a:cs typeface="Times New Roman"/>
              </a:rPr>
              <a:t>I</a:t>
            </a:r>
            <a:r>
              <a:rPr sz="1500" spc="-10" dirty="0">
                <a:latin typeface="Times New Roman"/>
                <a:cs typeface="Times New Roman"/>
              </a:rPr>
              <a:t>g</a:t>
            </a:r>
            <a:r>
              <a:rPr sz="1500" spc="5" dirty="0">
                <a:latin typeface="Times New Roman"/>
                <a:cs typeface="Times New Roman"/>
              </a:rPr>
              <a:t>G </a:t>
            </a:r>
            <a:r>
              <a:rPr sz="1500" dirty="0">
                <a:latin typeface="Times New Roman"/>
                <a:cs typeface="Times New Roman"/>
              </a:rPr>
              <a:t> </a:t>
            </a:r>
            <a:r>
              <a:rPr sz="1500" spc="-10" dirty="0">
                <a:latin typeface="Times New Roman"/>
                <a:cs typeface="Times New Roman"/>
              </a:rPr>
              <a:t>IgE  </a:t>
            </a:r>
            <a:r>
              <a:rPr sz="1500" spc="-25" dirty="0">
                <a:latin typeface="Times New Roman"/>
                <a:cs typeface="Times New Roman"/>
              </a:rPr>
              <a:t>I</a:t>
            </a:r>
            <a:r>
              <a:rPr sz="1500" spc="-10" dirty="0">
                <a:latin typeface="Times New Roman"/>
                <a:cs typeface="Times New Roman"/>
              </a:rPr>
              <a:t>g</a:t>
            </a:r>
            <a:r>
              <a:rPr sz="1500" spc="5" dirty="0">
                <a:latin typeface="Times New Roman"/>
                <a:cs typeface="Times New Roman"/>
              </a:rPr>
              <a:t>D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2087372" y="5300471"/>
            <a:ext cx="4246880" cy="987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054350" algn="l"/>
              </a:tabLst>
            </a:pPr>
            <a:r>
              <a:rPr sz="1200" dirty="0">
                <a:latin typeface="Times New Roman"/>
                <a:cs typeface="Times New Roman"/>
              </a:rPr>
              <a:t>Mature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cell	</a:t>
            </a:r>
            <a:r>
              <a:rPr sz="1200" spc="-20" dirty="0">
                <a:latin typeface="Times New Roman"/>
                <a:cs typeface="Times New Roman"/>
              </a:rPr>
              <a:t>Plasma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cell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650">
              <a:latin typeface="Times New Roman"/>
              <a:cs typeface="Times New Roman"/>
            </a:endParaRPr>
          </a:p>
          <a:p>
            <a:pPr marL="417830" marR="5080" algn="ctr">
              <a:lnSpc>
                <a:spcPct val="100000"/>
              </a:lnSpc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Pre-B </a:t>
            </a:r>
            <a:r>
              <a:rPr sz="1200" spc="-10" dirty="0">
                <a:solidFill>
                  <a:srgbClr val="FF0000"/>
                </a:solidFill>
                <a:latin typeface="Times New Roman"/>
                <a:cs typeface="Times New Roman"/>
              </a:rPr>
              <a:t>cell (immature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B </a:t>
            </a:r>
            <a:r>
              <a:rPr sz="1200" spc="-15" dirty="0">
                <a:solidFill>
                  <a:srgbClr val="FF0000"/>
                </a:solidFill>
                <a:latin typeface="Times New Roman"/>
                <a:cs typeface="Times New Roman"/>
              </a:rPr>
              <a:t>cell): </a:t>
            </a:r>
            <a:r>
              <a:rPr sz="1200" dirty="0">
                <a:latin typeface="Times New Roman"/>
                <a:cs typeface="Times New Roman"/>
              </a:rPr>
              <a:t>do </a:t>
            </a:r>
            <a:r>
              <a:rPr sz="1200" spc="-5" dirty="0">
                <a:latin typeface="Times New Roman"/>
                <a:cs typeface="Times New Roman"/>
              </a:rPr>
              <a:t>not </a:t>
            </a:r>
            <a:r>
              <a:rPr sz="1200" spc="-20" dirty="0">
                <a:latin typeface="Times New Roman"/>
                <a:cs typeface="Times New Roman"/>
              </a:rPr>
              <a:t>yet </a:t>
            </a:r>
            <a:r>
              <a:rPr sz="1200" spc="-10" dirty="0">
                <a:latin typeface="Times New Roman"/>
                <a:cs typeface="Times New Roman"/>
              </a:rPr>
              <a:t>express </a:t>
            </a:r>
            <a:r>
              <a:rPr sz="1200" spc="-15" dirty="0">
                <a:latin typeface="Times New Roman"/>
                <a:cs typeface="Times New Roman"/>
              </a:rPr>
              <a:t>membrane </a:t>
            </a:r>
            <a:r>
              <a:rPr sz="1200" dirty="0">
                <a:latin typeface="Times New Roman"/>
                <a:cs typeface="Times New Roman"/>
              </a:rPr>
              <a:t>Ig 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Mature B </a:t>
            </a: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cell:  </a:t>
            </a:r>
            <a:r>
              <a:rPr sz="1200" spc="-10" dirty="0">
                <a:latin typeface="Times New Roman"/>
                <a:cs typeface="Times New Roman"/>
              </a:rPr>
              <a:t>expresses </a:t>
            </a:r>
            <a:r>
              <a:rPr sz="1200" spc="-15" dirty="0">
                <a:latin typeface="Times New Roman"/>
                <a:cs typeface="Times New Roman"/>
              </a:rPr>
              <a:t>membrane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</a:t>
            </a:r>
            <a:endParaRPr sz="1200">
              <a:latin typeface="Times New Roman"/>
              <a:cs typeface="Times New Roman"/>
            </a:endParaRPr>
          </a:p>
          <a:p>
            <a:pPr marL="414655" algn="ctr">
              <a:lnSpc>
                <a:spcPct val="100000"/>
              </a:lnSpc>
            </a:pPr>
            <a:r>
              <a:rPr sz="1200" spc="-20" dirty="0">
                <a:solidFill>
                  <a:srgbClr val="FF0000"/>
                </a:solidFill>
                <a:latin typeface="Times New Roman"/>
                <a:cs typeface="Times New Roman"/>
              </a:rPr>
              <a:t>Plasma cell:  </a:t>
            </a:r>
            <a:r>
              <a:rPr sz="1200" dirty="0">
                <a:latin typeface="Times New Roman"/>
                <a:cs typeface="Times New Roman"/>
              </a:rPr>
              <a:t>secretes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antibody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2328164" y="6542023"/>
            <a:ext cx="5169535" cy="427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755"/>
              </a:lnSpc>
            </a:pPr>
            <a:r>
              <a:rPr sz="1600" spc="-5" dirty="0">
                <a:latin typeface="Times New Roman"/>
                <a:cs typeface="Times New Roman"/>
              </a:rPr>
              <a:t>The </a:t>
            </a:r>
            <a:r>
              <a:rPr sz="1600" dirty="0">
                <a:latin typeface="Times New Roman"/>
                <a:cs typeface="Times New Roman"/>
              </a:rPr>
              <a:t>major </a:t>
            </a:r>
            <a:r>
              <a:rPr sz="1600" spc="-10" dirty="0">
                <a:latin typeface="Times New Roman"/>
                <a:cs typeface="Times New Roman"/>
              </a:rPr>
              <a:t>effector </a:t>
            </a:r>
            <a:r>
              <a:rPr sz="1600" dirty="0">
                <a:latin typeface="Times New Roman"/>
                <a:cs typeface="Times New Roman"/>
              </a:rPr>
              <a:t>function </a:t>
            </a:r>
            <a:r>
              <a:rPr sz="1600" spc="-5" dirty="0">
                <a:latin typeface="Times New Roman"/>
                <a:cs typeface="Times New Roman"/>
              </a:rPr>
              <a:t>of </a:t>
            </a:r>
            <a:r>
              <a:rPr sz="1600" dirty="0">
                <a:latin typeface="Times New Roman"/>
                <a:cs typeface="Times New Roman"/>
              </a:rPr>
              <a:t>a </a:t>
            </a:r>
            <a:r>
              <a:rPr sz="1600" spc="5" dirty="0">
                <a:latin typeface="Times New Roman"/>
                <a:cs typeface="Times New Roman"/>
              </a:rPr>
              <a:t>B </a:t>
            </a:r>
            <a:r>
              <a:rPr sz="1600" spc="-5" dirty="0">
                <a:latin typeface="Times New Roman"/>
                <a:cs typeface="Times New Roman"/>
              </a:rPr>
              <a:t>cell </a:t>
            </a:r>
            <a:r>
              <a:rPr sz="1600" spc="5" dirty="0">
                <a:latin typeface="Times New Roman"/>
                <a:cs typeface="Times New Roman"/>
              </a:rPr>
              <a:t>is to produce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antibodies</a:t>
            </a:r>
            <a:endParaRPr sz="1600">
              <a:latin typeface="Times New Roman"/>
              <a:cs typeface="Times New Roman"/>
            </a:endParaRPr>
          </a:p>
          <a:p>
            <a:pPr marL="1371600">
              <a:lnSpc>
                <a:spcPts val="1515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7128764" y="4891023"/>
            <a:ext cx="232537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u="sng" spc="-30" dirty="0">
                <a:solidFill>
                  <a:srgbClr val="FFFFFF"/>
                </a:solidFill>
                <a:latin typeface="Times New Roman"/>
                <a:cs typeface="Times New Roman"/>
              </a:rPr>
              <a:t>Viral 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neutralization </a:t>
            </a:r>
            <a:r>
              <a:rPr sz="2000" u="sng" spc="10" dirty="0">
                <a:solidFill>
                  <a:srgbClr val="FFFFFF"/>
                </a:solidFill>
                <a:latin typeface="Times New Roman"/>
                <a:cs typeface="Times New Roman"/>
              </a:rPr>
              <a:t>by  </a:t>
            </a:r>
            <a:r>
              <a:rPr sz="200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123948" y="645159"/>
            <a:ext cx="578739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Viruses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Infect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Cells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By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Binding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Surface</a:t>
            </a:r>
            <a:r>
              <a:rPr sz="2000" b="1" spc="14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Receptors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62000" y="1530096"/>
            <a:ext cx="8534400" cy="30906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43127" y="1441703"/>
            <a:ext cx="6489700" cy="3264535"/>
          </a:xfrm>
          <a:custGeom>
            <a:avLst/>
            <a:gdLst/>
            <a:ahLst/>
            <a:cxnLst/>
            <a:rect l="l" t="t" r="r" b="b"/>
            <a:pathLst>
              <a:path w="6489700" h="3264535">
                <a:moveTo>
                  <a:pt x="6489192" y="0"/>
                </a:moveTo>
                <a:lnTo>
                  <a:pt x="0" y="0"/>
                </a:lnTo>
                <a:lnTo>
                  <a:pt x="0" y="3264408"/>
                </a:lnTo>
                <a:lnTo>
                  <a:pt x="6489192" y="3264408"/>
                </a:lnTo>
                <a:lnTo>
                  <a:pt x="6489192" y="3246120"/>
                </a:lnTo>
                <a:lnTo>
                  <a:pt x="36576" y="3246120"/>
                </a:lnTo>
                <a:lnTo>
                  <a:pt x="18287" y="3227832"/>
                </a:lnTo>
                <a:lnTo>
                  <a:pt x="36576" y="3227832"/>
                </a:lnTo>
                <a:lnTo>
                  <a:pt x="36576" y="39624"/>
                </a:lnTo>
                <a:lnTo>
                  <a:pt x="18287" y="39624"/>
                </a:lnTo>
                <a:lnTo>
                  <a:pt x="36576" y="21336"/>
                </a:lnTo>
                <a:lnTo>
                  <a:pt x="6489192" y="21336"/>
                </a:lnTo>
                <a:lnTo>
                  <a:pt x="6489192" y="0"/>
                </a:lnTo>
                <a:close/>
              </a:path>
              <a:path w="6489700" h="3264535">
                <a:moveTo>
                  <a:pt x="36576" y="3227832"/>
                </a:moveTo>
                <a:lnTo>
                  <a:pt x="18287" y="3227832"/>
                </a:lnTo>
                <a:lnTo>
                  <a:pt x="36576" y="3246120"/>
                </a:lnTo>
                <a:lnTo>
                  <a:pt x="36576" y="3227832"/>
                </a:lnTo>
                <a:close/>
              </a:path>
              <a:path w="6489700" h="3264535">
                <a:moveTo>
                  <a:pt x="6452616" y="3227832"/>
                </a:moveTo>
                <a:lnTo>
                  <a:pt x="36576" y="3227832"/>
                </a:lnTo>
                <a:lnTo>
                  <a:pt x="36576" y="3246120"/>
                </a:lnTo>
                <a:lnTo>
                  <a:pt x="6452616" y="3246120"/>
                </a:lnTo>
                <a:lnTo>
                  <a:pt x="6452616" y="3227832"/>
                </a:lnTo>
                <a:close/>
              </a:path>
              <a:path w="6489700" h="3264535">
                <a:moveTo>
                  <a:pt x="6452616" y="21336"/>
                </a:moveTo>
                <a:lnTo>
                  <a:pt x="6452616" y="3246120"/>
                </a:lnTo>
                <a:lnTo>
                  <a:pt x="6470904" y="3227832"/>
                </a:lnTo>
                <a:lnTo>
                  <a:pt x="6489192" y="3227832"/>
                </a:lnTo>
                <a:lnTo>
                  <a:pt x="6489192" y="39624"/>
                </a:lnTo>
                <a:lnTo>
                  <a:pt x="6470904" y="39624"/>
                </a:lnTo>
                <a:lnTo>
                  <a:pt x="6452616" y="21336"/>
                </a:lnTo>
                <a:close/>
              </a:path>
              <a:path w="6489700" h="3264535">
                <a:moveTo>
                  <a:pt x="6489192" y="3227832"/>
                </a:moveTo>
                <a:lnTo>
                  <a:pt x="6470904" y="3227832"/>
                </a:lnTo>
                <a:lnTo>
                  <a:pt x="6452616" y="3246120"/>
                </a:lnTo>
                <a:lnTo>
                  <a:pt x="6489192" y="3246120"/>
                </a:lnTo>
                <a:lnTo>
                  <a:pt x="6489192" y="3227832"/>
                </a:lnTo>
                <a:close/>
              </a:path>
              <a:path w="6489700" h="3264535">
                <a:moveTo>
                  <a:pt x="36576" y="21336"/>
                </a:moveTo>
                <a:lnTo>
                  <a:pt x="18287" y="39624"/>
                </a:lnTo>
                <a:lnTo>
                  <a:pt x="36576" y="39624"/>
                </a:lnTo>
                <a:lnTo>
                  <a:pt x="36576" y="21336"/>
                </a:lnTo>
                <a:close/>
              </a:path>
              <a:path w="6489700" h="3264535">
                <a:moveTo>
                  <a:pt x="6452616" y="21336"/>
                </a:moveTo>
                <a:lnTo>
                  <a:pt x="36576" y="21336"/>
                </a:lnTo>
                <a:lnTo>
                  <a:pt x="36576" y="39624"/>
                </a:lnTo>
                <a:lnTo>
                  <a:pt x="6452616" y="39624"/>
                </a:lnTo>
                <a:lnTo>
                  <a:pt x="6452616" y="21336"/>
                </a:lnTo>
                <a:close/>
              </a:path>
              <a:path w="6489700" h="3264535">
                <a:moveTo>
                  <a:pt x="6489192" y="21336"/>
                </a:moveTo>
                <a:lnTo>
                  <a:pt x="6452616" y="21336"/>
                </a:lnTo>
                <a:lnTo>
                  <a:pt x="6470904" y="39624"/>
                </a:lnTo>
                <a:lnTo>
                  <a:pt x="6489192" y="39624"/>
                </a:lnTo>
                <a:lnTo>
                  <a:pt x="6489192" y="21336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156704" y="1429511"/>
            <a:ext cx="2237740" cy="3276600"/>
          </a:xfrm>
          <a:custGeom>
            <a:avLst/>
            <a:gdLst/>
            <a:ahLst/>
            <a:cxnLst/>
            <a:rect l="l" t="t" r="r" b="b"/>
            <a:pathLst>
              <a:path w="2237740" h="3276600">
                <a:moveTo>
                  <a:pt x="2237231" y="0"/>
                </a:moveTo>
                <a:lnTo>
                  <a:pt x="0" y="0"/>
                </a:lnTo>
                <a:lnTo>
                  <a:pt x="0" y="3276600"/>
                </a:lnTo>
                <a:lnTo>
                  <a:pt x="2237231" y="3276600"/>
                </a:lnTo>
                <a:lnTo>
                  <a:pt x="2237231" y="3258312"/>
                </a:lnTo>
                <a:lnTo>
                  <a:pt x="39624" y="3258312"/>
                </a:lnTo>
                <a:lnTo>
                  <a:pt x="21336" y="3240024"/>
                </a:lnTo>
                <a:lnTo>
                  <a:pt x="39624" y="3240024"/>
                </a:lnTo>
                <a:lnTo>
                  <a:pt x="39624" y="39624"/>
                </a:lnTo>
                <a:lnTo>
                  <a:pt x="21336" y="39624"/>
                </a:lnTo>
                <a:lnTo>
                  <a:pt x="39624" y="18287"/>
                </a:lnTo>
                <a:lnTo>
                  <a:pt x="2237231" y="18287"/>
                </a:lnTo>
                <a:lnTo>
                  <a:pt x="2237231" y="0"/>
                </a:lnTo>
                <a:close/>
              </a:path>
              <a:path w="2237740" h="3276600">
                <a:moveTo>
                  <a:pt x="39624" y="3240024"/>
                </a:moveTo>
                <a:lnTo>
                  <a:pt x="21336" y="3240024"/>
                </a:lnTo>
                <a:lnTo>
                  <a:pt x="39624" y="3258312"/>
                </a:lnTo>
                <a:lnTo>
                  <a:pt x="39624" y="3240024"/>
                </a:lnTo>
                <a:close/>
              </a:path>
              <a:path w="2237740" h="3276600">
                <a:moveTo>
                  <a:pt x="2197607" y="3240024"/>
                </a:moveTo>
                <a:lnTo>
                  <a:pt x="39624" y="3240024"/>
                </a:lnTo>
                <a:lnTo>
                  <a:pt x="39624" y="3258312"/>
                </a:lnTo>
                <a:lnTo>
                  <a:pt x="2197607" y="3258312"/>
                </a:lnTo>
                <a:lnTo>
                  <a:pt x="2197607" y="3240024"/>
                </a:lnTo>
                <a:close/>
              </a:path>
              <a:path w="2237740" h="3276600">
                <a:moveTo>
                  <a:pt x="2197607" y="18287"/>
                </a:moveTo>
                <a:lnTo>
                  <a:pt x="2197607" y="3258312"/>
                </a:lnTo>
                <a:lnTo>
                  <a:pt x="2215896" y="3240024"/>
                </a:lnTo>
                <a:lnTo>
                  <a:pt x="2237231" y="3240023"/>
                </a:lnTo>
                <a:lnTo>
                  <a:pt x="2237231" y="39624"/>
                </a:lnTo>
                <a:lnTo>
                  <a:pt x="2215896" y="39624"/>
                </a:lnTo>
                <a:lnTo>
                  <a:pt x="2197607" y="18287"/>
                </a:lnTo>
                <a:close/>
              </a:path>
              <a:path w="2237740" h="3276600">
                <a:moveTo>
                  <a:pt x="2237231" y="3240023"/>
                </a:moveTo>
                <a:lnTo>
                  <a:pt x="2215896" y="3240024"/>
                </a:lnTo>
                <a:lnTo>
                  <a:pt x="2197607" y="3258312"/>
                </a:lnTo>
                <a:lnTo>
                  <a:pt x="2237231" y="3258312"/>
                </a:lnTo>
                <a:lnTo>
                  <a:pt x="2237231" y="3240023"/>
                </a:lnTo>
                <a:close/>
              </a:path>
              <a:path w="2237740" h="3276600">
                <a:moveTo>
                  <a:pt x="39624" y="18287"/>
                </a:moveTo>
                <a:lnTo>
                  <a:pt x="21336" y="39624"/>
                </a:lnTo>
                <a:lnTo>
                  <a:pt x="39624" y="39624"/>
                </a:lnTo>
                <a:lnTo>
                  <a:pt x="39624" y="18287"/>
                </a:lnTo>
                <a:close/>
              </a:path>
              <a:path w="2237740" h="3276600">
                <a:moveTo>
                  <a:pt x="2197607" y="18287"/>
                </a:moveTo>
                <a:lnTo>
                  <a:pt x="39624" y="18287"/>
                </a:lnTo>
                <a:lnTo>
                  <a:pt x="39624" y="39624"/>
                </a:lnTo>
                <a:lnTo>
                  <a:pt x="2197607" y="39624"/>
                </a:lnTo>
                <a:lnTo>
                  <a:pt x="2197607" y="18287"/>
                </a:lnTo>
                <a:close/>
              </a:path>
              <a:path w="2237740" h="3276600">
                <a:moveTo>
                  <a:pt x="2237231" y="18287"/>
                </a:moveTo>
                <a:lnTo>
                  <a:pt x="2197607" y="18287"/>
                </a:lnTo>
                <a:lnTo>
                  <a:pt x="2215896" y="39624"/>
                </a:lnTo>
                <a:lnTo>
                  <a:pt x="2237231" y="39624"/>
                </a:lnTo>
                <a:lnTo>
                  <a:pt x="2237231" y="18287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8872728" y="3352800"/>
            <a:ext cx="207645" cy="1579245"/>
          </a:xfrm>
          <a:custGeom>
            <a:avLst/>
            <a:gdLst/>
            <a:ahLst/>
            <a:cxnLst/>
            <a:rect l="l" t="t" r="r" b="b"/>
            <a:pathLst>
              <a:path w="207645" h="1579245">
                <a:moveTo>
                  <a:pt x="50055" y="76289"/>
                </a:moveTo>
                <a:lnTo>
                  <a:pt x="28669" y="78855"/>
                </a:lnTo>
                <a:lnTo>
                  <a:pt x="185927" y="1578864"/>
                </a:lnTo>
                <a:lnTo>
                  <a:pt x="207264" y="1575816"/>
                </a:lnTo>
                <a:lnTo>
                  <a:pt x="50055" y="76289"/>
                </a:lnTo>
                <a:close/>
              </a:path>
              <a:path w="207645" h="1579245">
                <a:moveTo>
                  <a:pt x="30479" y="0"/>
                </a:moveTo>
                <a:lnTo>
                  <a:pt x="0" y="82296"/>
                </a:lnTo>
                <a:lnTo>
                  <a:pt x="28669" y="78855"/>
                </a:lnTo>
                <a:lnTo>
                  <a:pt x="27431" y="67055"/>
                </a:lnTo>
                <a:lnTo>
                  <a:pt x="48768" y="64008"/>
                </a:lnTo>
                <a:lnTo>
                  <a:pt x="70484" y="64008"/>
                </a:lnTo>
                <a:lnTo>
                  <a:pt x="30479" y="0"/>
                </a:lnTo>
                <a:close/>
              </a:path>
              <a:path w="207645" h="1579245">
                <a:moveTo>
                  <a:pt x="48768" y="64008"/>
                </a:moveTo>
                <a:lnTo>
                  <a:pt x="27431" y="67055"/>
                </a:lnTo>
                <a:lnTo>
                  <a:pt x="28669" y="78855"/>
                </a:lnTo>
                <a:lnTo>
                  <a:pt x="50055" y="76289"/>
                </a:lnTo>
                <a:lnTo>
                  <a:pt x="48768" y="64008"/>
                </a:lnTo>
                <a:close/>
              </a:path>
              <a:path w="207645" h="1579245">
                <a:moveTo>
                  <a:pt x="70484" y="64008"/>
                </a:moveTo>
                <a:lnTo>
                  <a:pt x="48768" y="64008"/>
                </a:lnTo>
                <a:lnTo>
                  <a:pt x="50055" y="76289"/>
                </a:lnTo>
                <a:lnTo>
                  <a:pt x="76200" y="73151"/>
                </a:lnTo>
                <a:lnTo>
                  <a:pt x="70484" y="64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075688" y="1542288"/>
            <a:ext cx="5964936" cy="48463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5223764" y="1643888"/>
            <a:ext cx="2484120" cy="743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600" dirty="0">
                <a:latin typeface="Times New Roman"/>
                <a:cs typeface="Times New Roman"/>
              </a:rPr>
              <a:t>Antibodies </a:t>
            </a:r>
            <a:r>
              <a:rPr sz="1600" spc="-5" dirty="0">
                <a:latin typeface="Times New Roman"/>
                <a:cs typeface="Times New Roman"/>
              </a:rPr>
              <a:t>can prevent  </a:t>
            </a:r>
            <a:r>
              <a:rPr sz="1600" dirty="0">
                <a:latin typeface="Times New Roman"/>
                <a:cs typeface="Times New Roman"/>
              </a:rPr>
              <a:t>attachment </a:t>
            </a:r>
            <a:r>
              <a:rPr sz="1600" spc="-5" dirty="0">
                <a:latin typeface="Times New Roman"/>
                <a:cs typeface="Times New Roman"/>
              </a:rPr>
              <a:t>of </a:t>
            </a:r>
            <a:r>
              <a:rPr sz="1600" dirty="0">
                <a:latin typeface="Times New Roman"/>
                <a:cs typeface="Times New Roman"/>
              </a:rPr>
              <a:t>bacteria </a:t>
            </a:r>
            <a:r>
              <a:rPr sz="1600" spc="5" dirty="0">
                <a:latin typeface="Times New Roman"/>
                <a:cs typeface="Times New Roman"/>
              </a:rPr>
              <a:t>to </a:t>
            </a:r>
            <a:r>
              <a:rPr sz="1600" dirty="0">
                <a:latin typeface="Times New Roman"/>
                <a:cs typeface="Times New Roman"/>
              </a:rPr>
              <a:t>cell  surfaces</a:t>
            </a:r>
            <a:r>
              <a:rPr sz="1600" spc="-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(neutralization)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368044" y="721359"/>
            <a:ext cx="7322184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Most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Bacteria Need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Attach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A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Surface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Initiate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An</a:t>
            </a:r>
            <a:r>
              <a:rPr sz="2000" b="1" spc="-15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Infection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5178044" y="5280152"/>
            <a:ext cx="2701925" cy="987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600" spc="-5" dirty="0">
                <a:solidFill>
                  <a:srgbClr val="3333CC"/>
                </a:solidFill>
                <a:latin typeface="Times New Roman"/>
                <a:cs typeface="Times New Roman"/>
              </a:rPr>
              <a:t>Prevention of adhesion on  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mucus membranes </a:t>
            </a:r>
            <a:r>
              <a:rPr sz="1600" spc="5" dirty="0">
                <a:solidFill>
                  <a:srgbClr val="3333CC"/>
                </a:solidFill>
                <a:latin typeface="Times New Roman"/>
                <a:cs typeface="Times New Roman"/>
              </a:rPr>
              <a:t>is  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particularly important; </a:t>
            </a:r>
            <a:r>
              <a:rPr sz="1600" u="sng" dirty="0">
                <a:solidFill>
                  <a:srgbClr val="3333CC"/>
                </a:solidFill>
                <a:latin typeface="Times New Roman"/>
                <a:cs typeface="Times New Roman"/>
              </a:rPr>
              <a:t>this </a:t>
            </a:r>
            <a:r>
              <a:rPr sz="1600" u="sng" spc="5" dirty="0">
                <a:solidFill>
                  <a:srgbClr val="3333CC"/>
                </a:solidFill>
                <a:latin typeface="Times New Roman"/>
                <a:cs typeface="Times New Roman"/>
              </a:rPr>
              <a:t>is </a:t>
            </a:r>
            <a:r>
              <a:rPr sz="1600" u="sng" dirty="0">
                <a:solidFill>
                  <a:srgbClr val="3333CC"/>
                </a:solidFill>
                <a:latin typeface="Times New Roman"/>
                <a:cs typeface="Times New Roman"/>
              </a:rPr>
              <a:t>a  major </a:t>
            </a:r>
            <a:r>
              <a:rPr sz="1600" u="sng" spc="-10" dirty="0">
                <a:solidFill>
                  <a:srgbClr val="3333CC"/>
                </a:solidFill>
                <a:latin typeface="Times New Roman"/>
                <a:cs typeface="Times New Roman"/>
              </a:rPr>
              <a:t>role for </a:t>
            </a:r>
            <a:r>
              <a:rPr sz="1600" u="sng" spc="-5" dirty="0">
                <a:solidFill>
                  <a:srgbClr val="3333CC"/>
                </a:solidFill>
                <a:latin typeface="Times New Roman"/>
                <a:cs typeface="Times New Roman"/>
              </a:rPr>
              <a:t>secretory</a:t>
            </a:r>
            <a:r>
              <a:rPr sz="1600" u="sng" spc="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u="sng" spc="-20" dirty="0">
                <a:solidFill>
                  <a:srgbClr val="3333CC"/>
                </a:solidFill>
                <a:latin typeface="Times New Roman"/>
                <a:cs typeface="Times New Roman"/>
              </a:rPr>
              <a:t>IgA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5111496" y="2700527"/>
            <a:ext cx="2971800" cy="2402205"/>
          </a:xfrm>
          <a:custGeom>
            <a:avLst/>
            <a:gdLst/>
            <a:ahLst/>
            <a:cxnLst/>
            <a:rect l="l" t="t" r="r" b="b"/>
            <a:pathLst>
              <a:path w="2971800" h="2402204">
                <a:moveTo>
                  <a:pt x="2971800" y="0"/>
                </a:moveTo>
                <a:lnTo>
                  <a:pt x="0" y="0"/>
                </a:lnTo>
                <a:lnTo>
                  <a:pt x="0" y="2401824"/>
                </a:lnTo>
                <a:lnTo>
                  <a:pt x="2971800" y="2401824"/>
                </a:lnTo>
                <a:lnTo>
                  <a:pt x="2971800" y="2383536"/>
                </a:lnTo>
                <a:lnTo>
                  <a:pt x="36575" y="2383536"/>
                </a:lnTo>
                <a:lnTo>
                  <a:pt x="18287" y="2362200"/>
                </a:lnTo>
                <a:lnTo>
                  <a:pt x="36575" y="2362200"/>
                </a:lnTo>
                <a:lnTo>
                  <a:pt x="36575" y="39624"/>
                </a:lnTo>
                <a:lnTo>
                  <a:pt x="18287" y="39624"/>
                </a:lnTo>
                <a:lnTo>
                  <a:pt x="36575" y="21336"/>
                </a:lnTo>
                <a:lnTo>
                  <a:pt x="2971800" y="21336"/>
                </a:lnTo>
                <a:lnTo>
                  <a:pt x="2971800" y="0"/>
                </a:lnTo>
                <a:close/>
              </a:path>
              <a:path w="2971800" h="2402204">
                <a:moveTo>
                  <a:pt x="36575" y="2362200"/>
                </a:moveTo>
                <a:lnTo>
                  <a:pt x="18287" y="2362200"/>
                </a:lnTo>
                <a:lnTo>
                  <a:pt x="36575" y="2383536"/>
                </a:lnTo>
                <a:lnTo>
                  <a:pt x="36575" y="2362200"/>
                </a:lnTo>
                <a:close/>
              </a:path>
              <a:path w="2971800" h="2402204">
                <a:moveTo>
                  <a:pt x="2932176" y="2362200"/>
                </a:moveTo>
                <a:lnTo>
                  <a:pt x="36575" y="2362200"/>
                </a:lnTo>
                <a:lnTo>
                  <a:pt x="36575" y="2383536"/>
                </a:lnTo>
                <a:lnTo>
                  <a:pt x="2932176" y="2383536"/>
                </a:lnTo>
                <a:lnTo>
                  <a:pt x="2932176" y="2362200"/>
                </a:lnTo>
                <a:close/>
              </a:path>
              <a:path w="2971800" h="2402204">
                <a:moveTo>
                  <a:pt x="2932176" y="21336"/>
                </a:moveTo>
                <a:lnTo>
                  <a:pt x="2932176" y="2383536"/>
                </a:lnTo>
                <a:lnTo>
                  <a:pt x="2950463" y="2362200"/>
                </a:lnTo>
                <a:lnTo>
                  <a:pt x="2971800" y="2362200"/>
                </a:lnTo>
                <a:lnTo>
                  <a:pt x="2971800" y="39624"/>
                </a:lnTo>
                <a:lnTo>
                  <a:pt x="2950463" y="39624"/>
                </a:lnTo>
                <a:lnTo>
                  <a:pt x="2932176" y="21336"/>
                </a:lnTo>
                <a:close/>
              </a:path>
              <a:path w="2971800" h="2402204">
                <a:moveTo>
                  <a:pt x="2971800" y="2362200"/>
                </a:moveTo>
                <a:lnTo>
                  <a:pt x="2950463" y="2362200"/>
                </a:lnTo>
                <a:lnTo>
                  <a:pt x="2932176" y="2383536"/>
                </a:lnTo>
                <a:lnTo>
                  <a:pt x="2971800" y="2383536"/>
                </a:lnTo>
                <a:lnTo>
                  <a:pt x="2971800" y="2362200"/>
                </a:lnTo>
                <a:close/>
              </a:path>
              <a:path w="2971800" h="2402204">
                <a:moveTo>
                  <a:pt x="36575" y="21336"/>
                </a:moveTo>
                <a:lnTo>
                  <a:pt x="18287" y="39624"/>
                </a:lnTo>
                <a:lnTo>
                  <a:pt x="36575" y="39624"/>
                </a:lnTo>
                <a:lnTo>
                  <a:pt x="36575" y="21336"/>
                </a:lnTo>
                <a:close/>
              </a:path>
              <a:path w="2971800" h="2402204">
                <a:moveTo>
                  <a:pt x="2932176" y="21336"/>
                </a:moveTo>
                <a:lnTo>
                  <a:pt x="36575" y="21336"/>
                </a:lnTo>
                <a:lnTo>
                  <a:pt x="36575" y="39624"/>
                </a:lnTo>
                <a:lnTo>
                  <a:pt x="2932176" y="39624"/>
                </a:lnTo>
                <a:lnTo>
                  <a:pt x="2932176" y="21336"/>
                </a:lnTo>
                <a:close/>
              </a:path>
              <a:path w="2971800" h="2402204">
                <a:moveTo>
                  <a:pt x="2971800" y="21336"/>
                </a:moveTo>
                <a:lnTo>
                  <a:pt x="2932176" y="21336"/>
                </a:lnTo>
                <a:lnTo>
                  <a:pt x="2950463" y="39624"/>
                </a:lnTo>
                <a:lnTo>
                  <a:pt x="2971800" y="39624"/>
                </a:lnTo>
                <a:lnTo>
                  <a:pt x="2971800" y="21336"/>
                </a:lnTo>
                <a:close/>
              </a:path>
            </a:pathLst>
          </a:custGeom>
          <a:solidFill>
            <a:srgbClr val="0000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388352" y="2743200"/>
            <a:ext cx="1511935" cy="1420495"/>
          </a:xfrm>
          <a:custGeom>
            <a:avLst/>
            <a:gdLst/>
            <a:ahLst/>
            <a:cxnLst/>
            <a:rect l="l" t="t" r="r" b="b"/>
            <a:pathLst>
              <a:path w="1511934" h="1420495">
                <a:moveTo>
                  <a:pt x="57912" y="1350264"/>
                </a:moveTo>
                <a:lnTo>
                  <a:pt x="0" y="1414272"/>
                </a:lnTo>
                <a:lnTo>
                  <a:pt x="85344" y="1420367"/>
                </a:lnTo>
                <a:lnTo>
                  <a:pt x="76995" y="1399032"/>
                </a:lnTo>
                <a:lnTo>
                  <a:pt x="64007" y="1399032"/>
                </a:lnTo>
                <a:lnTo>
                  <a:pt x="57912" y="1380744"/>
                </a:lnTo>
                <a:lnTo>
                  <a:pt x="68126" y="1376366"/>
                </a:lnTo>
                <a:lnTo>
                  <a:pt x="57912" y="1350264"/>
                </a:lnTo>
                <a:close/>
              </a:path>
              <a:path w="1511934" h="1420495">
                <a:moveTo>
                  <a:pt x="68126" y="1376366"/>
                </a:moveTo>
                <a:lnTo>
                  <a:pt x="57912" y="1380744"/>
                </a:lnTo>
                <a:lnTo>
                  <a:pt x="64007" y="1399032"/>
                </a:lnTo>
                <a:lnTo>
                  <a:pt x="75689" y="1395694"/>
                </a:lnTo>
                <a:lnTo>
                  <a:pt x="68126" y="1376366"/>
                </a:lnTo>
                <a:close/>
              </a:path>
              <a:path w="1511934" h="1420495">
                <a:moveTo>
                  <a:pt x="75689" y="1395694"/>
                </a:moveTo>
                <a:lnTo>
                  <a:pt x="64007" y="1399032"/>
                </a:lnTo>
                <a:lnTo>
                  <a:pt x="76995" y="1399032"/>
                </a:lnTo>
                <a:lnTo>
                  <a:pt x="75689" y="1395694"/>
                </a:lnTo>
                <a:close/>
              </a:path>
              <a:path w="1511934" h="1420495">
                <a:moveTo>
                  <a:pt x="1490472" y="0"/>
                </a:moveTo>
                <a:lnTo>
                  <a:pt x="1484376" y="15239"/>
                </a:lnTo>
                <a:lnTo>
                  <a:pt x="1481327" y="33527"/>
                </a:lnTo>
                <a:lnTo>
                  <a:pt x="1475231" y="51815"/>
                </a:lnTo>
                <a:lnTo>
                  <a:pt x="1472183" y="73151"/>
                </a:lnTo>
                <a:lnTo>
                  <a:pt x="1466088" y="94487"/>
                </a:lnTo>
                <a:lnTo>
                  <a:pt x="1463040" y="118872"/>
                </a:lnTo>
                <a:lnTo>
                  <a:pt x="1459992" y="146303"/>
                </a:lnTo>
                <a:lnTo>
                  <a:pt x="1453896" y="173736"/>
                </a:lnTo>
                <a:lnTo>
                  <a:pt x="1450848" y="201167"/>
                </a:lnTo>
                <a:lnTo>
                  <a:pt x="1444752" y="228600"/>
                </a:lnTo>
                <a:lnTo>
                  <a:pt x="1435607" y="289560"/>
                </a:lnTo>
                <a:lnTo>
                  <a:pt x="1423416" y="353567"/>
                </a:lnTo>
                <a:lnTo>
                  <a:pt x="1411224" y="420624"/>
                </a:lnTo>
                <a:lnTo>
                  <a:pt x="1395983" y="487679"/>
                </a:lnTo>
                <a:lnTo>
                  <a:pt x="1377696" y="551688"/>
                </a:lnTo>
                <a:lnTo>
                  <a:pt x="1356359" y="618744"/>
                </a:lnTo>
                <a:lnTo>
                  <a:pt x="1331976" y="682751"/>
                </a:lnTo>
                <a:lnTo>
                  <a:pt x="1301496" y="743712"/>
                </a:lnTo>
                <a:lnTo>
                  <a:pt x="1249679" y="826008"/>
                </a:lnTo>
                <a:lnTo>
                  <a:pt x="1210055" y="874776"/>
                </a:lnTo>
                <a:lnTo>
                  <a:pt x="1164336" y="917448"/>
                </a:lnTo>
                <a:lnTo>
                  <a:pt x="1075944" y="981455"/>
                </a:lnTo>
                <a:lnTo>
                  <a:pt x="1042416" y="999744"/>
                </a:lnTo>
                <a:lnTo>
                  <a:pt x="1008888" y="1021079"/>
                </a:lnTo>
                <a:lnTo>
                  <a:pt x="972312" y="1039367"/>
                </a:lnTo>
                <a:lnTo>
                  <a:pt x="853440" y="1094232"/>
                </a:lnTo>
                <a:lnTo>
                  <a:pt x="768096" y="1130808"/>
                </a:lnTo>
                <a:lnTo>
                  <a:pt x="682751" y="1164336"/>
                </a:lnTo>
                <a:lnTo>
                  <a:pt x="594359" y="1197864"/>
                </a:lnTo>
                <a:lnTo>
                  <a:pt x="505968" y="1228344"/>
                </a:lnTo>
                <a:lnTo>
                  <a:pt x="335279" y="1283208"/>
                </a:lnTo>
                <a:lnTo>
                  <a:pt x="295655" y="1298448"/>
                </a:lnTo>
                <a:lnTo>
                  <a:pt x="216407" y="1322832"/>
                </a:lnTo>
                <a:lnTo>
                  <a:pt x="143255" y="1347215"/>
                </a:lnTo>
                <a:lnTo>
                  <a:pt x="79248" y="1371600"/>
                </a:lnTo>
                <a:lnTo>
                  <a:pt x="68126" y="1376366"/>
                </a:lnTo>
                <a:lnTo>
                  <a:pt x="75689" y="1395694"/>
                </a:lnTo>
                <a:lnTo>
                  <a:pt x="85344" y="1392936"/>
                </a:lnTo>
                <a:lnTo>
                  <a:pt x="185927" y="1356360"/>
                </a:lnTo>
                <a:lnTo>
                  <a:pt x="222503" y="1344167"/>
                </a:lnTo>
                <a:lnTo>
                  <a:pt x="301751" y="1319784"/>
                </a:lnTo>
                <a:lnTo>
                  <a:pt x="341375" y="1304544"/>
                </a:lnTo>
                <a:lnTo>
                  <a:pt x="512064" y="1249679"/>
                </a:lnTo>
                <a:lnTo>
                  <a:pt x="603503" y="1216152"/>
                </a:lnTo>
                <a:lnTo>
                  <a:pt x="691896" y="1185672"/>
                </a:lnTo>
                <a:lnTo>
                  <a:pt x="777240" y="1152144"/>
                </a:lnTo>
                <a:lnTo>
                  <a:pt x="862583" y="1115567"/>
                </a:lnTo>
                <a:lnTo>
                  <a:pt x="902207" y="1097279"/>
                </a:lnTo>
                <a:lnTo>
                  <a:pt x="944879" y="1078991"/>
                </a:lnTo>
                <a:lnTo>
                  <a:pt x="981455" y="1057655"/>
                </a:lnTo>
                <a:lnTo>
                  <a:pt x="1018031" y="1039367"/>
                </a:lnTo>
                <a:lnTo>
                  <a:pt x="1054607" y="1018032"/>
                </a:lnTo>
                <a:lnTo>
                  <a:pt x="1088136" y="999744"/>
                </a:lnTo>
                <a:lnTo>
                  <a:pt x="1121664" y="978408"/>
                </a:lnTo>
                <a:lnTo>
                  <a:pt x="1176527" y="935736"/>
                </a:lnTo>
                <a:lnTo>
                  <a:pt x="1225296" y="890015"/>
                </a:lnTo>
                <a:lnTo>
                  <a:pt x="1267968" y="838200"/>
                </a:lnTo>
                <a:lnTo>
                  <a:pt x="1304544" y="783336"/>
                </a:lnTo>
                <a:lnTo>
                  <a:pt x="1377696" y="624839"/>
                </a:lnTo>
                <a:lnTo>
                  <a:pt x="1399031" y="557784"/>
                </a:lnTo>
                <a:lnTo>
                  <a:pt x="1417320" y="490727"/>
                </a:lnTo>
                <a:lnTo>
                  <a:pt x="1432559" y="423672"/>
                </a:lnTo>
                <a:lnTo>
                  <a:pt x="1447800" y="359663"/>
                </a:lnTo>
                <a:lnTo>
                  <a:pt x="1456944" y="295655"/>
                </a:lnTo>
                <a:lnTo>
                  <a:pt x="1469136" y="234696"/>
                </a:lnTo>
                <a:lnTo>
                  <a:pt x="1472183" y="204215"/>
                </a:lnTo>
                <a:lnTo>
                  <a:pt x="1478279" y="176784"/>
                </a:lnTo>
                <a:lnTo>
                  <a:pt x="1481327" y="149351"/>
                </a:lnTo>
                <a:lnTo>
                  <a:pt x="1484376" y="124967"/>
                </a:lnTo>
                <a:lnTo>
                  <a:pt x="1490472" y="100584"/>
                </a:lnTo>
                <a:lnTo>
                  <a:pt x="1493520" y="76200"/>
                </a:lnTo>
                <a:lnTo>
                  <a:pt x="1496568" y="57912"/>
                </a:lnTo>
                <a:lnTo>
                  <a:pt x="1502664" y="39624"/>
                </a:lnTo>
                <a:lnTo>
                  <a:pt x="1505712" y="21336"/>
                </a:lnTo>
                <a:lnTo>
                  <a:pt x="1511807" y="6096"/>
                </a:lnTo>
                <a:lnTo>
                  <a:pt x="14904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54807" y="1746504"/>
            <a:ext cx="4916424" cy="48036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133600" y="2706623"/>
            <a:ext cx="966469" cy="454659"/>
          </a:xfrm>
          <a:custGeom>
            <a:avLst/>
            <a:gdLst/>
            <a:ahLst/>
            <a:cxnLst/>
            <a:rect l="l" t="t" r="r" b="b"/>
            <a:pathLst>
              <a:path w="966469" h="454660">
                <a:moveTo>
                  <a:pt x="894833" y="29191"/>
                </a:moveTo>
                <a:lnTo>
                  <a:pt x="0" y="441960"/>
                </a:lnTo>
                <a:lnTo>
                  <a:pt x="3048" y="454151"/>
                </a:lnTo>
                <a:lnTo>
                  <a:pt x="900705" y="41470"/>
                </a:lnTo>
                <a:lnTo>
                  <a:pt x="894833" y="29191"/>
                </a:lnTo>
                <a:close/>
              </a:path>
              <a:path w="966469" h="454660">
                <a:moveTo>
                  <a:pt x="949729" y="24384"/>
                </a:moveTo>
                <a:lnTo>
                  <a:pt x="905256" y="24384"/>
                </a:lnTo>
                <a:lnTo>
                  <a:pt x="911351" y="36575"/>
                </a:lnTo>
                <a:lnTo>
                  <a:pt x="900705" y="41470"/>
                </a:lnTo>
                <a:lnTo>
                  <a:pt x="914400" y="70103"/>
                </a:lnTo>
                <a:lnTo>
                  <a:pt x="949729" y="24384"/>
                </a:lnTo>
                <a:close/>
              </a:path>
              <a:path w="966469" h="454660">
                <a:moveTo>
                  <a:pt x="905256" y="24384"/>
                </a:moveTo>
                <a:lnTo>
                  <a:pt x="894833" y="29191"/>
                </a:lnTo>
                <a:lnTo>
                  <a:pt x="900705" y="41470"/>
                </a:lnTo>
                <a:lnTo>
                  <a:pt x="911351" y="36575"/>
                </a:lnTo>
                <a:lnTo>
                  <a:pt x="905256" y="24384"/>
                </a:lnTo>
                <a:close/>
              </a:path>
              <a:path w="966469" h="454660">
                <a:moveTo>
                  <a:pt x="880872" y="0"/>
                </a:moveTo>
                <a:lnTo>
                  <a:pt x="894833" y="29191"/>
                </a:lnTo>
                <a:lnTo>
                  <a:pt x="905256" y="24384"/>
                </a:lnTo>
                <a:lnTo>
                  <a:pt x="949729" y="24384"/>
                </a:lnTo>
                <a:lnTo>
                  <a:pt x="966216" y="3048"/>
                </a:lnTo>
                <a:lnTo>
                  <a:pt x="8808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133600" y="3148583"/>
            <a:ext cx="1183005" cy="280670"/>
          </a:xfrm>
          <a:custGeom>
            <a:avLst/>
            <a:gdLst/>
            <a:ahLst/>
            <a:cxnLst/>
            <a:rect l="l" t="t" r="r" b="b"/>
            <a:pathLst>
              <a:path w="1183004" h="280670">
                <a:moveTo>
                  <a:pt x="1106582" y="250393"/>
                </a:moveTo>
                <a:lnTo>
                  <a:pt x="1100327" y="280415"/>
                </a:lnTo>
                <a:lnTo>
                  <a:pt x="1182624" y="259079"/>
                </a:lnTo>
                <a:lnTo>
                  <a:pt x="1174735" y="252983"/>
                </a:lnTo>
                <a:lnTo>
                  <a:pt x="1118615" y="252983"/>
                </a:lnTo>
                <a:lnTo>
                  <a:pt x="1106582" y="250393"/>
                </a:lnTo>
                <a:close/>
              </a:path>
              <a:path w="1183004" h="280670">
                <a:moveTo>
                  <a:pt x="1109144" y="238097"/>
                </a:moveTo>
                <a:lnTo>
                  <a:pt x="1106582" y="250393"/>
                </a:lnTo>
                <a:lnTo>
                  <a:pt x="1118615" y="252983"/>
                </a:lnTo>
                <a:lnTo>
                  <a:pt x="1121664" y="240791"/>
                </a:lnTo>
                <a:lnTo>
                  <a:pt x="1109144" y="238097"/>
                </a:lnTo>
                <a:close/>
              </a:path>
              <a:path w="1183004" h="280670">
                <a:moveTo>
                  <a:pt x="1115568" y="207263"/>
                </a:moveTo>
                <a:lnTo>
                  <a:pt x="1109144" y="238097"/>
                </a:lnTo>
                <a:lnTo>
                  <a:pt x="1121664" y="240791"/>
                </a:lnTo>
                <a:lnTo>
                  <a:pt x="1118615" y="252983"/>
                </a:lnTo>
                <a:lnTo>
                  <a:pt x="1174735" y="252983"/>
                </a:lnTo>
                <a:lnTo>
                  <a:pt x="1115568" y="207263"/>
                </a:lnTo>
                <a:close/>
              </a:path>
              <a:path w="1183004" h="280670">
                <a:moveTo>
                  <a:pt x="3048" y="0"/>
                </a:moveTo>
                <a:lnTo>
                  <a:pt x="0" y="12191"/>
                </a:lnTo>
                <a:lnTo>
                  <a:pt x="1106582" y="250393"/>
                </a:lnTo>
                <a:lnTo>
                  <a:pt x="1109144" y="238097"/>
                </a:lnTo>
                <a:lnTo>
                  <a:pt x="30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1233932" y="788416"/>
            <a:ext cx="713613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9350" marR="5080" indent="-1137285">
              <a:lnSpc>
                <a:spcPct val="100000"/>
              </a:lnSpc>
              <a:tabLst>
                <a:tab pos="6603365" algn="l"/>
              </a:tabLst>
            </a:pP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sz="2000" b="1" spc="-3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s</a:t>
            </a:r>
            <a:r>
              <a:rPr sz="2000" b="1" spc="2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H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h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ly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ff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icie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n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000" b="1" spc="-1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At</a:t>
            </a:r>
            <a:r>
              <a:rPr sz="2000" b="1" spc="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F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x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n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1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(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Ac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va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n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)</a:t>
            </a:r>
            <a:r>
              <a:rPr sz="2000" b="1" spc="-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C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o</a:t>
            </a:r>
            <a:r>
              <a:rPr sz="2000" b="1" spc="-60" dirty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p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l</a:t>
            </a:r>
            <a:r>
              <a:rPr sz="2000" b="1" spc="20" dirty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sz="2000" b="1" spc="-60" dirty="0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e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n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t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.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	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I</a:t>
            </a:r>
            <a:r>
              <a:rPr sz="2000" b="1" spc="0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-25" dirty="0">
                <a:solidFill>
                  <a:srgbClr val="FFFF00"/>
                </a:solidFill>
                <a:latin typeface="Times New Roman"/>
                <a:cs typeface="Times New Roman"/>
              </a:rPr>
              <a:t>G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s  Can Fix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Complement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But </a:t>
            </a: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Are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Less</a:t>
            </a:r>
            <a:r>
              <a:rPr sz="2000" b="1" spc="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Efficient.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606044" y="3961384"/>
            <a:ext cx="193357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surface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</a:t>
            </a:r>
            <a:r>
              <a:rPr sz="20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initiate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606044" y="4266184"/>
            <a:ext cx="144335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606044" y="4570983"/>
            <a:ext cx="814069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7585964" y="3997959"/>
            <a:ext cx="18383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60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molecules</a:t>
            </a:r>
            <a:r>
              <a:rPr sz="2000" spc="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7585964" y="4302759"/>
            <a:ext cx="17748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 initiate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585964" y="4607559"/>
            <a:ext cx="1865630" cy="1840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cascade but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getting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bound  molecules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close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together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take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lots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0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169408" y="1752600"/>
            <a:ext cx="2404872" cy="43281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 txBox="1"/>
          <p:nvPr/>
        </p:nvSpPr>
        <p:spPr>
          <a:xfrm>
            <a:off x="606044" y="2684271"/>
            <a:ext cx="7934959" cy="1288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650480">
              <a:lnSpc>
                <a:spcPct val="100000"/>
              </a:lnSpc>
            </a:pPr>
            <a:r>
              <a:rPr sz="1400" spc="-1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1400" spc="-3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endParaRPr sz="1400">
              <a:latin typeface="Times New Roman"/>
              <a:cs typeface="Times New Roman"/>
            </a:endParaRPr>
          </a:p>
          <a:p>
            <a:pPr marL="972819">
              <a:lnSpc>
                <a:spcPct val="100000"/>
              </a:lnSpc>
              <a:spcBef>
                <a:spcPts val="505"/>
              </a:spcBef>
            </a:pPr>
            <a:r>
              <a:rPr sz="1400" spc="-20" dirty="0">
                <a:solidFill>
                  <a:srgbClr val="FFFFFF"/>
                </a:solidFill>
                <a:latin typeface="Times New Roman"/>
                <a:cs typeface="Times New Roman"/>
              </a:rPr>
              <a:t>IgM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070600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 single molecule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 bound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7418831" y="2929127"/>
            <a:ext cx="814069" cy="411480"/>
          </a:xfrm>
          <a:custGeom>
            <a:avLst/>
            <a:gdLst/>
            <a:ahLst/>
            <a:cxnLst/>
            <a:rect l="l" t="t" r="r" b="b"/>
            <a:pathLst>
              <a:path w="814070" h="411479">
                <a:moveTo>
                  <a:pt x="51816" y="344424"/>
                </a:moveTo>
                <a:lnTo>
                  <a:pt x="0" y="411480"/>
                </a:lnTo>
                <a:lnTo>
                  <a:pt x="85344" y="411480"/>
                </a:lnTo>
                <a:lnTo>
                  <a:pt x="74675" y="390144"/>
                </a:lnTo>
                <a:lnTo>
                  <a:pt x="57912" y="390144"/>
                </a:lnTo>
                <a:lnTo>
                  <a:pt x="54864" y="377951"/>
                </a:lnTo>
                <a:lnTo>
                  <a:pt x="65836" y="372465"/>
                </a:lnTo>
                <a:lnTo>
                  <a:pt x="51816" y="344424"/>
                </a:lnTo>
                <a:close/>
              </a:path>
              <a:path w="814070" h="411479">
                <a:moveTo>
                  <a:pt x="65836" y="372465"/>
                </a:moveTo>
                <a:lnTo>
                  <a:pt x="54864" y="377951"/>
                </a:lnTo>
                <a:lnTo>
                  <a:pt x="57912" y="390144"/>
                </a:lnTo>
                <a:lnTo>
                  <a:pt x="71323" y="383438"/>
                </a:lnTo>
                <a:lnTo>
                  <a:pt x="65836" y="372465"/>
                </a:lnTo>
                <a:close/>
              </a:path>
              <a:path w="814070" h="411479">
                <a:moveTo>
                  <a:pt x="71323" y="383438"/>
                </a:moveTo>
                <a:lnTo>
                  <a:pt x="57912" y="390144"/>
                </a:lnTo>
                <a:lnTo>
                  <a:pt x="74675" y="390144"/>
                </a:lnTo>
                <a:lnTo>
                  <a:pt x="71323" y="383438"/>
                </a:lnTo>
                <a:close/>
              </a:path>
              <a:path w="814070" h="411479">
                <a:moveTo>
                  <a:pt x="810768" y="0"/>
                </a:moveTo>
                <a:lnTo>
                  <a:pt x="65836" y="372465"/>
                </a:lnTo>
                <a:lnTo>
                  <a:pt x="71323" y="383438"/>
                </a:lnTo>
                <a:lnTo>
                  <a:pt x="813816" y="12192"/>
                </a:lnTo>
                <a:lnTo>
                  <a:pt x="810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903719" y="2889504"/>
            <a:ext cx="1325880" cy="76200"/>
          </a:xfrm>
          <a:custGeom>
            <a:avLst/>
            <a:gdLst/>
            <a:ahLst/>
            <a:cxnLst/>
            <a:rect l="l" t="t" r="r" b="b"/>
            <a:pathLst>
              <a:path w="1325879" h="76200">
                <a:moveTo>
                  <a:pt x="76200" y="0"/>
                </a:moveTo>
                <a:lnTo>
                  <a:pt x="0" y="39624"/>
                </a:lnTo>
                <a:lnTo>
                  <a:pt x="76200" y="76200"/>
                </a:lnTo>
                <a:lnTo>
                  <a:pt x="76200" y="45720"/>
                </a:lnTo>
                <a:lnTo>
                  <a:pt x="64007" y="45720"/>
                </a:lnTo>
                <a:lnTo>
                  <a:pt x="64007" y="33528"/>
                </a:lnTo>
                <a:lnTo>
                  <a:pt x="76200" y="33528"/>
                </a:lnTo>
                <a:lnTo>
                  <a:pt x="76200" y="0"/>
                </a:lnTo>
                <a:close/>
              </a:path>
              <a:path w="1325879" h="76200">
                <a:moveTo>
                  <a:pt x="76200" y="33528"/>
                </a:moveTo>
                <a:lnTo>
                  <a:pt x="64007" y="33528"/>
                </a:lnTo>
                <a:lnTo>
                  <a:pt x="64007" y="45720"/>
                </a:lnTo>
                <a:lnTo>
                  <a:pt x="76200" y="45720"/>
                </a:lnTo>
                <a:lnTo>
                  <a:pt x="76200" y="33528"/>
                </a:lnTo>
                <a:close/>
              </a:path>
              <a:path w="1325879" h="76200">
                <a:moveTo>
                  <a:pt x="1325879" y="33528"/>
                </a:moveTo>
                <a:lnTo>
                  <a:pt x="76200" y="33528"/>
                </a:lnTo>
                <a:lnTo>
                  <a:pt x="76200" y="45720"/>
                </a:lnTo>
                <a:lnTo>
                  <a:pt x="1325879" y="45720"/>
                </a:lnTo>
                <a:lnTo>
                  <a:pt x="1325879" y="33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840739" y="645159"/>
            <a:ext cx="8378825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619125" algn="l"/>
                <a:tab pos="1396365" algn="l"/>
                <a:tab pos="2057400" algn="l"/>
                <a:tab pos="2932430" algn="l"/>
                <a:tab pos="3566160" algn="l"/>
                <a:tab pos="4255135" algn="l"/>
                <a:tab pos="5279390" algn="l"/>
                <a:tab pos="6562725" algn="l"/>
              </a:tabLst>
            </a:pP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(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elp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clear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le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x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(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bod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complexes)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from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blood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via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 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sz="2000" spc="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RBCs.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6845300" y="3007359"/>
            <a:ext cx="86677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7857235" y="3007359"/>
            <a:ext cx="111125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complexes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9113011" y="3007359"/>
            <a:ext cx="40640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6845300" y="3312159"/>
            <a:ext cx="267398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not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removed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from </a:t>
            </a:r>
            <a:r>
              <a:rPr sz="20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6845300" y="3616959"/>
            <a:ext cx="155575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817244" algn="l"/>
                <a:tab pos="1234440" algn="l"/>
              </a:tabLst>
            </a:pP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8597900" y="3616959"/>
            <a:ext cx="9239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9786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er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6845300" y="3921759"/>
            <a:ext cx="2675890" cy="2145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1012190" algn="l"/>
                <a:tab pos="1106805" algn="l"/>
                <a:tab pos="1341120" algn="l"/>
                <a:tab pos="1798320" algn="l"/>
                <a:tab pos="1972310" algn="l"/>
                <a:tab pos="2099945" algn="l"/>
                <a:tab pos="2350135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leen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4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-4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et  deposited in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kidneys.  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  glomerulonephritis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li)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failure.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26008" y="1749551"/>
            <a:ext cx="5876544" cy="52517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121407" y="1359408"/>
            <a:ext cx="3392804" cy="5005070"/>
          </a:xfrm>
          <a:custGeom>
            <a:avLst/>
            <a:gdLst/>
            <a:ahLst/>
            <a:cxnLst/>
            <a:rect l="l" t="t" r="r" b="b"/>
            <a:pathLst>
              <a:path w="3392804" h="5005070">
                <a:moveTo>
                  <a:pt x="128016" y="4507992"/>
                </a:moveTo>
                <a:lnTo>
                  <a:pt x="0" y="4507992"/>
                </a:lnTo>
                <a:lnTo>
                  <a:pt x="0" y="4940808"/>
                </a:lnTo>
                <a:lnTo>
                  <a:pt x="5286" y="4966239"/>
                </a:lnTo>
                <a:lnTo>
                  <a:pt x="19431" y="4986528"/>
                </a:lnTo>
                <a:lnTo>
                  <a:pt x="39862" y="4999958"/>
                </a:lnTo>
                <a:lnTo>
                  <a:pt x="64008" y="5004816"/>
                </a:lnTo>
                <a:lnTo>
                  <a:pt x="1600200" y="5004816"/>
                </a:lnTo>
                <a:lnTo>
                  <a:pt x="1625631" y="4999958"/>
                </a:lnTo>
                <a:lnTo>
                  <a:pt x="1645920" y="4986528"/>
                </a:lnTo>
                <a:lnTo>
                  <a:pt x="1659350" y="4966239"/>
                </a:lnTo>
                <a:lnTo>
                  <a:pt x="1664208" y="4940808"/>
                </a:lnTo>
                <a:lnTo>
                  <a:pt x="128016" y="4940808"/>
                </a:lnTo>
                <a:lnTo>
                  <a:pt x="64008" y="4876800"/>
                </a:lnTo>
                <a:lnTo>
                  <a:pt x="128016" y="4876800"/>
                </a:lnTo>
                <a:lnTo>
                  <a:pt x="128016" y="4507992"/>
                </a:lnTo>
                <a:close/>
              </a:path>
              <a:path w="3392804" h="5005070">
                <a:moveTo>
                  <a:pt x="128016" y="4876800"/>
                </a:moveTo>
                <a:lnTo>
                  <a:pt x="64008" y="4876800"/>
                </a:lnTo>
                <a:lnTo>
                  <a:pt x="128016" y="4940808"/>
                </a:lnTo>
                <a:lnTo>
                  <a:pt x="128016" y="4876800"/>
                </a:lnTo>
                <a:close/>
              </a:path>
              <a:path w="3392804" h="5005070">
                <a:moveTo>
                  <a:pt x="1536392" y="4876800"/>
                </a:moveTo>
                <a:lnTo>
                  <a:pt x="128016" y="4876800"/>
                </a:lnTo>
                <a:lnTo>
                  <a:pt x="128016" y="4940808"/>
                </a:lnTo>
                <a:lnTo>
                  <a:pt x="1536192" y="4940808"/>
                </a:lnTo>
                <a:lnTo>
                  <a:pt x="1536392" y="4876800"/>
                </a:lnTo>
                <a:close/>
              </a:path>
              <a:path w="3392804" h="5005070">
                <a:moveTo>
                  <a:pt x="3200400" y="0"/>
                </a:moveTo>
                <a:lnTo>
                  <a:pt x="1612392" y="0"/>
                </a:lnTo>
                <a:lnTo>
                  <a:pt x="1588722" y="5286"/>
                </a:lnTo>
                <a:lnTo>
                  <a:pt x="1569339" y="19430"/>
                </a:lnTo>
                <a:lnTo>
                  <a:pt x="1556242" y="39862"/>
                </a:lnTo>
                <a:lnTo>
                  <a:pt x="1551432" y="64007"/>
                </a:lnTo>
                <a:lnTo>
                  <a:pt x="1536192" y="4940808"/>
                </a:lnTo>
                <a:lnTo>
                  <a:pt x="1600200" y="4876800"/>
                </a:lnTo>
                <a:lnTo>
                  <a:pt x="1664368" y="4876800"/>
                </a:lnTo>
                <a:lnTo>
                  <a:pt x="1676239" y="128015"/>
                </a:lnTo>
                <a:lnTo>
                  <a:pt x="1612392" y="128015"/>
                </a:lnTo>
                <a:lnTo>
                  <a:pt x="1676400" y="64007"/>
                </a:lnTo>
                <a:lnTo>
                  <a:pt x="3264407" y="64007"/>
                </a:lnTo>
                <a:lnTo>
                  <a:pt x="3259550" y="39862"/>
                </a:lnTo>
                <a:lnTo>
                  <a:pt x="3246120" y="19430"/>
                </a:lnTo>
                <a:lnTo>
                  <a:pt x="3225831" y="5286"/>
                </a:lnTo>
                <a:lnTo>
                  <a:pt x="3200400" y="0"/>
                </a:lnTo>
                <a:close/>
              </a:path>
              <a:path w="3392804" h="5005070">
                <a:moveTo>
                  <a:pt x="1664368" y="4876800"/>
                </a:moveTo>
                <a:lnTo>
                  <a:pt x="1600200" y="4876800"/>
                </a:lnTo>
                <a:lnTo>
                  <a:pt x="1536192" y="4940808"/>
                </a:lnTo>
                <a:lnTo>
                  <a:pt x="1664208" y="4940808"/>
                </a:lnTo>
                <a:lnTo>
                  <a:pt x="1664368" y="4876800"/>
                </a:lnTo>
                <a:close/>
              </a:path>
              <a:path w="3392804" h="5005070">
                <a:moveTo>
                  <a:pt x="3136392" y="240791"/>
                </a:moveTo>
                <a:lnTo>
                  <a:pt x="3011424" y="240791"/>
                </a:lnTo>
                <a:lnTo>
                  <a:pt x="3200400" y="621791"/>
                </a:lnTo>
                <a:lnTo>
                  <a:pt x="3360163" y="304800"/>
                </a:lnTo>
                <a:lnTo>
                  <a:pt x="3136392" y="304800"/>
                </a:lnTo>
                <a:lnTo>
                  <a:pt x="3136392" y="240791"/>
                </a:lnTo>
                <a:close/>
              </a:path>
              <a:path w="3392804" h="5005070">
                <a:moveTo>
                  <a:pt x="3136392" y="64007"/>
                </a:moveTo>
                <a:lnTo>
                  <a:pt x="3136392" y="304800"/>
                </a:lnTo>
                <a:lnTo>
                  <a:pt x="3264407" y="304800"/>
                </a:lnTo>
                <a:lnTo>
                  <a:pt x="3264407" y="128015"/>
                </a:lnTo>
                <a:lnTo>
                  <a:pt x="3200400" y="128015"/>
                </a:lnTo>
                <a:lnTo>
                  <a:pt x="3136392" y="64007"/>
                </a:lnTo>
                <a:close/>
              </a:path>
              <a:path w="3392804" h="5005070">
                <a:moveTo>
                  <a:pt x="3392424" y="240791"/>
                </a:moveTo>
                <a:lnTo>
                  <a:pt x="3264407" y="240791"/>
                </a:lnTo>
                <a:lnTo>
                  <a:pt x="3264407" y="304800"/>
                </a:lnTo>
                <a:lnTo>
                  <a:pt x="3360163" y="304800"/>
                </a:lnTo>
                <a:lnTo>
                  <a:pt x="3392424" y="240791"/>
                </a:lnTo>
                <a:close/>
              </a:path>
              <a:path w="3392804" h="5005070">
                <a:moveTo>
                  <a:pt x="1676400" y="64007"/>
                </a:moveTo>
                <a:lnTo>
                  <a:pt x="1612392" y="128015"/>
                </a:lnTo>
                <a:lnTo>
                  <a:pt x="1676239" y="128015"/>
                </a:lnTo>
                <a:lnTo>
                  <a:pt x="1676400" y="64007"/>
                </a:lnTo>
                <a:close/>
              </a:path>
              <a:path w="3392804" h="5005070">
                <a:moveTo>
                  <a:pt x="3136392" y="64007"/>
                </a:moveTo>
                <a:lnTo>
                  <a:pt x="1676400" y="64007"/>
                </a:lnTo>
                <a:lnTo>
                  <a:pt x="1676239" y="128015"/>
                </a:lnTo>
                <a:lnTo>
                  <a:pt x="3136392" y="128015"/>
                </a:lnTo>
                <a:lnTo>
                  <a:pt x="3136392" y="64007"/>
                </a:lnTo>
                <a:close/>
              </a:path>
              <a:path w="3392804" h="5005070">
                <a:moveTo>
                  <a:pt x="3264407" y="64007"/>
                </a:moveTo>
                <a:lnTo>
                  <a:pt x="3136392" y="64007"/>
                </a:lnTo>
                <a:lnTo>
                  <a:pt x="3200400" y="128015"/>
                </a:lnTo>
                <a:lnTo>
                  <a:pt x="3264407" y="128015"/>
                </a:lnTo>
                <a:lnTo>
                  <a:pt x="3264407" y="64007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2099564" y="1251711"/>
            <a:ext cx="5857875" cy="498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0" spc="-5" dirty="0">
                <a:latin typeface="Times New Roman"/>
                <a:cs typeface="Times New Roman"/>
              </a:rPr>
              <a:t>Fixation of C1 by </a:t>
            </a:r>
            <a:r>
              <a:rPr sz="3200" b="0" spc="-10" dirty="0">
                <a:latin typeface="Times New Roman"/>
                <a:cs typeface="Times New Roman"/>
              </a:rPr>
              <a:t>IgG </a:t>
            </a:r>
            <a:r>
              <a:rPr sz="3200" b="0" spc="-5" dirty="0">
                <a:latin typeface="Times New Roman"/>
                <a:cs typeface="Times New Roman"/>
              </a:rPr>
              <a:t>and </a:t>
            </a:r>
            <a:r>
              <a:rPr sz="3200" b="0" spc="-10" dirty="0">
                <a:latin typeface="Times New Roman"/>
                <a:cs typeface="Times New Roman"/>
              </a:rPr>
              <a:t>IgM</a:t>
            </a:r>
            <a:r>
              <a:rPr sz="3200" b="0" spc="-180" dirty="0">
                <a:latin typeface="Times New Roman"/>
                <a:cs typeface="Times New Roman"/>
              </a:rPr>
              <a:t> </a:t>
            </a:r>
            <a:r>
              <a:rPr sz="3200" b="0" spc="-5" dirty="0">
                <a:latin typeface="Times New Roman"/>
                <a:cs typeface="Times New Roman"/>
              </a:rPr>
              <a:t>Abs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4002023" y="4800600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0" y="0"/>
                </a:moveTo>
                <a:lnTo>
                  <a:pt x="701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002023" y="4724400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0" y="0"/>
                </a:moveTo>
                <a:lnTo>
                  <a:pt x="701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056888" y="5074920"/>
            <a:ext cx="131063" cy="6400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056888" y="5138928"/>
            <a:ext cx="128015" cy="792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66032" y="5218176"/>
            <a:ext cx="210312" cy="1219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1103" y="5489447"/>
            <a:ext cx="131063" cy="1828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85488" y="5672328"/>
            <a:ext cx="195071" cy="792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328159" y="5751576"/>
            <a:ext cx="152399" cy="761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25696" y="5669279"/>
            <a:ext cx="118872" cy="1798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066032" y="3761232"/>
            <a:ext cx="231648" cy="99974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066032" y="4904233"/>
            <a:ext cx="176783" cy="27736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066032" y="4834128"/>
            <a:ext cx="176783" cy="6705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066032" y="4764023"/>
            <a:ext cx="176783" cy="670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126991" y="5254752"/>
            <a:ext cx="469390" cy="34137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456176" y="5455920"/>
            <a:ext cx="204215" cy="11277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55008" y="4974335"/>
            <a:ext cx="155448" cy="792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55008" y="5053584"/>
            <a:ext cx="192024" cy="670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404359" y="5120640"/>
            <a:ext cx="67055" cy="7619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194047" y="4949952"/>
            <a:ext cx="115822" cy="1798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312920" y="5196840"/>
            <a:ext cx="362711" cy="61264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148328" y="4404359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1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57471" y="3938015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76344" y="5120640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18287" y="0"/>
                </a:moveTo>
                <a:lnTo>
                  <a:pt x="0" y="9143"/>
                </a:lnTo>
                <a:lnTo>
                  <a:pt x="48767" y="103632"/>
                </a:lnTo>
                <a:lnTo>
                  <a:pt x="64007" y="94487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392167" y="5580888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15240" y="0"/>
                </a:moveTo>
                <a:lnTo>
                  <a:pt x="0" y="9143"/>
                </a:lnTo>
                <a:lnTo>
                  <a:pt x="45720" y="103631"/>
                </a:lnTo>
                <a:lnTo>
                  <a:pt x="64008" y="94487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191000" y="5166359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15239" y="0"/>
                </a:moveTo>
                <a:lnTo>
                  <a:pt x="0" y="6095"/>
                </a:lnTo>
                <a:lnTo>
                  <a:pt x="45720" y="100583"/>
                </a:lnTo>
                <a:lnTo>
                  <a:pt x="64008" y="91439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477511" y="5538215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15239" y="0"/>
                </a:moveTo>
                <a:lnTo>
                  <a:pt x="0" y="6095"/>
                </a:lnTo>
                <a:lnTo>
                  <a:pt x="45720" y="100583"/>
                </a:lnTo>
                <a:lnTo>
                  <a:pt x="64008" y="91439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126991" y="4965191"/>
            <a:ext cx="79375" cy="55244"/>
          </a:xfrm>
          <a:custGeom>
            <a:avLst/>
            <a:gdLst/>
            <a:ahLst/>
            <a:cxnLst/>
            <a:rect l="l" t="t" r="r" b="b"/>
            <a:pathLst>
              <a:path w="79375" h="55245">
                <a:moveTo>
                  <a:pt x="70104" y="0"/>
                </a:moveTo>
                <a:lnTo>
                  <a:pt x="0" y="36575"/>
                </a:lnTo>
                <a:lnTo>
                  <a:pt x="9144" y="54863"/>
                </a:lnTo>
                <a:lnTo>
                  <a:pt x="79248" y="18287"/>
                </a:lnTo>
                <a:lnTo>
                  <a:pt x="7010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892296" y="5081015"/>
            <a:ext cx="134111" cy="10668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956303" y="5187696"/>
            <a:ext cx="70103" cy="853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88079" y="5495544"/>
            <a:ext cx="134112" cy="6400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94176" y="5559552"/>
            <a:ext cx="128016" cy="10363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35679" y="5663184"/>
            <a:ext cx="268224" cy="19202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88664" y="4390390"/>
            <a:ext cx="57912" cy="4445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85615" y="4286250"/>
            <a:ext cx="155448" cy="18211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88664" y="4468367"/>
            <a:ext cx="161544" cy="22859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76471" y="3819144"/>
            <a:ext cx="158495" cy="21336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901440" y="3767328"/>
            <a:ext cx="42672" cy="18287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779520" y="4033265"/>
            <a:ext cx="167639" cy="38023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837432" y="4910328"/>
            <a:ext cx="176783" cy="6705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837432" y="4703064"/>
            <a:ext cx="176784" cy="2042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413759" y="5401564"/>
            <a:ext cx="213360" cy="21590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08832" y="5263896"/>
            <a:ext cx="390143" cy="33832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69208" y="5465064"/>
            <a:ext cx="85343" cy="9448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407664" y="5617464"/>
            <a:ext cx="161544" cy="1950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91128" y="4980432"/>
            <a:ext cx="134112" cy="548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30167" y="5035296"/>
            <a:ext cx="198120" cy="1066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05784" y="4956047"/>
            <a:ext cx="374902" cy="43891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919728" y="394715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925823" y="4413503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2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825240" y="5172455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48768" y="0"/>
                </a:moveTo>
                <a:lnTo>
                  <a:pt x="0" y="94488"/>
                </a:lnTo>
                <a:lnTo>
                  <a:pt x="18287" y="103632"/>
                </a:lnTo>
                <a:lnTo>
                  <a:pt x="64008" y="9144"/>
                </a:lnTo>
                <a:lnTo>
                  <a:pt x="4876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538728" y="5544311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45720" y="0"/>
                </a:moveTo>
                <a:lnTo>
                  <a:pt x="0" y="94487"/>
                </a:lnTo>
                <a:lnTo>
                  <a:pt x="15239" y="103631"/>
                </a:lnTo>
                <a:lnTo>
                  <a:pt x="64008" y="9143"/>
                </a:lnTo>
                <a:lnTo>
                  <a:pt x="4572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624071" y="5586984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48767" y="0"/>
                </a:moveTo>
                <a:lnTo>
                  <a:pt x="0" y="94488"/>
                </a:lnTo>
                <a:lnTo>
                  <a:pt x="18287" y="100584"/>
                </a:lnTo>
                <a:lnTo>
                  <a:pt x="64007" y="9144"/>
                </a:lnTo>
                <a:lnTo>
                  <a:pt x="4876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736847" y="5123688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48767" y="0"/>
                </a:moveTo>
                <a:lnTo>
                  <a:pt x="0" y="94487"/>
                </a:lnTo>
                <a:lnTo>
                  <a:pt x="18287" y="103631"/>
                </a:lnTo>
                <a:lnTo>
                  <a:pt x="64007" y="9143"/>
                </a:lnTo>
                <a:lnTo>
                  <a:pt x="4876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67911" y="4971288"/>
            <a:ext cx="79375" cy="52069"/>
          </a:xfrm>
          <a:custGeom>
            <a:avLst/>
            <a:gdLst/>
            <a:ahLst/>
            <a:cxnLst/>
            <a:rect l="l" t="t" r="r" b="b"/>
            <a:pathLst>
              <a:path w="79375" h="52070">
                <a:moveTo>
                  <a:pt x="9143" y="0"/>
                </a:moveTo>
                <a:lnTo>
                  <a:pt x="0" y="15239"/>
                </a:lnTo>
                <a:lnTo>
                  <a:pt x="70103" y="51816"/>
                </a:lnTo>
                <a:lnTo>
                  <a:pt x="79248" y="33528"/>
                </a:lnTo>
                <a:lnTo>
                  <a:pt x="914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944623" y="4809744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0" y="0"/>
                </a:moveTo>
                <a:lnTo>
                  <a:pt x="701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944623" y="4733544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0" y="0"/>
                </a:moveTo>
                <a:lnTo>
                  <a:pt x="70103" y="0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999488" y="5010911"/>
            <a:ext cx="283463" cy="43281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203704" y="5498591"/>
            <a:ext cx="131063" cy="13716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212848" y="5635752"/>
            <a:ext cx="210312" cy="12496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270760" y="5678423"/>
            <a:ext cx="216407" cy="17983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081783" y="4289552"/>
            <a:ext cx="155448" cy="27940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075688" y="3770376"/>
            <a:ext cx="164592" cy="64922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008632" y="4916423"/>
            <a:ext cx="176783" cy="6400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008632" y="4517135"/>
            <a:ext cx="216406" cy="39623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243327" y="5404358"/>
            <a:ext cx="365760" cy="19786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90216" y="5599176"/>
            <a:ext cx="128015" cy="7315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84120" y="5672328"/>
            <a:ext cx="134112" cy="70103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456688" y="5635752"/>
            <a:ext cx="115822" cy="17983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197607" y="4983479"/>
            <a:ext cx="149351" cy="70104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197607" y="5053584"/>
            <a:ext cx="192024" cy="7619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346960" y="5129784"/>
            <a:ext cx="64007" cy="6705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136648" y="4962144"/>
            <a:ext cx="82295" cy="9143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176272" y="5053584"/>
            <a:ext cx="76198" cy="8839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255520" y="5196840"/>
            <a:ext cx="195070" cy="35966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090927" y="4413503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2"/>
                </a:lnTo>
              </a:path>
            </a:pathLst>
          </a:custGeom>
          <a:ln w="1828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100072" y="3950208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1"/>
                </a:lnTo>
              </a:path>
            </a:pathLst>
          </a:custGeom>
          <a:ln w="1828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218944" y="5129784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18287" y="0"/>
                </a:moveTo>
                <a:lnTo>
                  <a:pt x="0" y="9144"/>
                </a:lnTo>
                <a:lnTo>
                  <a:pt x="48768" y="103632"/>
                </a:lnTo>
                <a:lnTo>
                  <a:pt x="64007" y="94488"/>
                </a:lnTo>
                <a:lnTo>
                  <a:pt x="1828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334767" y="5590032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15239" y="0"/>
                </a:moveTo>
                <a:lnTo>
                  <a:pt x="0" y="6096"/>
                </a:lnTo>
                <a:lnTo>
                  <a:pt x="45719" y="100584"/>
                </a:lnTo>
                <a:lnTo>
                  <a:pt x="64007" y="91440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133600" y="5172455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15239" y="0"/>
                </a:moveTo>
                <a:lnTo>
                  <a:pt x="0" y="9144"/>
                </a:lnTo>
                <a:lnTo>
                  <a:pt x="45719" y="103632"/>
                </a:lnTo>
                <a:lnTo>
                  <a:pt x="64007" y="94488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20111" y="5544311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15239" y="0"/>
                </a:moveTo>
                <a:lnTo>
                  <a:pt x="0" y="9143"/>
                </a:lnTo>
                <a:lnTo>
                  <a:pt x="45719" y="103631"/>
                </a:lnTo>
                <a:lnTo>
                  <a:pt x="64007" y="94487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069592" y="4974335"/>
            <a:ext cx="79375" cy="52069"/>
          </a:xfrm>
          <a:custGeom>
            <a:avLst/>
            <a:gdLst/>
            <a:ahLst/>
            <a:cxnLst/>
            <a:rect l="l" t="t" r="r" b="b"/>
            <a:pathLst>
              <a:path w="79375" h="52070">
                <a:moveTo>
                  <a:pt x="70103" y="0"/>
                </a:moveTo>
                <a:lnTo>
                  <a:pt x="0" y="36575"/>
                </a:lnTo>
                <a:lnTo>
                  <a:pt x="9143" y="51815"/>
                </a:lnTo>
                <a:lnTo>
                  <a:pt x="79247" y="18287"/>
                </a:lnTo>
                <a:lnTo>
                  <a:pt x="7010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834895" y="5090414"/>
            <a:ext cx="134112" cy="19176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630679" y="5504688"/>
            <a:ext cx="134111" cy="6400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636776" y="5568696"/>
            <a:ext cx="128016" cy="10363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731264" y="4294632"/>
            <a:ext cx="152400" cy="137160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722120" y="3933190"/>
            <a:ext cx="60960" cy="4445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719072" y="3829050"/>
            <a:ext cx="158495" cy="182117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844039" y="3776471"/>
            <a:ext cx="42672" cy="17983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722120" y="4011929"/>
            <a:ext cx="170688" cy="694182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350263" y="5273040"/>
            <a:ext cx="591312" cy="59131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350263" y="5641847"/>
            <a:ext cx="158494" cy="179831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633727" y="4709159"/>
            <a:ext cx="323088" cy="33527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566672" y="5044440"/>
            <a:ext cx="204215" cy="124967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11808" y="4965191"/>
            <a:ext cx="411478" cy="600456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862327" y="3956303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1828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868423" y="4422647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1"/>
                </a:lnTo>
              </a:path>
            </a:pathLst>
          </a:custGeom>
          <a:ln w="182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767839" y="5181600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48768" y="0"/>
                </a:moveTo>
                <a:lnTo>
                  <a:pt x="0" y="91439"/>
                </a:lnTo>
                <a:lnTo>
                  <a:pt x="18287" y="100583"/>
                </a:lnTo>
                <a:lnTo>
                  <a:pt x="64008" y="6095"/>
                </a:lnTo>
                <a:lnTo>
                  <a:pt x="4876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81327" y="5553455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4" h="100964">
                <a:moveTo>
                  <a:pt x="45719" y="0"/>
                </a:moveTo>
                <a:lnTo>
                  <a:pt x="0" y="91440"/>
                </a:lnTo>
                <a:lnTo>
                  <a:pt x="15240" y="100584"/>
                </a:lnTo>
                <a:lnTo>
                  <a:pt x="64008" y="6096"/>
                </a:lnTo>
                <a:lnTo>
                  <a:pt x="4571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66672" y="5593079"/>
            <a:ext cx="64135" cy="104139"/>
          </a:xfrm>
          <a:custGeom>
            <a:avLst/>
            <a:gdLst/>
            <a:ahLst/>
            <a:cxnLst/>
            <a:rect l="l" t="t" r="r" b="b"/>
            <a:pathLst>
              <a:path w="64135" h="104139">
                <a:moveTo>
                  <a:pt x="48768" y="0"/>
                </a:moveTo>
                <a:lnTo>
                  <a:pt x="0" y="94488"/>
                </a:lnTo>
                <a:lnTo>
                  <a:pt x="18287" y="103632"/>
                </a:lnTo>
                <a:lnTo>
                  <a:pt x="64008" y="9144"/>
                </a:lnTo>
                <a:lnTo>
                  <a:pt x="4876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679448" y="5132832"/>
            <a:ext cx="64135" cy="100965"/>
          </a:xfrm>
          <a:custGeom>
            <a:avLst/>
            <a:gdLst/>
            <a:ahLst/>
            <a:cxnLst/>
            <a:rect l="l" t="t" r="r" b="b"/>
            <a:pathLst>
              <a:path w="64135" h="100964">
                <a:moveTo>
                  <a:pt x="48768" y="0"/>
                </a:moveTo>
                <a:lnTo>
                  <a:pt x="0" y="94488"/>
                </a:lnTo>
                <a:lnTo>
                  <a:pt x="18287" y="100584"/>
                </a:lnTo>
                <a:lnTo>
                  <a:pt x="64007" y="9144"/>
                </a:lnTo>
                <a:lnTo>
                  <a:pt x="4876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810511" y="4977384"/>
            <a:ext cx="79375" cy="55244"/>
          </a:xfrm>
          <a:custGeom>
            <a:avLst/>
            <a:gdLst/>
            <a:ahLst/>
            <a:cxnLst/>
            <a:rect l="l" t="t" r="r" b="b"/>
            <a:pathLst>
              <a:path w="79375" h="55245">
                <a:moveTo>
                  <a:pt x="9143" y="0"/>
                </a:moveTo>
                <a:lnTo>
                  <a:pt x="0" y="18288"/>
                </a:lnTo>
                <a:lnTo>
                  <a:pt x="70104" y="54864"/>
                </a:lnTo>
                <a:lnTo>
                  <a:pt x="79248" y="36576"/>
                </a:lnTo>
                <a:lnTo>
                  <a:pt x="914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19200" y="5824728"/>
            <a:ext cx="3657600" cy="182880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13103" y="5818632"/>
            <a:ext cx="3672840" cy="195580"/>
          </a:xfrm>
          <a:custGeom>
            <a:avLst/>
            <a:gdLst/>
            <a:ahLst/>
            <a:cxnLst/>
            <a:rect l="l" t="t" r="r" b="b"/>
            <a:pathLst>
              <a:path w="3672840" h="195579">
                <a:moveTo>
                  <a:pt x="3672840" y="0"/>
                </a:moveTo>
                <a:lnTo>
                  <a:pt x="0" y="0"/>
                </a:lnTo>
                <a:lnTo>
                  <a:pt x="0" y="195072"/>
                </a:lnTo>
                <a:lnTo>
                  <a:pt x="3672840" y="195072"/>
                </a:lnTo>
                <a:lnTo>
                  <a:pt x="3672840" y="188976"/>
                </a:lnTo>
                <a:lnTo>
                  <a:pt x="15240" y="188976"/>
                </a:lnTo>
                <a:lnTo>
                  <a:pt x="6096" y="182880"/>
                </a:lnTo>
                <a:lnTo>
                  <a:pt x="15240" y="182880"/>
                </a:lnTo>
                <a:lnTo>
                  <a:pt x="15240" y="12192"/>
                </a:lnTo>
                <a:lnTo>
                  <a:pt x="6096" y="12192"/>
                </a:lnTo>
                <a:lnTo>
                  <a:pt x="15240" y="6096"/>
                </a:lnTo>
                <a:lnTo>
                  <a:pt x="3672840" y="6096"/>
                </a:lnTo>
                <a:lnTo>
                  <a:pt x="3672840" y="0"/>
                </a:lnTo>
                <a:close/>
              </a:path>
              <a:path w="3672840" h="195579">
                <a:moveTo>
                  <a:pt x="15240" y="182880"/>
                </a:moveTo>
                <a:lnTo>
                  <a:pt x="6096" y="182880"/>
                </a:lnTo>
                <a:lnTo>
                  <a:pt x="15240" y="188976"/>
                </a:lnTo>
                <a:lnTo>
                  <a:pt x="15240" y="182880"/>
                </a:lnTo>
                <a:close/>
              </a:path>
              <a:path w="3672840" h="195579">
                <a:moveTo>
                  <a:pt x="3657600" y="182880"/>
                </a:moveTo>
                <a:lnTo>
                  <a:pt x="15240" y="182880"/>
                </a:lnTo>
                <a:lnTo>
                  <a:pt x="15240" y="188976"/>
                </a:lnTo>
                <a:lnTo>
                  <a:pt x="3657600" y="188976"/>
                </a:lnTo>
                <a:lnTo>
                  <a:pt x="3657600" y="182880"/>
                </a:lnTo>
                <a:close/>
              </a:path>
              <a:path w="3672840" h="195579">
                <a:moveTo>
                  <a:pt x="3657600" y="6096"/>
                </a:moveTo>
                <a:lnTo>
                  <a:pt x="3657600" y="188976"/>
                </a:lnTo>
                <a:lnTo>
                  <a:pt x="3663696" y="182880"/>
                </a:lnTo>
                <a:lnTo>
                  <a:pt x="3672840" y="182880"/>
                </a:lnTo>
                <a:lnTo>
                  <a:pt x="3672840" y="12192"/>
                </a:lnTo>
                <a:lnTo>
                  <a:pt x="3663696" y="12192"/>
                </a:lnTo>
                <a:lnTo>
                  <a:pt x="3657600" y="6096"/>
                </a:lnTo>
                <a:close/>
              </a:path>
              <a:path w="3672840" h="195579">
                <a:moveTo>
                  <a:pt x="3672840" y="182880"/>
                </a:moveTo>
                <a:lnTo>
                  <a:pt x="3663696" y="182880"/>
                </a:lnTo>
                <a:lnTo>
                  <a:pt x="3657600" y="188976"/>
                </a:lnTo>
                <a:lnTo>
                  <a:pt x="3672840" y="188976"/>
                </a:lnTo>
                <a:lnTo>
                  <a:pt x="3672840" y="182880"/>
                </a:lnTo>
                <a:close/>
              </a:path>
              <a:path w="3672840" h="195579">
                <a:moveTo>
                  <a:pt x="15240" y="6096"/>
                </a:moveTo>
                <a:lnTo>
                  <a:pt x="6096" y="12192"/>
                </a:lnTo>
                <a:lnTo>
                  <a:pt x="15240" y="12192"/>
                </a:lnTo>
                <a:lnTo>
                  <a:pt x="15240" y="6096"/>
                </a:lnTo>
                <a:close/>
              </a:path>
              <a:path w="3672840" h="195579">
                <a:moveTo>
                  <a:pt x="3657600" y="6096"/>
                </a:moveTo>
                <a:lnTo>
                  <a:pt x="15240" y="6096"/>
                </a:lnTo>
                <a:lnTo>
                  <a:pt x="15240" y="12192"/>
                </a:lnTo>
                <a:lnTo>
                  <a:pt x="3657600" y="12192"/>
                </a:lnTo>
                <a:lnTo>
                  <a:pt x="3657600" y="6096"/>
                </a:lnTo>
                <a:close/>
              </a:path>
              <a:path w="3672840" h="195579">
                <a:moveTo>
                  <a:pt x="3672840" y="6096"/>
                </a:moveTo>
                <a:lnTo>
                  <a:pt x="3657600" y="6096"/>
                </a:lnTo>
                <a:lnTo>
                  <a:pt x="3663696" y="12192"/>
                </a:lnTo>
                <a:lnTo>
                  <a:pt x="3672840" y="12192"/>
                </a:lnTo>
                <a:lnTo>
                  <a:pt x="367284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407920" y="3115055"/>
            <a:ext cx="521207" cy="38100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401823" y="3105911"/>
            <a:ext cx="533400" cy="396240"/>
          </a:xfrm>
          <a:custGeom>
            <a:avLst/>
            <a:gdLst/>
            <a:ahLst/>
            <a:cxnLst/>
            <a:rect l="l" t="t" r="r" b="b"/>
            <a:pathLst>
              <a:path w="533400" h="396239">
                <a:moveTo>
                  <a:pt x="274319" y="0"/>
                </a:moveTo>
                <a:lnTo>
                  <a:pt x="246887" y="0"/>
                </a:lnTo>
                <a:lnTo>
                  <a:pt x="219456" y="3048"/>
                </a:lnTo>
                <a:lnTo>
                  <a:pt x="146303" y="18287"/>
                </a:lnTo>
                <a:lnTo>
                  <a:pt x="82295" y="51815"/>
                </a:lnTo>
                <a:lnTo>
                  <a:pt x="48768" y="79248"/>
                </a:lnTo>
                <a:lnTo>
                  <a:pt x="12192" y="131063"/>
                </a:lnTo>
                <a:lnTo>
                  <a:pt x="0" y="167639"/>
                </a:lnTo>
                <a:lnTo>
                  <a:pt x="0" y="210312"/>
                </a:lnTo>
                <a:lnTo>
                  <a:pt x="9143" y="249936"/>
                </a:lnTo>
                <a:lnTo>
                  <a:pt x="27431" y="283463"/>
                </a:lnTo>
                <a:lnTo>
                  <a:pt x="54863" y="316991"/>
                </a:lnTo>
                <a:lnTo>
                  <a:pt x="109727" y="356615"/>
                </a:lnTo>
                <a:lnTo>
                  <a:pt x="155448" y="377951"/>
                </a:lnTo>
                <a:lnTo>
                  <a:pt x="204215" y="390143"/>
                </a:lnTo>
                <a:lnTo>
                  <a:pt x="231648" y="396239"/>
                </a:lnTo>
                <a:lnTo>
                  <a:pt x="310895" y="396239"/>
                </a:lnTo>
                <a:lnTo>
                  <a:pt x="338327" y="390143"/>
                </a:lnTo>
                <a:lnTo>
                  <a:pt x="362712" y="387096"/>
                </a:lnTo>
                <a:lnTo>
                  <a:pt x="370839" y="384048"/>
                </a:lnTo>
                <a:lnTo>
                  <a:pt x="259080" y="384048"/>
                </a:lnTo>
                <a:lnTo>
                  <a:pt x="231648" y="381000"/>
                </a:lnTo>
                <a:lnTo>
                  <a:pt x="158495" y="365760"/>
                </a:lnTo>
                <a:lnTo>
                  <a:pt x="115824" y="347472"/>
                </a:lnTo>
                <a:lnTo>
                  <a:pt x="79248" y="323088"/>
                </a:lnTo>
                <a:lnTo>
                  <a:pt x="48768" y="292608"/>
                </a:lnTo>
                <a:lnTo>
                  <a:pt x="39624" y="277367"/>
                </a:lnTo>
                <a:lnTo>
                  <a:pt x="27431" y="262127"/>
                </a:lnTo>
                <a:lnTo>
                  <a:pt x="15239" y="225551"/>
                </a:lnTo>
                <a:lnTo>
                  <a:pt x="12192" y="207263"/>
                </a:lnTo>
                <a:lnTo>
                  <a:pt x="12192" y="170687"/>
                </a:lnTo>
                <a:lnTo>
                  <a:pt x="24383" y="134112"/>
                </a:lnTo>
                <a:lnTo>
                  <a:pt x="45719" y="100584"/>
                </a:lnTo>
                <a:lnTo>
                  <a:pt x="73151" y="73151"/>
                </a:lnTo>
                <a:lnTo>
                  <a:pt x="109727" y="48767"/>
                </a:lnTo>
                <a:lnTo>
                  <a:pt x="149351" y="30479"/>
                </a:lnTo>
                <a:lnTo>
                  <a:pt x="198119" y="18287"/>
                </a:lnTo>
                <a:lnTo>
                  <a:pt x="246887" y="12191"/>
                </a:lnTo>
                <a:lnTo>
                  <a:pt x="353568" y="12191"/>
                </a:lnTo>
                <a:lnTo>
                  <a:pt x="326136" y="6096"/>
                </a:lnTo>
                <a:lnTo>
                  <a:pt x="301751" y="3048"/>
                </a:lnTo>
                <a:lnTo>
                  <a:pt x="274319" y="0"/>
                </a:lnTo>
                <a:close/>
              </a:path>
              <a:path w="533400" h="396239">
                <a:moveTo>
                  <a:pt x="515112" y="170687"/>
                </a:moveTo>
                <a:lnTo>
                  <a:pt x="518159" y="192024"/>
                </a:lnTo>
                <a:lnTo>
                  <a:pt x="521207" y="210312"/>
                </a:lnTo>
                <a:lnTo>
                  <a:pt x="518159" y="228600"/>
                </a:lnTo>
                <a:lnTo>
                  <a:pt x="496824" y="280415"/>
                </a:lnTo>
                <a:lnTo>
                  <a:pt x="472439" y="310896"/>
                </a:lnTo>
                <a:lnTo>
                  <a:pt x="441959" y="335279"/>
                </a:lnTo>
                <a:lnTo>
                  <a:pt x="359663" y="374903"/>
                </a:lnTo>
                <a:lnTo>
                  <a:pt x="335280" y="377951"/>
                </a:lnTo>
                <a:lnTo>
                  <a:pt x="310895" y="384048"/>
                </a:lnTo>
                <a:lnTo>
                  <a:pt x="370839" y="384048"/>
                </a:lnTo>
                <a:lnTo>
                  <a:pt x="387095" y="377951"/>
                </a:lnTo>
                <a:lnTo>
                  <a:pt x="429768" y="359663"/>
                </a:lnTo>
                <a:lnTo>
                  <a:pt x="448056" y="347472"/>
                </a:lnTo>
                <a:lnTo>
                  <a:pt x="466344" y="332232"/>
                </a:lnTo>
                <a:lnTo>
                  <a:pt x="481583" y="320039"/>
                </a:lnTo>
                <a:lnTo>
                  <a:pt x="509015" y="286512"/>
                </a:lnTo>
                <a:lnTo>
                  <a:pt x="524256" y="249936"/>
                </a:lnTo>
                <a:lnTo>
                  <a:pt x="533400" y="210312"/>
                </a:lnTo>
                <a:lnTo>
                  <a:pt x="533400" y="188975"/>
                </a:lnTo>
                <a:lnTo>
                  <a:pt x="530859" y="173736"/>
                </a:lnTo>
                <a:lnTo>
                  <a:pt x="518159" y="173736"/>
                </a:lnTo>
                <a:lnTo>
                  <a:pt x="515112" y="170687"/>
                </a:lnTo>
                <a:close/>
              </a:path>
              <a:path w="533400" h="396239">
                <a:moveTo>
                  <a:pt x="353568" y="12191"/>
                </a:moveTo>
                <a:lnTo>
                  <a:pt x="274319" y="12191"/>
                </a:lnTo>
                <a:lnTo>
                  <a:pt x="298703" y="15239"/>
                </a:lnTo>
                <a:lnTo>
                  <a:pt x="326136" y="18287"/>
                </a:lnTo>
                <a:lnTo>
                  <a:pt x="350519" y="24384"/>
                </a:lnTo>
                <a:lnTo>
                  <a:pt x="414527" y="51815"/>
                </a:lnTo>
                <a:lnTo>
                  <a:pt x="466344" y="88391"/>
                </a:lnTo>
                <a:lnTo>
                  <a:pt x="493775" y="121920"/>
                </a:lnTo>
                <a:lnTo>
                  <a:pt x="512063" y="155448"/>
                </a:lnTo>
                <a:lnTo>
                  <a:pt x="518159" y="173736"/>
                </a:lnTo>
                <a:lnTo>
                  <a:pt x="530859" y="173736"/>
                </a:lnTo>
                <a:lnTo>
                  <a:pt x="530351" y="170687"/>
                </a:lnTo>
                <a:lnTo>
                  <a:pt x="530351" y="167639"/>
                </a:lnTo>
                <a:lnTo>
                  <a:pt x="524256" y="149351"/>
                </a:lnTo>
                <a:lnTo>
                  <a:pt x="502919" y="112775"/>
                </a:lnTo>
                <a:lnTo>
                  <a:pt x="475488" y="79248"/>
                </a:lnTo>
                <a:lnTo>
                  <a:pt x="460248" y="67055"/>
                </a:lnTo>
                <a:lnTo>
                  <a:pt x="441959" y="51815"/>
                </a:lnTo>
                <a:lnTo>
                  <a:pt x="420624" y="39624"/>
                </a:lnTo>
                <a:lnTo>
                  <a:pt x="399288" y="30479"/>
                </a:lnTo>
                <a:lnTo>
                  <a:pt x="374903" y="21336"/>
                </a:lnTo>
                <a:lnTo>
                  <a:pt x="35356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514600" y="3227832"/>
            <a:ext cx="320040" cy="158750"/>
          </a:xfrm>
          <a:custGeom>
            <a:avLst/>
            <a:gdLst/>
            <a:ahLst/>
            <a:cxnLst/>
            <a:rect l="l" t="t" r="r" b="b"/>
            <a:pathLst>
              <a:path w="320039" h="158750">
                <a:moveTo>
                  <a:pt x="73151" y="0"/>
                </a:moveTo>
                <a:lnTo>
                  <a:pt x="28003" y="13811"/>
                </a:lnTo>
                <a:lnTo>
                  <a:pt x="2285" y="52197"/>
                </a:lnTo>
                <a:lnTo>
                  <a:pt x="0" y="73151"/>
                </a:lnTo>
                <a:lnTo>
                  <a:pt x="523" y="82772"/>
                </a:lnTo>
                <a:lnTo>
                  <a:pt x="10715" y="121348"/>
                </a:lnTo>
                <a:lnTo>
                  <a:pt x="43814" y="148589"/>
                </a:lnTo>
                <a:lnTo>
                  <a:pt x="67056" y="152400"/>
                </a:lnTo>
                <a:lnTo>
                  <a:pt x="77914" y="151780"/>
                </a:lnTo>
                <a:lnTo>
                  <a:pt x="87629" y="149732"/>
                </a:lnTo>
                <a:lnTo>
                  <a:pt x="96202" y="145970"/>
                </a:lnTo>
                <a:lnTo>
                  <a:pt x="103631" y="140207"/>
                </a:lnTo>
                <a:lnTo>
                  <a:pt x="110639" y="135302"/>
                </a:lnTo>
                <a:lnTo>
                  <a:pt x="72580" y="135302"/>
                </a:lnTo>
                <a:lnTo>
                  <a:pt x="64007" y="134112"/>
                </a:lnTo>
                <a:lnTo>
                  <a:pt x="54863" y="134112"/>
                </a:lnTo>
                <a:lnTo>
                  <a:pt x="48768" y="131063"/>
                </a:lnTo>
                <a:lnTo>
                  <a:pt x="39624" y="128015"/>
                </a:lnTo>
                <a:lnTo>
                  <a:pt x="35099" y="123396"/>
                </a:lnTo>
                <a:lnTo>
                  <a:pt x="20097" y="82248"/>
                </a:lnTo>
                <a:lnTo>
                  <a:pt x="21336" y="73151"/>
                </a:lnTo>
                <a:lnTo>
                  <a:pt x="21383" y="66294"/>
                </a:lnTo>
                <a:lnTo>
                  <a:pt x="36814" y="29003"/>
                </a:lnTo>
                <a:lnTo>
                  <a:pt x="113137" y="18287"/>
                </a:lnTo>
                <a:lnTo>
                  <a:pt x="109727" y="15239"/>
                </a:lnTo>
                <a:lnTo>
                  <a:pt x="100583" y="9429"/>
                </a:lnTo>
                <a:lnTo>
                  <a:pt x="91439" y="5334"/>
                </a:lnTo>
                <a:lnTo>
                  <a:pt x="82295" y="2381"/>
                </a:lnTo>
                <a:lnTo>
                  <a:pt x="73151" y="0"/>
                </a:lnTo>
                <a:close/>
              </a:path>
              <a:path w="320039" h="158750">
                <a:moveTo>
                  <a:pt x="109727" y="100583"/>
                </a:moveTo>
                <a:lnTo>
                  <a:pt x="86296" y="131968"/>
                </a:lnTo>
                <a:lnTo>
                  <a:pt x="72580" y="135302"/>
                </a:lnTo>
                <a:lnTo>
                  <a:pt x="110639" y="135302"/>
                </a:lnTo>
                <a:lnTo>
                  <a:pt x="111728" y="134540"/>
                </a:lnTo>
                <a:lnTo>
                  <a:pt x="118110" y="126872"/>
                </a:lnTo>
                <a:lnTo>
                  <a:pt x="123348" y="117490"/>
                </a:lnTo>
                <a:lnTo>
                  <a:pt x="128016" y="106679"/>
                </a:lnTo>
                <a:lnTo>
                  <a:pt x="109727" y="100583"/>
                </a:lnTo>
                <a:close/>
              </a:path>
              <a:path w="320039" h="158750">
                <a:moveTo>
                  <a:pt x="113137" y="18287"/>
                </a:moveTo>
                <a:lnTo>
                  <a:pt x="79248" y="18287"/>
                </a:lnTo>
                <a:lnTo>
                  <a:pt x="88392" y="21335"/>
                </a:lnTo>
                <a:lnTo>
                  <a:pt x="94487" y="24383"/>
                </a:lnTo>
                <a:lnTo>
                  <a:pt x="99012" y="29479"/>
                </a:lnTo>
                <a:lnTo>
                  <a:pt x="103250" y="35432"/>
                </a:lnTo>
                <a:lnTo>
                  <a:pt x="106918" y="41957"/>
                </a:lnTo>
                <a:lnTo>
                  <a:pt x="109727" y="48767"/>
                </a:lnTo>
                <a:lnTo>
                  <a:pt x="128016" y="45719"/>
                </a:lnTo>
                <a:lnTo>
                  <a:pt x="125158" y="36671"/>
                </a:lnTo>
                <a:lnTo>
                  <a:pt x="121157" y="28193"/>
                </a:lnTo>
                <a:lnTo>
                  <a:pt x="116014" y="20859"/>
                </a:lnTo>
                <a:lnTo>
                  <a:pt x="113137" y="18287"/>
                </a:lnTo>
                <a:close/>
              </a:path>
              <a:path w="320039" h="158750">
                <a:moveTo>
                  <a:pt x="215137" y="39623"/>
                </a:moveTo>
                <a:lnTo>
                  <a:pt x="195072" y="39623"/>
                </a:lnTo>
                <a:lnTo>
                  <a:pt x="192024" y="155447"/>
                </a:lnTo>
                <a:lnTo>
                  <a:pt x="210312" y="155447"/>
                </a:lnTo>
                <a:lnTo>
                  <a:pt x="215137" y="39623"/>
                </a:lnTo>
                <a:close/>
              </a:path>
              <a:path w="320039" h="158750">
                <a:moveTo>
                  <a:pt x="216407" y="9143"/>
                </a:moveTo>
                <a:lnTo>
                  <a:pt x="204216" y="9143"/>
                </a:lnTo>
                <a:lnTo>
                  <a:pt x="201358" y="13715"/>
                </a:lnTo>
                <a:lnTo>
                  <a:pt x="197357" y="18287"/>
                </a:lnTo>
                <a:lnTo>
                  <a:pt x="192214" y="22859"/>
                </a:lnTo>
                <a:lnTo>
                  <a:pt x="185927" y="27431"/>
                </a:lnTo>
                <a:lnTo>
                  <a:pt x="180784" y="31956"/>
                </a:lnTo>
                <a:lnTo>
                  <a:pt x="174498" y="36194"/>
                </a:lnTo>
                <a:lnTo>
                  <a:pt x="167068" y="39862"/>
                </a:lnTo>
                <a:lnTo>
                  <a:pt x="158495" y="42671"/>
                </a:lnTo>
                <a:lnTo>
                  <a:pt x="158495" y="60959"/>
                </a:lnTo>
                <a:lnTo>
                  <a:pt x="170687" y="54863"/>
                </a:lnTo>
                <a:lnTo>
                  <a:pt x="179831" y="51815"/>
                </a:lnTo>
                <a:lnTo>
                  <a:pt x="192024" y="45719"/>
                </a:lnTo>
                <a:lnTo>
                  <a:pt x="195072" y="39623"/>
                </a:lnTo>
                <a:lnTo>
                  <a:pt x="215137" y="39623"/>
                </a:lnTo>
                <a:lnTo>
                  <a:pt x="216407" y="9143"/>
                </a:lnTo>
                <a:close/>
              </a:path>
              <a:path w="320039" h="158750">
                <a:moveTo>
                  <a:pt x="280416" y="51815"/>
                </a:moveTo>
                <a:lnTo>
                  <a:pt x="262127" y="51815"/>
                </a:lnTo>
                <a:lnTo>
                  <a:pt x="259080" y="158495"/>
                </a:lnTo>
                <a:lnTo>
                  <a:pt x="277368" y="158495"/>
                </a:lnTo>
                <a:lnTo>
                  <a:pt x="280416" y="103631"/>
                </a:lnTo>
                <a:lnTo>
                  <a:pt x="280416" y="88391"/>
                </a:lnTo>
                <a:lnTo>
                  <a:pt x="283463" y="82295"/>
                </a:lnTo>
                <a:lnTo>
                  <a:pt x="283463" y="79247"/>
                </a:lnTo>
                <a:lnTo>
                  <a:pt x="286512" y="73151"/>
                </a:lnTo>
                <a:lnTo>
                  <a:pt x="289560" y="73151"/>
                </a:lnTo>
                <a:lnTo>
                  <a:pt x="292607" y="70103"/>
                </a:lnTo>
                <a:lnTo>
                  <a:pt x="315163" y="70103"/>
                </a:lnTo>
                <a:lnTo>
                  <a:pt x="316382" y="67055"/>
                </a:lnTo>
                <a:lnTo>
                  <a:pt x="277368" y="67055"/>
                </a:lnTo>
                <a:lnTo>
                  <a:pt x="280416" y="51815"/>
                </a:lnTo>
                <a:close/>
              </a:path>
              <a:path w="320039" h="158750">
                <a:moveTo>
                  <a:pt x="315163" y="70103"/>
                </a:moveTo>
                <a:lnTo>
                  <a:pt x="310895" y="70103"/>
                </a:lnTo>
                <a:lnTo>
                  <a:pt x="313944" y="73151"/>
                </a:lnTo>
                <a:lnTo>
                  <a:pt x="315163" y="70103"/>
                </a:lnTo>
                <a:close/>
              </a:path>
              <a:path w="320039" h="158750">
                <a:moveTo>
                  <a:pt x="313944" y="51815"/>
                </a:moveTo>
                <a:lnTo>
                  <a:pt x="295656" y="51815"/>
                </a:lnTo>
                <a:lnTo>
                  <a:pt x="289560" y="54863"/>
                </a:lnTo>
                <a:lnTo>
                  <a:pt x="286512" y="54863"/>
                </a:lnTo>
                <a:lnTo>
                  <a:pt x="283463" y="60959"/>
                </a:lnTo>
                <a:lnTo>
                  <a:pt x="277368" y="67055"/>
                </a:lnTo>
                <a:lnTo>
                  <a:pt x="316382" y="67055"/>
                </a:lnTo>
                <a:lnTo>
                  <a:pt x="320039" y="57912"/>
                </a:lnTo>
                <a:lnTo>
                  <a:pt x="313944" y="518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929127" y="3212592"/>
            <a:ext cx="454151" cy="38100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923032" y="3203448"/>
            <a:ext cx="466725" cy="396240"/>
          </a:xfrm>
          <a:custGeom>
            <a:avLst/>
            <a:gdLst/>
            <a:ahLst/>
            <a:cxnLst/>
            <a:rect l="l" t="t" r="r" b="b"/>
            <a:pathLst>
              <a:path w="466725" h="396239">
                <a:moveTo>
                  <a:pt x="240792" y="0"/>
                </a:moveTo>
                <a:lnTo>
                  <a:pt x="216407" y="0"/>
                </a:lnTo>
                <a:lnTo>
                  <a:pt x="195072" y="3048"/>
                </a:lnTo>
                <a:lnTo>
                  <a:pt x="170687" y="6096"/>
                </a:lnTo>
                <a:lnTo>
                  <a:pt x="128016" y="18287"/>
                </a:lnTo>
                <a:lnTo>
                  <a:pt x="73151" y="51815"/>
                </a:lnTo>
                <a:lnTo>
                  <a:pt x="42672" y="79248"/>
                </a:lnTo>
                <a:lnTo>
                  <a:pt x="12192" y="131063"/>
                </a:lnTo>
                <a:lnTo>
                  <a:pt x="0" y="167639"/>
                </a:lnTo>
                <a:lnTo>
                  <a:pt x="0" y="210312"/>
                </a:lnTo>
                <a:lnTo>
                  <a:pt x="15240" y="265175"/>
                </a:lnTo>
                <a:lnTo>
                  <a:pt x="36575" y="301751"/>
                </a:lnTo>
                <a:lnTo>
                  <a:pt x="64007" y="332231"/>
                </a:lnTo>
                <a:lnTo>
                  <a:pt x="115824" y="368807"/>
                </a:lnTo>
                <a:lnTo>
                  <a:pt x="155448" y="384048"/>
                </a:lnTo>
                <a:lnTo>
                  <a:pt x="201168" y="393191"/>
                </a:lnTo>
                <a:lnTo>
                  <a:pt x="225551" y="396239"/>
                </a:lnTo>
                <a:lnTo>
                  <a:pt x="249936" y="396239"/>
                </a:lnTo>
                <a:lnTo>
                  <a:pt x="274319" y="393191"/>
                </a:lnTo>
                <a:lnTo>
                  <a:pt x="295656" y="390143"/>
                </a:lnTo>
                <a:lnTo>
                  <a:pt x="316992" y="384048"/>
                </a:lnTo>
                <a:lnTo>
                  <a:pt x="225551" y="384048"/>
                </a:lnTo>
                <a:lnTo>
                  <a:pt x="204216" y="381000"/>
                </a:lnTo>
                <a:lnTo>
                  <a:pt x="158495" y="371855"/>
                </a:lnTo>
                <a:lnTo>
                  <a:pt x="121919" y="356615"/>
                </a:lnTo>
                <a:lnTo>
                  <a:pt x="103631" y="344424"/>
                </a:lnTo>
                <a:lnTo>
                  <a:pt x="85343" y="335279"/>
                </a:lnTo>
                <a:lnTo>
                  <a:pt x="70104" y="323088"/>
                </a:lnTo>
                <a:lnTo>
                  <a:pt x="33528" y="277367"/>
                </a:lnTo>
                <a:lnTo>
                  <a:pt x="27431" y="262127"/>
                </a:lnTo>
                <a:lnTo>
                  <a:pt x="18287" y="243839"/>
                </a:lnTo>
                <a:lnTo>
                  <a:pt x="12192" y="207263"/>
                </a:lnTo>
                <a:lnTo>
                  <a:pt x="12192" y="188975"/>
                </a:lnTo>
                <a:lnTo>
                  <a:pt x="18287" y="152400"/>
                </a:lnTo>
                <a:lnTo>
                  <a:pt x="24384" y="134112"/>
                </a:lnTo>
                <a:lnTo>
                  <a:pt x="33528" y="118872"/>
                </a:lnTo>
                <a:lnTo>
                  <a:pt x="42672" y="100584"/>
                </a:lnTo>
                <a:lnTo>
                  <a:pt x="97536" y="48767"/>
                </a:lnTo>
                <a:lnTo>
                  <a:pt x="134112" y="30479"/>
                </a:lnTo>
                <a:lnTo>
                  <a:pt x="155448" y="24384"/>
                </a:lnTo>
                <a:lnTo>
                  <a:pt x="173736" y="18287"/>
                </a:lnTo>
                <a:lnTo>
                  <a:pt x="195072" y="15239"/>
                </a:lnTo>
                <a:lnTo>
                  <a:pt x="219456" y="12191"/>
                </a:lnTo>
                <a:lnTo>
                  <a:pt x="310895" y="12191"/>
                </a:lnTo>
                <a:lnTo>
                  <a:pt x="286512" y="6096"/>
                </a:lnTo>
                <a:lnTo>
                  <a:pt x="265175" y="3048"/>
                </a:lnTo>
                <a:lnTo>
                  <a:pt x="240792" y="0"/>
                </a:lnTo>
                <a:close/>
              </a:path>
              <a:path w="466725" h="396239">
                <a:moveTo>
                  <a:pt x="310895" y="12191"/>
                </a:moveTo>
                <a:lnTo>
                  <a:pt x="240792" y="12191"/>
                </a:lnTo>
                <a:lnTo>
                  <a:pt x="265175" y="15239"/>
                </a:lnTo>
                <a:lnTo>
                  <a:pt x="286512" y="18287"/>
                </a:lnTo>
                <a:lnTo>
                  <a:pt x="326136" y="30479"/>
                </a:lnTo>
                <a:lnTo>
                  <a:pt x="362712" y="48767"/>
                </a:lnTo>
                <a:lnTo>
                  <a:pt x="396240" y="73151"/>
                </a:lnTo>
                <a:lnTo>
                  <a:pt x="408431" y="88391"/>
                </a:lnTo>
                <a:lnTo>
                  <a:pt x="420623" y="100584"/>
                </a:lnTo>
                <a:lnTo>
                  <a:pt x="432816" y="118872"/>
                </a:lnTo>
                <a:lnTo>
                  <a:pt x="441959" y="134112"/>
                </a:lnTo>
                <a:lnTo>
                  <a:pt x="448056" y="152400"/>
                </a:lnTo>
                <a:lnTo>
                  <a:pt x="454152" y="188975"/>
                </a:lnTo>
                <a:lnTo>
                  <a:pt x="454152" y="225551"/>
                </a:lnTo>
                <a:lnTo>
                  <a:pt x="441959" y="262127"/>
                </a:lnTo>
                <a:lnTo>
                  <a:pt x="435864" y="277367"/>
                </a:lnTo>
                <a:lnTo>
                  <a:pt x="423671" y="292607"/>
                </a:lnTo>
                <a:lnTo>
                  <a:pt x="414528" y="307848"/>
                </a:lnTo>
                <a:lnTo>
                  <a:pt x="368807" y="347472"/>
                </a:lnTo>
                <a:lnTo>
                  <a:pt x="332231" y="365760"/>
                </a:lnTo>
                <a:lnTo>
                  <a:pt x="292607" y="377951"/>
                </a:lnTo>
                <a:lnTo>
                  <a:pt x="249936" y="384048"/>
                </a:lnTo>
                <a:lnTo>
                  <a:pt x="316992" y="384048"/>
                </a:lnTo>
                <a:lnTo>
                  <a:pt x="374904" y="356615"/>
                </a:lnTo>
                <a:lnTo>
                  <a:pt x="408431" y="332231"/>
                </a:lnTo>
                <a:lnTo>
                  <a:pt x="435864" y="298703"/>
                </a:lnTo>
                <a:lnTo>
                  <a:pt x="454152" y="265175"/>
                </a:lnTo>
                <a:lnTo>
                  <a:pt x="466344" y="225551"/>
                </a:lnTo>
                <a:lnTo>
                  <a:pt x="466344" y="185927"/>
                </a:lnTo>
                <a:lnTo>
                  <a:pt x="463295" y="167639"/>
                </a:lnTo>
                <a:lnTo>
                  <a:pt x="460247" y="146303"/>
                </a:lnTo>
                <a:lnTo>
                  <a:pt x="441959" y="109727"/>
                </a:lnTo>
                <a:lnTo>
                  <a:pt x="432816" y="94487"/>
                </a:lnTo>
                <a:lnTo>
                  <a:pt x="417576" y="79248"/>
                </a:lnTo>
                <a:lnTo>
                  <a:pt x="405383" y="64007"/>
                </a:lnTo>
                <a:lnTo>
                  <a:pt x="350519" y="27431"/>
                </a:lnTo>
                <a:lnTo>
                  <a:pt x="332231" y="18287"/>
                </a:lnTo>
                <a:lnTo>
                  <a:pt x="310895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983992" y="3325367"/>
            <a:ext cx="341630" cy="158750"/>
          </a:xfrm>
          <a:custGeom>
            <a:avLst/>
            <a:gdLst/>
            <a:ahLst/>
            <a:cxnLst/>
            <a:rect l="l" t="t" r="r" b="b"/>
            <a:pathLst>
              <a:path w="341629" h="158750">
                <a:moveTo>
                  <a:pt x="73151" y="0"/>
                </a:moveTo>
                <a:lnTo>
                  <a:pt x="28479" y="11191"/>
                </a:lnTo>
                <a:lnTo>
                  <a:pt x="3810" y="49149"/>
                </a:lnTo>
                <a:lnTo>
                  <a:pt x="0" y="70104"/>
                </a:lnTo>
                <a:lnTo>
                  <a:pt x="523" y="81010"/>
                </a:lnTo>
                <a:lnTo>
                  <a:pt x="10715" y="118348"/>
                </a:lnTo>
                <a:lnTo>
                  <a:pt x="44957" y="147066"/>
                </a:lnTo>
                <a:lnTo>
                  <a:pt x="67056" y="149352"/>
                </a:lnTo>
                <a:lnTo>
                  <a:pt x="77962" y="148780"/>
                </a:lnTo>
                <a:lnTo>
                  <a:pt x="88011" y="147066"/>
                </a:lnTo>
                <a:lnTo>
                  <a:pt x="97488" y="144208"/>
                </a:lnTo>
                <a:lnTo>
                  <a:pt x="106680" y="140208"/>
                </a:lnTo>
                <a:lnTo>
                  <a:pt x="112228" y="134112"/>
                </a:lnTo>
                <a:lnTo>
                  <a:pt x="64007" y="134112"/>
                </a:lnTo>
                <a:lnTo>
                  <a:pt x="58912" y="133540"/>
                </a:lnTo>
                <a:lnTo>
                  <a:pt x="27193" y="110394"/>
                </a:lnTo>
                <a:lnTo>
                  <a:pt x="21335" y="70104"/>
                </a:lnTo>
                <a:lnTo>
                  <a:pt x="21859" y="63246"/>
                </a:lnTo>
                <a:lnTo>
                  <a:pt x="38147" y="25955"/>
                </a:lnTo>
                <a:lnTo>
                  <a:pt x="70103" y="15240"/>
                </a:lnTo>
                <a:lnTo>
                  <a:pt x="113137" y="15240"/>
                </a:lnTo>
                <a:lnTo>
                  <a:pt x="109727" y="12192"/>
                </a:lnTo>
                <a:lnTo>
                  <a:pt x="102298" y="6429"/>
                </a:lnTo>
                <a:lnTo>
                  <a:pt x="93725" y="2666"/>
                </a:lnTo>
                <a:lnTo>
                  <a:pt x="84010" y="619"/>
                </a:lnTo>
                <a:lnTo>
                  <a:pt x="73151" y="0"/>
                </a:lnTo>
                <a:close/>
              </a:path>
              <a:path w="341629" h="158750">
                <a:moveTo>
                  <a:pt x="109727" y="97536"/>
                </a:moveTo>
                <a:lnTo>
                  <a:pt x="87582" y="128968"/>
                </a:lnTo>
                <a:lnTo>
                  <a:pt x="64007" y="134112"/>
                </a:lnTo>
                <a:lnTo>
                  <a:pt x="112228" y="134112"/>
                </a:lnTo>
                <a:lnTo>
                  <a:pt x="113442" y="132778"/>
                </a:lnTo>
                <a:lnTo>
                  <a:pt x="119633" y="124206"/>
                </a:lnTo>
                <a:lnTo>
                  <a:pt x="124682" y="114490"/>
                </a:lnTo>
                <a:lnTo>
                  <a:pt x="128015" y="103632"/>
                </a:lnTo>
                <a:lnTo>
                  <a:pt x="109727" y="97536"/>
                </a:lnTo>
                <a:close/>
              </a:path>
              <a:path w="341629" h="158750">
                <a:moveTo>
                  <a:pt x="113137" y="15240"/>
                </a:moveTo>
                <a:lnTo>
                  <a:pt x="70103" y="15240"/>
                </a:lnTo>
                <a:lnTo>
                  <a:pt x="78200" y="15811"/>
                </a:lnTo>
                <a:lnTo>
                  <a:pt x="84581" y="17526"/>
                </a:lnTo>
                <a:lnTo>
                  <a:pt x="89820" y="20383"/>
                </a:lnTo>
                <a:lnTo>
                  <a:pt x="94487" y="24384"/>
                </a:lnTo>
                <a:lnTo>
                  <a:pt x="99012" y="27765"/>
                </a:lnTo>
                <a:lnTo>
                  <a:pt x="103250" y="33147"/>
                </a:lnTo>
                <a:lnTo>
                  <a:pt x="106918" y="40243"/>
                </a:lnTo>
                <a:lnTo>
                  <a:pt x="109727" y="48768"/>
                </a:lnTo>
                <a:lnTo>
                  <a:pt x="128015" y="42672"/>
                </a:lnTo>
                <a:lnTo>
                  <a:pt x="125158" y="33623"/>
                </a:lnTo>
                <a:lnTo>
                  <a:pt x="121157" y="25146"/>
                </a:lnTo>
                <a:lnTo>
                  <a:pt x="116014" y="17811"/>
                </a:lnTo>
                <a:lnTo>
                  <a:pt x="113137" y="15240"/>
                </a:lnTo>
                <a:close/>
              </a:path>
              <a:path w="341629" h="158750">
                <a:moveTo>
                  <a:pt x="215011" y="39624"/>
                </a:moveTo>
                <a:lnTo>
                  <a:pt x="195071" y="39624"/>
                </a:lnTo>
                <a:lnTo>
                  <a:pt x="192024" y="152400"/>
                </a:lnTo>
                <a:lnTo>
                  <a:pt x="210312" y="152400"/>
                </a:lnTo>
                <a:lnTo>
                  <a:pt x="215011" y="39624"/>
                </a:lnTo>
                <a:close/>
              </a:path>
              <a:path w="341629" h="158750">
                <a:moveTo>
                  <a:pt x="216407" y="6096"/>
                </a:moveTo>
                <a:lnTo>
                  <a:pt x="204215" y="6096"/>
                </a:lnTo>
                <a:lnTo>
                  <a:pt x="201358" y="10667"/>
                </a:lnTo>
                <a:lnTo>
                  <a:pt x="197357" y="15239"/>
                </a:lnTo>
                <a:lnTo>
                  <a:pt x="192214" y="19812"/>
                </a:lnTo>
                <a:lnTo>
                  <a:pt x="185927" y="24384"/>
                </a:lnTo>
                <a:lnTo>
                  <a:pt x="180832" y="28956"/>
                </a:lnTo>
                <a:lnTo>
                  <a:pt x="174878" y="33528"/>
                </a:lnTo>
                <a:lnTo>
                  <a:pt x="168354" y="38100"/>
                </a:lnTo>
                <a:lnTo>
                  <a:pt x="161544" y="42672"/>
                </a:lnTo>
                <a:lnTo>
                  <a:pt x="158495" y="57912"/>
                </a:lnTo>
                <a:lnTo>
                  <a:pt x="164591" y="57912"/>
                </a:lnTo>
                <a:lnTo>
                  <a:pt x="170687" y="54864"/>
                </a:lnTo>
                <a:lnTo>
                  <a:pt x="179831" y="48768"/>
                </a:lnTo>
                <a:lnTo>
                  <a:pt x="192024" y="42672"/>
                </a:lnTo>
                <a:lnTo>
                  <a:pt x="195071" y="39624"/>
                </a:lnTo>
                <a:lnTo>
                  <a:pt x="215011" y="39624"/>
                </a:lnTo>
                <a:lnTo>
                  <a:pt x="216407" y="6096"/>
                </a:lnTo>
                <a:close/>
              </a:path>
              <a:path w="341629" h="158750">
                <a:moveTo>
                  <a:pt x="271271" y="121920"/>
                </a:moveTo>
                <a:lnTo>
                  <a:pt x="252983" y="124968"/>
                </a:lnTo>
                <a:lnTo>
                  <a:pt x="255365" y="131778"/>
                </a:lnTo>
                <a:lnTo>
                  <a:pt x="258318" y="138303"/>
                </a:lnTo>
                <a:lnTo>
                  <a:pt x="298704" y="158496"/>
                </a:lnTo>
                <a:lnTo>
                  <a:pt x="313944" y="158496"/>
                </a:lnTo>
                <a:lnTo>
                  <a:pt x="332231" y="149352"/>
                </a:lnTo>
                <a:lnTo>
                  <a:pt x="333756" y="146304"/>
                </a:lnTo>
                <a:lnTo>
                  <a:pt x="307847" y="146304"/>
                </a:lnTo>
                <a:lnTo>
                  <a:pt x="298704" y="143256"/>
                </a:lnTo>
                <a:lnTo>
                  <a:pt x="283463" y="143256"/>
                </a:lnTo>
                <a:lnTo>
                  <a:pt x="280416" y="137160"/>
                </a:lnTo>
                <a:lnTo>
                  <a:pt x="274319" y="134112"/>
                </a:lnTo>
                <a:lnTo>
                  <a:pt x="271271" y="128016"/>
                </a:lnTo>
                <a:lnTo>
                  <a:pt x="271271" y="121920"/>
                </a:lnTo>
                <a:close/>
              </a:path>
              <a:path w="341629" h="158750">
                <a:moveTo>
                  <a:pt x="320040" y="51816"/>
                </a:moveTo>
                <a:lnTo>
                  <a:pt x="274319" y="51816"/>
                </a:lnTo>
                <a:lnTo>
                  <a:pt x="259080" y="67056"/>
                </a:lnTo>
                <a:lnTo>
                  <a:pt x="259080" y="88392"/>
                </a:lnTo>
                <a:lnTo>
                  <a:pt x="262127" y="91440"/>
                </a:lnTo>
                <a:lnTo>
                  <a:pt x="265175" y="97536"/>
                </a:lnTo>
                <a:lnTo>
                  <a:pt x="268223" y="100584"/>
                </a:lnTo>
                <a:lnTo>
                  <a:pt x="274319" y="103632"/>
                </a:lnTo>
                <a:lnTo>
                  <a:pt x="277749" y="104632"/>
                </a:lnTo>
                <a:lnTo>
                  <a:pt x="283464" y="107061"/>
                </a:lnTo>
                <a:lnTo>
                  <a:pt x="291465" y="110061"/>
                </a:lnTo>
                <a:lnTo>
                  <a:pt x="301752" y="112776"/>
                </a:lnTo>
                <a:lnTo>
                  <a:pt x="310895" y="115824"/>
                </a:lnTo>
                <a:lnTo>
                  <a:pt x="316992" y="115824"/>
                </a:lnTo>
                <a:lnTo>
                  <a:pt x="316992" y="118872"/>
                </a:lnTo>
                <a:lnTo>
                  <a:pt x="323087" y="121920"/>
                </a:lnTo>
                <a:lnTo>
                  <a:pt x="323087" y="134112"/>
                </a:lnTo>
                <a:lnTo>
                  <a:pt x="313944" y="143256"/>
                </a:lnTo>
                <a:lnTo>
                  <a:pt x="307847" y="146304"/>
                </a:lnTo>
                <a:lnTo>
                  <a:pt x="333756" y="146304"/>
                </a:lnTo>
                <a:lnTo>
                  <a:pt x="335280" y="143256"/>
                </a:lnTo>
                <a:lnTo>
                  <a:pt x="338328" y="140208"/>
                </a:lnTo>
                <a:lnTo>
                  <a:pt x="341375" y="134112"/>
                </a:lnTo>
                <a:lnTo>
                  <a:pt x="341375" y="115824"/>
                </a:lnTo>
                <a:lnTo>
                  <a:pt x="338328" y="112776"/>
                </a:lnTo>
                <a:lnTo>
                  <a:pt x="335280" y="106680"/>
                </a:lnTo>
                <a:lnTo>
                  <a:pt x="332231" y="103632"/>
                </a:lnTo>
                <a:lnTo>
                  <a:pt x="326135" y="100584"/>
                </a:lnTo>
                <a:lnTo>
                  <a:pt x="322754" y="100012"/>
                </a:lnTo>
                <a:lnTo>
                  <a:pt x="317372" y="98298"/>
                </a:lnTo>
                <a:lnTo>
                  <a:pt x="310276" y="95440"/>
                </a:lnTo>
                <a:lnTo>
                  <a:pt x="301752" y="91440"/>
                </a:lnTo>
                <a:lnTo>
                  <a:pt x="292607" y="91440"/>
                </a:lnTo>
                <a:lnTo>
                  <a:pt x="286511" y="88392"/>
                </a:lnTo>
                <a:lnTo>
                  <a:pt x="283463" y="88392"/>
                </a:lnTo>
                <a:lnTo>
                  <a:pt x="277368" y="82296"/>
                </a:lnTo>
                <a:lnTo>
                  <a:pt x="277368" y="70104"/>
                </a:lnTo>
                <a:lnTo>
                  <a:pt x="280416" y="67056"/>
                </a:lnTo>
                <a:lnTo>
                  <a:pt x="286511" y="64008"/>
                </a:lnTo>
                <a:lnTo>
                  <a:pt x="335280" y="64008"/>
                </a:lnTo>
                <a:lnTo>
                  <a:pt x="332231" y="57912"/>
                </a:lnTo>
                <a:lnTo>
                  <a:pt x="320040" y="51816"/>
                </a:lnTo>
                <a:close/>
              </a:path>
              <a:path w="341629" h="158750">
                <a:moveTo>
                  <a:pt x="335280" y="64008"/>
                </a:moveTo>
                <a:lnTo>
                  <a:pt x="310895" y="64008"/>
                </a:lnTo>
                <a:lnTo>
                  <a:pt x="316992" y="67056"/>
                </a:lnTo>
                <a:lnTo>
                  <a:pt x="320040" y="73152"/>
                </a:lnTo>
                <a:lnTo>
                  <a:pt x="320040" y="76200"/>
                </a:lnTo>
                <a:lnTo>
                  <a:pt x="323087" y="82296"/>
                </a:lnTo>
                <a:lnTo>
                  <a:pt x="338328" y="79248"/>
                </a:lnTo>
                <a:lnTo>
                  <a:pt x="338328" y="67056"/>
                </a:lnTo>
                <a:lnTo>
                  <a:pt x="335280" y="64008"/>
                </a:lnTo>
                <a:close/>
              </a:path>
              <a:path w="341629" h="158750">
                <a:moveTo>
                  <a:pt x="307847" y="48768"/>
                </a:moveTo>
                <a:lnTo>
                  <a:pt x="283463" y="48768"/>
                </a:lnTo>
                <a:lnTo>
                  <a:pt x="277368" y="51816"/>
                </a:lnTo>
                <a:lnTo>
                  <a:pt x="313944" y="51816"/>
                </a:lnTo>
                <a:lnTo>
                  <a:pt x="307847" y="48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407920" y="4030471"/>
            <a:ext cx="286512" cy="34036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401823" y="4020311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60" h="356870">
                <a:moveTo>
                  <a:pt x="170687" y="0"/>
                </a:moveTo>
                <a:lnTo>
                  <a:pt x="124968" y="0"/>
                </a:lnTo>
                <a:lnTo>
                  <a:pt x="109727" y="6096"/>
                </a:lnTo>
                <a:lnTo>
                  <a:pt x="97536" y="12191"/>
                </a:lnTo>
                <a:lnTo>
                  <a:pt x="82295" y="18287"/>
                </a:lnTo>
                <a:lnTo>
                  <a:pt x="57912" y="36575"/>
                </a:lnTo>
                <a:lnTo>
                  <a:pt x="48768" y="48767"/>
                </a:lnTo>
                <a:lnTo>
                  <a:pt x="36575" y="60960"/>
                </a:lnTo>
                <a:lnTo>
                  <a:pt x="27431" y="73151"/>
                </a:lnTo>
                <a:lnTo>
                  <a:pt x="21336" y="88391"/>
                </a:lnTo>
                <a:lnTo>
                  <a:pt x="12192" y="103632"/>
                </a:lnTo>
                <a:lnTo>
                  <a:pt x="6095" y="118872"/>
                </a:lnTo>
                <a:lnTo>
                  <a:pt x="3048" y="137160"/>
                </a:lnTo>
                <a:lnTo>
                  <a:pt x="0" y="152400"/>
                </a:lnTo>
                <a:lnTo>
                  <a:pt x="0" y="207263"/>
                </a:lnTo>
                <a:lnTo>
                  <a:pt x="3048" y="225551"/>
                </a:lnTo>
                <a:lnTo>
                  <a:pt x="9143" y="240791"/>
                </a:lnTo>
                <a:lnTo>
                  <a:pt x="12192" y="256032"/>
                </a:lnTo>
                <a:lnTo>
                  <a:pt x="21336" y="271272"/>
                </a:lnTo>
                <a:lnTo>
                  <a:pt x="36575" y="298703"/>
                </a:lnTo>
                <a:lnTo>
                  <a:pt x="48768" y="310896"/>
                </a:lnTo>
                <a:lnTo>
                  <a:pt x="85343" y="341375"/>
                </a:lnTo>
                <a:lnTo>
                  <a:pt x="143256" y="356615"/>
                </a:lnTo>
                <a:lnTo>
                  <a:pt x="158495" y="356615"/>
                </a:lnTo>
                <a:lnTo>
                  <a:pt x="188975" y="350520"/>
                </a:lnTo>
                <a:lnTo>
                  <a:pt x="201168" y="344424"/>
                </a:lnTo>
                <a:lnTo>
                  <a:pt x="143256" y="344424"/>
                </a:lnTo>
                <a:lnTo>
                  <a:pt x="128015" y="341375"/>
                </a:lnTo>
                <a:lnTo>
                  <a:pt x="103631" y="335279"/>
                </a:lnTo>
                <a:lnTo>
                  <a:pt x="88392" y="329184"/>
                </a:lnTo>
                <a:lnTo>
                  <a:pt x="79248" y="320039"/>
                </a:lnTo>
                <a:lnTo>
                  <a:pt x="67056" y="310896"/>
                </a:lnTo>
                <a:lnTo>
                  <a:pt x="30480" y="265175"/>
                </a:lnTo>
                <a:lnTo>
                  <a:pt x="15239" y="222503"/>
                </a:lnTo>
                <a:lnTo>
                  <a:pt x="12192" y="204215"/>
                </a:lnTo>
                <a:lnTo>
                  <a:pt x="12192" y="155448"/>
                </a:lnTo>
                <a:lnTo>
                  <a:pt x="30480" y="91439"/>
                </a:lnTo>
                <a:lnTo>
                  <a:pt x="57912" y="54863"/>
                </a:lnTo>
                <a:lnTo>
                  <a:pt x="91439" y="27432"/>
                </a:lnTo>
                <a:lnTo>
                  <a:pt x="115824" y="18287"/>
                </a:lnTo>
                <a:lnTo>
                  <a:pt x="128015" y="12191"/>
                </a:lnTo>
                <a:lnTo>
                  <a:pt x="208787" y="12191"/>
                </a:lnTo>
                <a:lnTo>
                  <a:pt x="185927" y="3048"/>
                </a:lnTo>
                <a:lnTo>
                  <a:pt x="170687" y="0"/>
                </a:lnTo>
                <a:close/>
              </a:path>
              <a:path w="302260" h="356870">
                <a:moveTo>
                  <a:pt x="208787" y="12191"/>
                </a:moveTo>
                <a:lnTo>
                  <a:pt x="170687" y="12191"/>
                </a:lnTo>
                <a:lnTo>
                  <a:pt x="182880" y="15239"/>
                </a:lnTo>
                <a:lnTo>
                  <a:pt x="198119" y="21336"/>
                </a:lnTo>
                <a:lnTo>
                  <a:pt x="222503" y="33527"/>
                </a:lnTo>
                <a:lnTo>
                  <a:pt x="231648" y="42672"/>
                </a:lnTo>
                <a:lnTo>
                  <a:pt x="243839" y="51815"/>
                </a:lnTo>
                <a:lnTo>
                  <a:pt x="252983" y="64008"/>
                </a:lnTo>
                <a:lnTo>
                  <a:pt x="249936" y="64008"/>
                </a:lnTo>
                <a:lnTo>
                  <a:pt x="268224" y="88391"/>
                </a:lnTo>
                <a:lnTo>
                  <a:pt x="280415" y="118872"/>
                </a:lnTo>
                <a:lnTo>
                  <a:pt x="286512" y="149351"/>
                </a:lnTo>
                <a:lnTo>
                  <a:pt x="286512" y="201167"/>
                </a:lnTo>
                <a:lnTo>
                  <a:pt x="280415" y="231648"/>
                </a:lnTo>
                <a:lnTo>
                  <a:pt x="268224" y="262127"/>
                </a:lnTo>
                <a:lnTo>
                  <a:pt x="259080" y="274320"/>
                </a:lnTo>
                <a:lnTo>
                  <a:pt x="249936" y="289560"/>
                </a:lnTo>
                <a:lnTo>
                  <a:pt x="240792" y="298703"/>
                </a:lnTo>
                <a:lnTo>
                  <a:pt x="231648" y="310896"/>
                </a:lnTo>
                <a:lnTo>
                  <a:pt x="219456" y="320039"/>
                </a:lnTo>
                <a:lnTo>
                  <a:pt x="210312" y="326136"/>
                </a:lnTo>
                <a:lnTo>
                  <a:pt x="195071" y="332232"/>
                </a:lnTo>
                <a:lnTo>
                  <a:pt x="182880" y="338327"/>
                </a:lnTo>
                <a:lnTo>
                  <a:pt x="170687" y="341375"/>
                </a:lnTo>
                <a:lnTo>
                  <a:pt x="155448" y="344424"/>
                </a:lnTo>
                <a:lnTo>
                  <a:pt x="201168" y="344424"/>
                </a:lnTo>
                <a:lnTo>
                  <a:pt x="240792" y="320039"/>
                </a:lnTo>
                <a:lnTo>
                  <a:pt x="271271" y="280415"/>
                </a:lnTo>
                <a:lnTo>
                  <a:pt x="280415" y="268224"/>
                </a:lnTo>
                <a:lnTo>
                  <a:pt x="286512" y="252984"/>
                </a:lnTo>
                <a:lnTo>
                  <a:pt x="292607" y="234696"/>
                </a:lnTo>
                <a:lnTo>
                  <a:pt x="295656" y="219455"/>
                </a:lnTo>
                <a:lnTo>
                  <a:pt x="301751" y="182879"/>
                </a:lnTo>
                <a:lnTo>
                  <a:pt x="301751" y="164591"/>
                </a:lnTo>
                <a:lnTo>
                  <a:pt x="298703" y="146303"/>
                </a:lnTo>
                <a:lnTo>
                  <a:pt x="295656" y="131063"/>
                </a:lnTo>
                <a:lnTo>
                  <a:pt x="292607" y="112775"/>
                </a:lnTo>
                <a:lnTo>
                  <a:pt x="286512" y="97536"/>
                </a:lnTo>
                <a:lnTo>
                  <a:pt x="277368" y="82296"/>
                </a:lnTo>
                <a:lnTo>
                  <a:pt x="262127" y="54863"/>
                </a:lnTo>
                <a:lnTo>
                  <a:pt x="240792" y="33527"/>
                </a:lnTo>
                <a:lnTo>
                  <a:pt x="216407" y="15239"/>
                </a:lnTo>
                <a:lnTo>
                  <a:pt x="20878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212848" y="4267200"/>
            <a:ext cx="286511" cy="262127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234183" y="4529328"/>
            <a:ext cx="243839" cy="8229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203704" y="4258055"/>
            <a:ext cx="302260" cy="360045"/>
          </a:xfrm>
          <a:custGeom>
            <a:avLst/>
            <a:gdLst/>
            <a:ahLst/>
            <a:cxnLst/>
            <a:rect l="l" t="t" r="r" b="b"/>
            <a:pathLst>
              <a:path w="302260" h="360045">
                <a:moveTo>
                  <a:pt x="158495" y="0"/>
                </a:moveTo>
                <a:lnTo>
                  <a:pt x="143256" y="3048"/>
                </a:lnTo>
                <a:lnTo>
                  <a:pt x="128015" y="3048"/>
                </a:lnTo>
                <a:lnTo>
                  <a:pt x="112775" y="9144"/>
                </a:lnTo>
                <a:lnTo>
                  <a:pt x="100583" y="12192"/>
                </a:lnTo>
                <a:lnTo>
                  <a:pt x="85343" y="21336"/>
                </a:lnTo>
                <a:lnTo>
                  <a:pt x="73151" y="27432"/>
                </a:lnTo>
                <a:lnTo>
                  <a:pt x="60959" y="39624"/>
                </a:lnTo>
                <a:lnTo>
                  <a:pt x="48768" y="48768"/>
                </a:lnTo>
                <a:lnTo>
                  <a:pt x="39623" y="60960"/>
                </a:lnTo>
                <a:lnTo>
                  <a:pt x="21335" y="91440"/>
                </a:lnTo>
                <a:lnTo>
                  <a:pt x="9143" y="121920"/>
                </a:lnTo>
                <a:lnTo>
                  <a:pt x="6095" y="137160"/>
                </a:lnTo>
                <a:lnTo>
                  <a:pt x="0" y="173736"/>
                </a:lnTo>
                <a:lnTo>
                  <a:pt x="0" y="192024"/>
                </a:lnTo>
                <a:lnTo>
                  <a:pt x="6095" y="228600"/>
                </a:lnTo>
                <a:lnTo>
                  <a:pt x="9143" y="243840"/>
                </a:lnTo>
                <a:lnTo>
                  <a:pt x="15239" y="259080"/>
                </a:lnTo>
                <a:lnTo>
                  <a:pt x="24383" y="274320"/>
                </a:lnTo>
                <a:lnTo>
                  <a:pt x="39623" y="301752"/>
                </a:lnTo>
                <a:lnTo>
                  <a:pt x="51815" y="313944"/>
                </a:lnTo>
                <a:lnTo>
                  <a:pt x="60959" y="326136"/>
                </a:lnTo>
                <a:lnTo>
                  <a:pt x="73151" y="335280"/>
                </a:lnTo>
                <a:lnTo>
                  <a:pt x="85343" y="341376"/>
                </a:lnTo>
                <a:lnTo>
                  <a:pt x="115823" y="353568"/>
                </a:lnTo>
                <a:lnTo>
                  <a:pt x="146303" y="359664"/>
                </a:lnTo>
                <a:lnTo>
                  <a:pt x="161544" y="359664"/>
                </a:lnTo>
                <a:lnTo>
                  <a:pt x="192023" y="353568"/>
                </a:lnTo>
                <a:lnTo>
                  <a:pt x="204215" y="347472"/>
                </a:lnTo>
                <a:lnTo>
                  <a:pt x="146303" y="347472"/>
                </a:lnTo>
                <a:lnTo>
                  <a:pt x="131063" y="344424"/>
                </a:lnTo>
                <a:lnTo>
                  <a:pt x="118871" y="341376"/>
                </a:lnTo>
                <a:lnTo>
                  <a:pt x="103631" y="338328"/>
                </a:lnTo>
                <a:lnTo>
                  <a:pt x="91439" y="332232"/>
                </a:lnTo>
                <a:lnTo>
                  <a:pt x="79247" y="323088"/>
                </a:lnTo>
                <a:lnTo>
                  <a:pt x="70103" y="313944"/>
                </a:lnTo>
                <a:lnTo>
                  <a:pt x="57912" y="304800"/>
                </a:lnTo>
                <a:lnTo>
                  <a:pt x="48768" y="292608"/>
                </a:lnTo>
                <a:lnTo>
                  <a:pt x="49783" y="292608"/>
                </a:lnTo>
                <a:lnTo>
                  <a:pt x="33527" y="268224"/>
                </a:lnTo>
                <a:lnTo>
                  <a:pt x="27431" y="252984"/>
                </a:lnTo>
                <a:lnTo>
                  <a:pt x="21335" y="240792"/>
                </a:lnTo>
                <a:lnTo>
                  <a:pt x="18287" y="225552"/>
                </a:lnTo>
                <a:lnTo>
                  <a:pt x="15239" y="207264"/>
                </a:lnTo>
                <a:lnTo>
                  <a:pt x="15239" y="158496"/>
                </a:lnTo>
                <a:lnTo>
                  <a:pt x="33527" y="94488"/>
                </a:lnTo>
                <a:lnTo>
                  <a:pt x="60959" y="57912"/>
                </a:lnTo>
                <a:lnTo>
                  <a:pt x="94487" y="30480"/>
                </a:lnTo>
                <a:lnTo>
                  <a:pt x="131063" y="15240"/>
                </a:lnTo>
                <a:lnTo>
                  <a:pt x="210311" y="15240"/>
                </a:lnTo>
                <a:lnTo>
                  <a:pt x="204215" y="12192"/>
                </a:lnTo>
                <a:lnTo>
                  <a:pt x="188975" y="6096"/>
                </a:lnTo>
                <a:lnTo>
                  <a:pt x="158495" y="0"/>
                </a:lnTo>
                <a:close/>
              </a:path>
              <a:path w="302260" h="360045">
                <a:moveTo>
                  <a:pt x="210311" y="15240"/>
                </a:moveTo>
                <a:lnTo>
                  <a:pt x="173735" y="15240"/>
                </a:lnTo>
                <a:lnTo>
                  <a:pt x="185927" y="18288"/>
                </a:lnTo>
                <a:lnTo>
                  <a:pt x="201168" y="24384"/>
                </a:lnTo>
                <a:lnTo>
                  <a:pt x="213359" y="30480"/>
                </a:lnTo>
                <a:lnTo>
                  <a:pt x="222503" y="36576"/>
                </a:lnTo>
                <a:lnTo>
                  <a:pt x="234695" y="45720"/>
                </a:lnTo>
                <a:lnTo>
                  <a:pt x="256031" y="67056"/>
                </a:lnTo>
                <a:lnTo>
                  <a:pt x="252983" y="67056"/>
                </a:lnTo>
                <a:lnTo>
                  <a:pt x="271271" y="91440"/>
                </a:lnTo>
                <a:lnTo>
                  <a:pt x="277368" y="106680"/>
                </a:lnTo>
                <a:lnTo>
                  <a:pt x="283463" y="118872"/>
                </a:lnTo>
                <a:lnTo>
                  <a:pt x="286512" y="137160"/>
                </a:lnTo>
                <a:lnTo>
                  <a:pt x="289559" y="152400"/>
                </a:lnTo>
                <a:lnTo>
                  <a:pt x="289559" y="204216"/>
                </a:lnTo>
                <a:lnTo>
                  <a:pt x="283463" y="234696"/>
                </a:lnTo>
                <a:lnTo>
                  <a:pt x="271271" y="265176"/>
                </a:lnTo>
                <a:lnTo>
                  <a:pt x="234695" y="313944"/>
                </a:lnTo>
                <a:lnTo>
                  <a:pt x="222503" y="320040"/>
                </a:lnTo>
                <a:lnTo>
                  <a:pt x="210312" y="329184"/>
                </a:lnTo>
                <a:lnTo>
                  <a:pt x="185927" y="341376"/>
                </a:lnTo>
                <a:lnTo>
                  <a:pt x="173735" y="344424"/>
                </a:lnTo>
                <a:lnTo>
                  <a:pt x="158495" y="344424"/>
                </a:lnTo>
                <a:lnTo>
                  <a:pt x="146303" y="347472"/>
                </a:lnTo>
                <a:lnTo>
                  <a:pt x="204215" y="347472"/>
                </a:lnTo>
                <a:lnTo>
                  <a:pt x="219456" y="338328"/>
                </a:lnTo>
                <a:lnTo>
                  <a:pt x="231647" y="332232"/>
                </a:lnTo>
                <a:lnTo>
                  <a:pt x="265175" y="298704"/>
                </a:lnTo>
                <a:lnTo>
                  <a:pt x="274319" y="283464"/>
                </a:lnTo>
                <a:lnTo>
                  <a:pt x="280415" y="271272"/>
                </a:lnTo>
                <a:lnTo>
                  <a:pt x="289559" y="256032"/>
                </a:lnTo>
                <a:lnTo>
                  <a:pt x="295656" y="237744"/>
                </a:lnTo>
                <a:lnTo>
                  <a:pt x="298703" y="222504"/>
                </a:lnTo>
                <a:lnTo>
                  <a:pt x="301751" y="204216"/>
                </a:lnTo>
                <a:lnTo>
                  <a:pt x="301751" y="149352"/>
                </a:lnTo>
                <a:lnTo>
                  <a:pt x="298703" y="134112"/>
                </a:lnTo>
                <a:lnTo>
                  <a:pt x="292607" y="115824"/>
                </a:lnTo>
                <a:lnTo>
                  <a:pt x="289559" y="100584"/>
                </a:lnTo>
                <a:lnTo>
                  <a:pt x="280415" y="85344"/>
                </a:lnTo>
                <a:lnTo>
                  <a:pt x="265175" y="57912"/>
                </a:lnTo>
                <a:lnTo>
                  <a:pt x="231647" y="24384"/>
                </a:lnTo>
                <a:lnTo>
                  <a:pt x="216407" y="18288"/>
                </a:lnTo>
                <a:lnTo>
                  <a:pt x="210311" y="15240"/>
                </a:lnTo>
                <a:close/>
              </a:path>
              <a:path w="302260" h="360045">
                <a:moveTo>
                  <a:pt x="49783" y="292608"/>
                </a:moveTo>
                <a:lnTo>
                  <a:pt x="48768" y="292608"/>
                </a:lnTo>
                <a:lnTo>
                  <a:pt x="51815" y="295656"/>
                </a:lnTo>
                <a:lnTo>
                  <a:pt x="49783" y="2926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350007" y="4556759"/>
            <a:ext cx="277368" cy="12801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340864" y="4684776"/>
            <a:ext cx="289560" cy="11277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356104" y="4797552"/>
            <a:ext cx="262128" cy="10058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334767" y="4547615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60" h="356870">
                <a:moveTo>
                  <a:pt x="173736" y="0"/>
                </a:moveTo>
                <a:lnTo>
                  <a:pt x="143256" y="0"/>
                </a:lnTo>
                <a:lnTo>
                  <a:pt x="112775" y="6095"/>
                </a:lnTo>
                <a:lnTo>
                  <a:pt x="60959" y="36575"/>
                </a:lnTo>
                <a:lnTo>
                  <a:pt x="30480" y="73151"/>
                </a:lnTo>
                <a:lnTo>
                  <a:pt x="9143" y="118871"/>
                </a:lnTo>
                <a:lnTo>
                  <a:pt x="0" y="173735"/>
                </a:lnTo>
                <a:lnTo>
                  <a:pt x="0" y="192023"/>
                </a:lnTo>
                <a:lnTo>
                  <a:pt x="3048" y="210311"/>
                </a:lnTo>
                <a:lnTo>
                  <a:pt x="6095" y="225551"/>
                </a:lnTo>
                <a:lnTo>
                  <a:pt x="9143" y="243839"/>
                </a:lnTo>
                <a:lnTo>
                  <a:pt x="39624" y="301751"/>
                </a:lnTo>
                <a:lnTo>
                  <a:pt x="85343" y="341375"/>
                </a:lnTo>
                <a:lnTo>
                  <a:pt x="128015" y="356615"/>
                </a:lnTo>
                <a:lnTo>
                  <a:pt x="161544" y="356615"/>
                </a:lnTo>
                <a:lnTo>
                  <a:pt x="176783" y="353567"/>
                </a:lnTo>
                <a:lnTo>
                  <a:pt x="188975" y="350519"/>
                </a:lnTo>
                <a:lnTo>
                  <a:pt x="204215" y="344423"/>
                </a:lnTo>
                <a:lnTo>
                  <a:pt x="131063" y="344423"/>
                </a:lnTo>
                <a:lnTo>
                  <a:pt x="115824" y="341375"/>
                </a:lnTo>
                <a:lnTo>
                  <a:pt x="79248" y="323087"/>
                </a:lnTo>
                <a:lnTo>
                  <a:pt x="70104" y="313943"/>
                </a:lnTo>
                <a:lnTo>
                  <a:pt x="57912" y="304799"/>
                </a:lnTo>
                <a:lnTo>
                  <a:pt x="33527" y="268223"/>
                </a:lnTo>
                <a:lnTo>
                  <a:pt x="15239" y="207263"/>
                </a:lnTo>
                <a:lnTo>
                  <a:pt x="12192" y="188975"/>
                </a:lnTo>
                <a:lnTo>
                  <a:pt x="12192" y="173735"/>
                </a:lnTo>
                <a:lnTo>
                  <a:pt x="15239" y="155447"/>
                </a:lnTo>
                <a:lnTo>
                  <a:pt x="18287" y="140207"/>
                </a:lnTo>
                <a:lnTo>
                  <a:pt x="21336" y="121919"/>
                </a:lnTo>
                <a:lnTo>
                  <a:pt x="27431" y="109727"/>
                </a:lnTo>
                <a:lnTo>
                  <a:pt x="39624" y="79247"/>
                </a:lnTo>
                <a:lnTo>
                  <a:pt x="48768" y="67055"/>
                </a:lnTo>
                <a:lnTo>
                  <a:pt x="79248" y="36575"/>
                </a:lnTo>
                <a:lnTo>
                  <a:pt x="103631" y="24383"/>
                </a:lnTo>
                <a:lnTo>
                  <a:pt x="118871" y="18287"/>
                </a:lnTo>
                <a:lnTo>
                  <a:pt x="143256" y="12191"/>
                </a:lnTo>
                <a:lnTo>
                  <a:pt x="210311" y="12191"/>
                </a:lnTo>
                <a:lnTo>
                  <a:pt x="204215" y="9143"/>
                </a:lnTo>
                <a:lnTo>
                  <a:pt x="188975" y="6095"/>
                </a:lnTo>
                <a:lnTo>
                  <a:pt x="173736" y="0"/>
                </a:lnTo>
                <a:close/>
              </a:path>
              <a:path w="302260" h="356870">
                <a:moveTo>
                  <a:pt x="210311" y="12191"/>
                </a:moveTo>
                <a:lnTo>
                  <a:pt x="158495" y="12191"/>
                </a:lnTo>
                <a:lnTo>
                  <a:pt x="173736" y="15239"/>
                </a:lnTo>
                <a:lnTo>
                  <a:pt x="198119" y="21335"/>
                </a:lnTo>
                <a:lnTo>
                  <a:pt x="210312" y="27431"/>
                </a:lnTo>
                <a:lnTo>
                  <a:pt x="222504" y="36575"/>
                </a:lnTo>
                <a:lnTo>
                  <a:pt x="234695" y="42671"/>
                </a:lnTo>
                <a:lnTo>
                  <a:pt x="243839" y="54863"/>
                </a:lnTo>
                <a:lnTo>
                  <a:pt x="252983" y="64007"/>
                </a:lnTo>
                <a:lnTo>
                  <a:pt x="271271" y="91439"/>
                </a:lnTo>
                <a:lnTo>
                  <a:pt x="277368" y="103631"/>
                </a:lnTo>
                <a:lnTo>
                  <a:pt x="280415" y="118871"/>
                </a:lnTo>
                <a:lnTo>
                  <a:pt x="286512" y="134111"/>
                </a:lnTo>
                <a:lnTo>
                  <a:pt x="289559" y="149351"/>
                </a:lnTo>
                <a:lnTo>
                  <a:pt x="289559" y="201167"/>
                </a:lnTo>
                <a:lnTo>
                  <a:pt x="286512" y="219455"/>
                </a:lnTo>
                <a:lnTo>
                  <a:pt x="280415" y="234695"/>
                </a:lnTo>
                <a:lnTo>
                  <a:pt x="277368" y="249935"/>
                </a:lnTo>
                <a:lnTo>
                  <a:pt x="268224" y="262127"/>
                </a:lnTo>
                <a:lnTo>
                  <a:pt x="262127" y="277367"/>
                </a:lnTo>
                <a:lnTo>
                  <a:pt x="243839" y="301751"/>
                </a:lnTo>
                <a:lnTo>
                  <a:pt x="210312" y="329183"/>
                </a:lnTo>
                <a:lnTo>
                  <a:pt x="170687" y="341375"/>
                </a:lnTo>
                <a:lnTo>
                  <a:pt x="158495" y="344423"/>
                </a:lnTo>
                <a:lnTo>
                  <a:pt x="204215" y="344423"/>
                </a:lnTo>
                <a:lnTo>
                  <a:pt x="216407" y="338327"/>
                </a:lnTo>
                <a:lnTo>
                  <a:pt x="231648" y="329183"/>
                </a:lnTo>
                <a:lnTo>
                  <a:pt x="243839" y="320039"/>
                </a:lnTo>
                <a:lnTo>
                  <a:pt x="252983" y="307847"/>
                </a:lnTo>
                <a:lnTo>
                  <a:pt x="265175" y="295655"/>
                </a:lnTo>
                <a:lnTo>
                  <a:pt x="274319" y="283463"/>
                </a:lnTo>
                <a:lnTo>
                  <a:pt x="292607" y="237743"/>
                </a:lnTo>
                <a:lnTo>
                  <a:pt x="298704" y="219455"/>
                </a:lnTo>
                <a:lnTo>
                  <a:pt x="301751" y="201167"/>
                </a:lnTo>
                <a:lnTo>
                  <a:pt x="301751" y="149351"/>
                </a:lnTo>
                <a:lnTo>
                  <a:pt x="298704" y="131063"/>
                </a:lnTo>
                <a:lnTo>
                  <a:pt x="292607" y="115823"/>
                </a:lnTo>
                <a:lnTo>
                  <a:pt x="286512" y="97535"/>
                </a:lnTo>
                <a:lnTo>
                  <a:pt x="280415" y="82295"/>
                </a:lnTo>
                <a:lnTo>
                  <a:pt x="265175" y="57911"/>
                </a:lnTo>
                <a:lnTo>
                  <a:pt x="262127" y="57911"/>
                </a:lnTo>
                <a:lnTo>
                  <a:pt x="252983" y="45719"/>
                </a:lnTo>
                <a:lnTo>
                  <a:pt x="240792" y="33527"/>
                </a:lnTo>
                <a:lnTo>
                  <a:pt x="216407" y="15239"/>
                </a:lnTo>
                <a:lnTo>
                  <a:pt x="21031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615183" y="4507991"/>
            <a:ext cx="268224" cy="109728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602992" y="4617720"/>
            <a:ext cx="289559" cy="152399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627376" y="4770120"/>
            <a:ext cx="240792" cy="79247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596895" y="4498847"/>
            <a:ext cx="302260" cy="360045"/>
          </a:xfrm>
          <a:custGeom>
            <a:avLst/>
            <a:gdLst/>
            <a:ahLst/>
            <a:cxnLst/>
            <a:rect l="l" t="t" r="r" b="b"/>
            <a:pathLst>
              <a:path w="302260" h="360045">
                <a:moveTo>
                  <a:pt x="155448" y="0"/>
                </a:moveTo>
                <a:lnTo>
                  <a:pt x="140208" y="0"/>
                </a:lnTo>
                <a:lnTo>
                  <a:pt x="124968" y="3048"/>
                </a:lnTo>
                <a:lnTo>
                  <a:pt x="82296" y="18287"/>
                </a:lnTo>
                <a:lnTo>
                  <a:pt x="36576" y="60959"/>
                </a:lnTo>
                <a:lnTo>
                  <a:pt x="15240" y="103631"/>
                </a:lnTo>
                <a:lnTo>
                  <a:pt x="9143" y="121919"/>
                </a:lnTo>
                <a:lnTo>
                  <a:pt x="3048" y="137159"/>
                </a:lnTo>
                <a:lnTo>
                  <a:pt x="0" y="155447"/>
                </a:lnTo>
                <a:lnTo>
                  <a:pt x="0" y="210312"/>
                </a:lnTo>
                <a:lnTo>
                  <a:pt x="3048" y="225551"/>
                </a:lnTo>
                <a:lnTo>
                  <a:pt x="9143" y="243839"/>
                </a:lnTo>
                <a:lnTo>
                  <a:pt x="21336" y="274319"/>
                </a:lnTo>
                <a:lnTo>
                  <a:pt x="36576" y="301751"/>
                </a:lnTo>
                <a:lnTo>
                  <a:pt x="39624" y="301751"/>
                </a:lnTo>
                <a:lnTo>
                  <a:pt x="48768" y="313944"/>
                </a:lnTo>
                <a:lnTo>
                  <a:pt x="85343" y="341375"/>
                </a:lnTo>
                <a:lnTo>
                  <a:pt x="97536" y="347471"/>
                </a:lnTo>
                <a:lnTo>
                  <a:pt x="112776" y="353568"/>
                </a:lnTo>
                <a:lnTo>
                  <a:pt x="143256" y="359663"/>
                </a:lnTo>
                <a:lnTo>
                  <a:pt x="158496" y="356615"/>
                </a:lnTo>
                <a:lnTo>
                  <a:pt x="173736" y="356615"/>
                </a:lnTo>
                <a:lnTo>
                  <a:pt x="188976" y="350519"/>
                </a:lnTo>
                <a:lnTo>
                  <a:pt x="204216" y="347471"/>
                </a:lnTo>
                <a:lnTo>
                  <a:pt x="208279" y="344424"/>
                </a:lnTo>
                <a:lnTo>
                  <a:pt x="128016" y="344424"/>
                </a:lnTo>
                <a:lnTo>
                  <a:pt x="115824" y="341375"/>
                </a:lnTo>
                <a:lnTo>
                  <a:pt x="79248" y="323088"/>
                </a:lnTo>
                <a:lnTo>
                  <a:pt x="30480" y="268224"/>
                </a:lnTo>
                <a:lnTo>
                  <a:pt x="21336" y="237744"/>
                </a:lnTo>
                <a:lnTo>
                  <a:pt x="15240" y="222503"/>
                </a:lnTo>
                <a:lnTo>
                  <a:pt x="12192" y="207263"/>
                </a:lnTo>
                <a:lnTo>
                  <a:pt x="12192" y="155447"/>
                </a:lnTo>
                <a:lnTo>
                  <a:pt x="15240" y="140207"/>
                </a:lnTo>
                <a:lnTo>
                  <a:pt x="21336" y="124968"/>
                </a:lnTo>
                <a:lnTo>
                  <a:pt x="24384" y="109727"/>
                </a:lnTo>
                <a:lnTo>
                  <a:pt x="33528" y="94487"/>
                </a:lnTo>
                <a:lnTo>
                  <a:pt x="39624" y="82295"/>
                </a:lnTo>
                <a:lnTo>
                  <a:pt x="67056" y="45719"/>
                </a:lnTo>
                <a:lnTo>
                  <a:pt x="79248" y="39624"/>
                </a:lnTo>
                <a:lnTo>
                  <a:pt x="91440" y="30479"/>
                </a:lnTo>
                <a:lnTo>
                  <a:pt x="115824" y="18287"/>
                </a:lnTo>
                <a:lnTo>
                  <a:pt x="128016" y="15239"/>
                </a:lnTo>
                <a:lnTo>
                  <a:pt x="143256" y="12191"/>
                </a:lnTo>
                <a:lnTo>
                  <a:pt x="206248" y="12191"/>
                </a:lnTo>
                <a:lnTo>
                  <a:pt x="201168" y="9143"/>
                </a:lnTo>
                <a:lnTo>
                  <a:pt x="185928" y="6096"/>
                </a:lnTo>
                <a:lnTo>
                  <a:pt x="173736" y="3048"/>
                </a:lnTo>
                <a:lnTo>
                  <a:pt x="155448" y="0"/>
                </a:lnTo>
                <a:close/>
              </a:path>
              <a:path w="302260" h="360045">
                <a:moveTo>
                  <a:pt x="266192" y="64007"/>
                </a:moveTo>
                <a:lnTo>
                  <a:pt x="252984" y="64007"/>
                </a:lnTo>
                <a:lnTo>
                  <a:pt x="268224" y="91439"/>
                </a:lnTo>
                <a:lnTo>
                  <a:pt x="274320" y="103631"/>
                </a:lnTo>
                <a:lnTo>
                  <a:pt x="280416" y="118871"/>
                </a:lnTo>
                <a:lnTo>
                  <a:pt x="283464" y="134112"/>
                </a:lnTo>
                <a:lnTo>
                  <a:pt x="286512" y="152400"/>
                </a:lnTo>
                <a:lnTo>
                  <a:pt x="289560" y="167639"/>
                </a:lnTo>
                <a:lnTo>
                  <a:pt x="289560" y="185927"/>
                </a:lnTo>
                <a:lnTo>
                  <a:pt x="286512" y="201168"/>
                </a:lnTo>
                <a:lnTo>
                  <a:pt x="283464" y="219456"/>
                </a:lnTo>
                <a:lnTo>
                  <a:pt x="280416" y="234695"/>
                </a:lnTo>
                <a:lnTo>
                  <a:pt x="268224" y="265175"/>
                </a:lnTo>
                <a:lnTo>
                  <a:pt x="259080" y="277368"/>
                </a:lnTo>
                <a:lnTo>
                  <a:pt x="252984" y="289559"/>
                </a:lnTo>
                <a:lnTo>
                  <a:pt x="243840" y="301751"/>
                </a:lnTo>
                <a:lnTo>
                  <a:pt x="231648" y="310895"/>
                </a:lnTo>
                <a:lnTo>
                  <a:pt x="222504" y="320039"/>
                </a:lnTo>
                <a:lnTo>
                  <a:pt x="210312" y="329183"/>
                </a:lnTo>
                <a:lnTo>
                  <a:pt x="198120" y="335279"/>
                </a:lnTo>
                <a:lnTo>
                  <a:pt x="182880" y="341375"/>
                </a:lnTo>
                <a:lnTo>
                  <a:pt x="170687" y="344424"/>
                </a:lnTo>
                <a:lnTo>
                  <a:pt x="208279" y="344424"/>
                </a:lnTo>
                <a:lnTo>
                  <a:pt x="252984" y="310895"/>
                </a:lnTo>
                <a:lnTo>
                  <a:pt x="280416" y="268224"/>
                </a:lnTo>
                <a:lnTo>
                  <a:pt x="295656" y="219456"/>
                </a:lnTo>
                <a:lnTo>
                  <a:pt x="298704" y="204215"/>
                </a:lnTo>
                <a:lnTo>
                  <a:pt x="301752" y="185927"/>
                </a:lnTo>
                <a:lnTo>
                  <a:pt x="301752" y="167639"/>
                </a:lnTo>
                <a:lnTo>
                  <a:pt x="295656" y="131063"/>
                </a:lnTo>
                <a:lnTo>
                  <a:pt x="292608" y="115824"/>
                </a:lnTo>
                <a:lnTo>
                  <a:pt x="280416" y="85343"/>
                </a:lnTo>
                <a:lnTo>
                  <a:pt x="266192" y="64007"/>
                </a:lnTo>
                <a:close/>
              </a:path>
              <a:path w="302260" h="360045">
                <a:moveTo>
                  <a:pt x="206248" y="12191"/>
                </a:moveTo>
                <a:lnTo>
                  <a:pt x="158496" y="12191"/>
                </a:lnTo>
                <a:lnTo>
                  <a:pt x="170687" y="15239"/>
                </a:lnTo>
                <a:lnTo>
                  <a:pt x="185928" y="18287"/>
                </a:lnTo>
                <a:lnTo>
                  <a:pt x="198120" y="21336"/>
                </a:lnTo>
                <a:lnTo>
                  <a:pt x="210312" y="27431"/>
                </a:lnTo>
                <a:lnTo>
                  <a:pt x="222504" y="36575"/>
                </a:lnTo>
                <a:lnTo>
                  <a:pt x="231648" y="45719"/>
                </a:lnTo>
                <a:lnTo>
                  <a:pt x="243840" y="54863"/>
                </a:lnTo>
                <a:lnTo>
                  <a:pt x="252984" y="67056"/>
                </a:lnTo>
                <a:lnTo>
                  <a:pt x="252984" y="64007"/>
                </a:lnTo>
                <a:lnTo>
                  <a:pt x="266192" y="64007"/>
                </a:lnTo>
                <a:lnTo>
                  <a:pt x="240792" y="33527"/>
                </a:lnTo>
                <a:lnTo>
                  <a:pt x="216408" y="18287"/>
                </a:lnTo>
                <a:lnTo>
                  <a:pt x="20624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67000" y="4173728"/>
            <a:ext cx="289560" cy="34036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660904" y="4163567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60" h="356870">
                <a:moveTo>
                  <a:pt x="173735" y="0"/>
                </a:moveTo>
                <a:lnTo>
                  <a:pt x="143256" y="0"/>
                </a:lnTo>
                <a:lnTo>
                  <a:pt x="112775" y="6096"/>
                </a:lnTo>
                <a:lnTo>
                  <a:pt x="60959" y="36576"/>
                </a:lnTo>
                <a:lnTo>
                  <a:pt x="30479" y="73152"/>
                </a:lnTo>
                <a:lnTo>
                  <a:pt x="9143" y="118872"/>
                </a:lnTo>
                <a:lnTo>
                  <a:pt x="0" y="173736"/>
                </a:lnTo>
                <a:lnTo>
                  <a:pt x="0" y="192024"/>
                </a:lnTo>
                <a:lnTo>
                  <a:pt x="3047" y="207264"/>
                </a:lnTo>
                <a:lnTo>
                  <a:pt x="9143" y="243840"/>
                </a:lnTo>
                <a:lnTo>
                  <a:pt x="21335" y="274320"/>
                </a:lnTo>
                <a:lnTo>
                  <a:pt x="39623" y="298704"/>
                </a:lnTo>
                <a:lnTo>
                  <a:pt x="39623" y="301752"/>
                </a:lnTo>
                <a:lnTo>
                  <a:pt x="48768" y="313944"/>
                </a:lnTo>
                <a:lnTo>
                  <a:pt x="85343" y="341376"/>
                </a:lnTo>
                <a:lnTo>
                  <a:pt x="100583" y="347472"/>
                </a:lnTo>
                <a:lnTo>
                  <a:pt x="112775" y="353568"/>
                </a:lnTo>
                <a:lnTo>
                  <a:pt x="128015" y="356616"/>
                </a:lnTo>
                <a:lnTo>
                  <a:pt x="161544" y="356616"/>
                </a:lnTo>
                <a:lnTo>
                  <a:pt x="173735" y="353568"/>
                </a:lnTo>
                <a:lnTo>
                  <a:pt x="188975" y="350520"/>
                </a:lnTo>
                <a:lnTo>
                  <a:pt x="204215" y="344424"/>
                </a:lnTo>
                <a:lnTo>
                  <a:pt x="131063" y="344424"/>
                </a:lnTo>
                <a:lnTo>
                  <a:pt x="115823" y="341376"/>
                </a:lnTo>
                <a:lnTo>
                  <a:pt x="79247" y="323088"/>
                </a:lnTo>
                <a:lnTo>
                  <a:pt x="70103" y="313944"/>
                </a:lnTo>
                <a:lnTo>
                  <a:pt x="57912" y="304800"/>
                </a:lnTo>
                <a:lnTo>
                  <a:pt x="33527" y="265176"/>
                </a:lnTo>
                <a:lnTo>
                  <a:pt x="15239" y="207264"/>
                </a:lnTo>
                <a:lnTo>
                  <a:pt x="12191" y="188976"/>
                </a:lnTo>
                <a:lnTo>
                  <a:pt x="12191" y="173736"/>
                </a:lnTo>
                <a:lnTo>
                  <a:pt x="15239" y="155448"/>
                </a:lnTo>
                <a:lnTo>
                  <a:pt x="18287" y="140208"/>
                </a:lnTo>
                <a:lnTo>
                  <a:pt x="21335" y="121920"/>
                </a:lnTo>
                <a:lnTo>
                  <a:pt x="27431" y="106680"/>
                </a:lnTo>
                <a:lnTo>
                  <a:pt x="33527" y="94487"/>
                </a:lnTo>
                <a:lnTo>
                  <a:pt x="39623" y="79248"/>
                </a:lnTo>
                <a:lnTo>
                  <a:pt x="48768" y="67056"/>
                </a:lnTo>
                <a:lnTo>
                  <a:pt x="79247" y="36576"/>
                </a:lnTo>
                <a:lnTo>
                  <a:pt x="91439" y="30480"/>
                </a:lnTo>
                <a:lnTo>
                  <a:pt x="103631" y="21336"/>
                </a:lnTo>
                <a:lnTo>
                  <a:pt x="115823" y="18287"/>
                </a:lnTo>
                <a:lnTo>
                  <a:pt x="131063" y="15240"/>
                </a:lnTo>
                <a:lnTo>
                  <a:pt x="143256" y="12192"/>
                </a:lnTo>
                <a:lnTo>
                  <a:pt x="210311" y="12192"/>
                </a:lnTo>
                <a:lnTo>
                  <a:pt x="204215" y="9144"/>
                </a:lnTo>
                <a:lnTo>
                  <a:pt x="188975" y="3048"/>
                </a:lnTo>
                <a:lnTo>
                  <a:pt x="173735" y="0"/>
                </a:lnTo>
                <a:close/>
              </a:path>
              <a:path w="302260" h="356870">
                <a:moveTo>
                  <a:pt x="210311" y="12192"/>
                </a:moveTo>
                <a:lnTo>
                  <a:pt x="158495" y="12192"/>
                </a:lnTo>
                <a:lnTo>
                  <a:pt x="173735" y="15240"/>
                </a:lnTo>
                <a:lnTo>
                  <a:pt x="198119" y="21336"/>
                </a:lnTo>
                <a:lnTo>
                  <a:pt x="222503" y="33528"/>
                </a:lnTo>
                <a:lnTo>
                  <a:pt x="234695" y="42672"/>
                </a:lnTo>
                <a:lnTo>
                  <a:pt x="243839" y="54864"/>
                </a:lnTo>
                <a:lnTo>
                  <a:pt x="252983" y="64008"/>
                </a:lnTo>
                <a:lnTo>
                  <a:pt x="268223" y="91440"/>
                </a:lnTo>
                <a:lnTo>
                  <a:pt x="277368" y="103632"/>
                </a:lnTo>
                <a:lnTo>
                  <a:pt x="280415" y="118872"/>
                </a:lnTo>
                <a:lnTo>
                  <a:pt x="286512" y="134112"/>
                </a:lnTo>
                <a:lnTo>
                  <a:pt x="286512" y="149352"/>
                </a:lnTo>
                <a:lnTo>
                  <a:pt x="289559" y="167640"/>
                </a:lnTo>
                <a:lnTo>
                  <a:pt x="289559" y="182880"/>
                </a:lnTo>
                <a:lnTo>
                  <a:pt x="286512" y="201168"/>
                </a:lnTo>
                <a:lnTo>
                  <a:pt x="286512" y="219456"/>
                </a:lnTo>
                <a:lnTo>
                  <a:pt x="274319" y="249936"/>
                </a:lnTo>
                <a:lnTo>
                  <a:pt x="268223" y="262128"/>
                </a:lnTo>
                <a:lnTo>
                  <a:pt x="262127" y="277368"/>
                </a:lnTo>
                <a:lnTo>
                  <a:pt x="243839" y="301752"/>
                </a:lnTo>
                <a:lnTo>
                  <a:pt x="234695" y="310896"/>
                </a:lnTo>
                <a:lnTo>
                  <a:pt x="222503" y="320040"/>
                </a:lnTo>
                <a:lnTo>
                  <a:pt x="210312" y="326136"/>
                </a:lnTo>
                <a:lnTo>
                  <a:pt x="198119" y="335280"/>
                </a:lnTo>
                <a:lnTo>
                  <a:pt x="185927" y="338328"/>
                </a:lnTo>
                <a:lnTo>
                  <a:pt x="170687" y="341376"/>
                </a:lnTo>
                <a:lnTo>
                  <a:pt x="158495" y="344424"/>
                </a:lnTo>
                <a:lnTo>
                  <a:pt x="204215" y="344424"/>
                </a:lnTo>
                <a:lnTo>
                  <a:pt x="216407" y="338328"/>
                </a:lnTo>
                <a:lnTo>
                  <a:pt x="231647" y="329184"/>
                </a:lnTo>
                <a:lnTo>
                  <a:pt x="243839" y="320040"/>
                </a:lnTo>
                <a:lnTo>
                  <a:pt x="252983" y="307848"/>
                </a:lnTo>
                <a:lnTo>
                  <a:pt x="265175" y="295656"/>
                </a:lnTo>
                <a:lnTo>
                  <a:pt x="271271" y="283464"/>
                </a:lnTo>
                <a:lnTo>
                  <a:pt x="280415" y="268224"/>
                </a:lnTo>
                <a:lnTo>
                  <a:pt x="292607" y="237744"/>
                </a:lnTo>
                <a:lnTo>
                  <a:pt x="298703" y="219456"/>
                </a:lnTo>
                <a:lnTo>
                  <a:pt x="301751" y="201168"/>
                </a:lnTo>
                <a:lnTo>
                  <a:pt x="301751" y="149352"/>
                </a:lnTo>
                <a:lnTo>
                  <a:pt x="298703" y="131064"/>
                </a:lnTo>
                <a:lnTo>
                  <a:pt x="292607" y="115824"/>
                </a:lnTo>
                <a:lnTo>
                  <a:pt x="286512" y="97536"/>
                </a:lnTo>
                <a:lnTo>
                  <a:pt x="280415" y="82296"/>
                </a:lnTo>
                <a:lnTo>
                  <a:pt x="265175" y="57912"/>
                </a:lnTo>
                <a:lnTo>
                  <a:pt x="262127" y="57912"/>
                </a:lnTo>
                <a:lnTo>
                  <a:pt x="262127" y="54864"/>
                </a:lnTo>
                <a:lnTo>
                  <a:pt x="240791" y="33528"/>
                </a:lnTo>
                <a:lnTo>
                  <a:pt x="216407" y="15240"/>
                </a:lnTo>
                <a:lnTo>
                  <a:pt x="210311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407920" y="3481070"/>
            <a:ext cx="362712" cy="1121409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401823" y="3471671"/>
            <a:ext cx="375285" cy="1137285"/>
          </a:xfrm>
          <a:custGeom>
            <a:avLst/>
            <a:gdLst/>
            <a:ahLst/>
            <a:cxnLst/>
            <a:rect l="l" t="t" r="r" b="b"/>
            <a:pathLst>
              <a:path w="375285" h="1137285">
                <a:moveTo>
                  <a:pt x="198119" y="1133855"/>
                </a:moveTo>
                <a:lnTo>
                  <a:pt x="179831" y="1133855"/>
                </a:lnTo>
                <a:lnTo>
                  <a:pt x="188975" y="1136903"/>
                </a:lnTo>
                <a:lnTo>
                  <a:pt x="198119" y="1133855"/>
                </a:lnTo>
                <a:close/>
              </a:path>
              <a:path w="375285" h="1137285">
                <a:moveTo>
                  <a:pt x="204215" y="3048"/>
                </a:moveTo>
                <a:lnTo>
                  <a:pt x="164592" y="3048"/>
                </a:lnTo>
                <a:lnTo>
                  <a:pt x="155448" y="6095"/>
                </a:lnTo>
                <a:lnTo>
                  <a:pt x="152400" y="9143"/>
                </a:lnTo>
                <a:lnTo>
                  <a:pt x="143256" y="12191"/>
                </a:lnTo>
                <a:lnTo>
                  <a:pt x="134112" y="21336"/>
                </a:lnTo>
                <a:lnTo>
                  <a:pt x="124968" y="27431"/>
                </a:lnTo>
                <a:lnTo>
                  <a:pt x="115824" y="36575"/>
                </a:lnTo>
                <a:lnTo>
                  <a:pt x="109727" y="48767"/>
                </a:lnTo>
                <a:lnTo>
                  <a:pt x="100583" y="57912"/>
                </a:lnTo>
                <a:lnTo>
                  <a:pt x="91439" y="73151"/>
                </a:lnTo>
                <a:lnTo>
                  <a:pt x="64007" y="134112"/>
                </a:lnTo>
                <a:lnTo>
                  <a:pt x="51815" y="170687"/>
                </a:lnTo>
                <a:lnTo>
                  <a:pt x="39624" y="210312"/>
                </a:lnTo>
                <a:lnTo>
                  <a:pt x="27431" y="252983"/>
                </a:lnTo>
                <a:lnTo>
                  <a:pt x="18287" y="301751"/>
                </a:lnTo>
                <a:lnTo>
                  <a:pt x="12192" y="350519"/>
                </a:lnTo>
                <a:lnTo>
                  <a:pt x="6095" y="402336"/>
                </a:lnTo>
                <a:lnTo>
                  <a:pt x="3048" y="454151"/>
                </a:lnTo>
                <a:lnTo>
                  <a:pt x="0" y="512063"/>
                </a:lnTo>
                <a:lnTo>
                  <a:pt x="0" y="627888"/>
                </a:lnTo>
                <a:lnTo>
                  <a:pt x="6095" y="737615"/>
                </a:lnTo>
                <a:lnTo>
                  <a:pt x="15239" y="789431"/>
                </a:lnTo>
                <a:lnTo>
                  <a:pt x="21336" y="838200"/>
                </a:lnTo>
                <a:lnTo>
                  <a:pt x="30480" y="883919"/>
                </a:lnTo>
                <a:lnTo>
                  <a:pt x="54863" y="969263"/>
                </a:lnTo>
                <a:lnTo>
                  <a:pt x="67056" y="1005839"/>
                </a:lnTo>
                <a:lnTo>
                  <a:pt x="103631" y="1078991"/>
                </a:lnTo>
                <a:lnTo>
                  <a:pt x="140207" y="1118615"/>
                </a:lnTo>
                <a:lnTo>
                  <a:pt x="158495" y="1127759"/>
                </a:lnTo>
                <a:lnTo>
                  <a:pt x="167639" y="1133855"/>
                </a:lnTo>
                <a:lnTo>
                  <a:pt x="210312" y="1133855"/>
                </a:lnTo>
                <a:lnTo>
                  <a:pt x="224028" y="1124711"/>
                </a:lnTo>
                <a:lnTo>
                  <a:pt x="188975" y="1124711"/>
                </a:lnTo>
                <a:lnTo>
                  <a:pt x="179831" y="1121664"/>
                </a:lnTo>
                <a:lnTo>
                  <a:pt x="170687" y="1121664"/>
                </a:lnTo>
                <a:lnTo>
                  <a:pt x="164592" y="1118615"/>
                </a:lnTo>
                <a:lnTo>
                  <a:pt x="137159" y="1100327"/>
                </a:lnTo>
                <a:lnTo>
                  <a:pt x="131063" y="1091183"/>
                </a:lnTo>
                <a:lnTo>
                  <a:pt x="121919" y="1082039"/>
                </a:lnTo>
                <a:lnTo>
                  <a:pt x="115824" y="1069847"/>
                </a:lnTo>
                <a:lnTo>
                  <a:pt x="106680" y="1057655"/>
                </a:lnTo>
                <a:lnTo>
                  <a:pt x="91439" y="1030224"/>
                </a:lnTo>
                <a:lnTo>
                  <a:pt x="79248" y="999743"/>
                </a:lnTo>
                <a:lnTo>
                  <a:pt x="64007" y="963167"/>
                </a:lnTo>
                <a:lnTo>
                  <a:pt x="54863" y="923543"/>
                </a:lnTo>
                <a:lnTo>
                  <a:pt x="42671" y="880872"/>
                </a:lnTo>
                <a:lnTo>
                  <a:pt x="33527" y="835151"/>
                </a:lnTo>
                <a:lnTo>
                  <a:pt x="27431" y="786383"/>
                </a:lnTo>
                <a:lnTo>
                  <a:pt x="15239" y="682751"/>
                </a:lnTo>
                <a:lnTo>
                  <a:pt x="12192" y="624839"/>
                </a:lnTo>
                <a:lnTo>
                  <a:pt x="12192" y="512063"/>
                </a:lnTo>
                <a:lnTo>
                  <a:pt x="18287" y="402336"/>
                </a:lnTo>
                <a:lnTo>
                  <a:pt x="24383" y="350519"/>
                </a:lnTo>
                <a:lnTo>
                  <a:pt x="33527" y="301751"/>
                </a:lnTo>
                <a:lnTo>
                  <a:pt x="39624" y="256031"/>
                </a:lnTo>
                <a:lnTo>
                  <a:pt x="51815" y="213360"/>
                </a:lnTo>
                <a:lnTo>
                  <a:pt x="64007" y="173736"/>
                </a:lnTo>
                <a:lnTo>
                  <a:pt x="76200" y="137160"/>
                </a:lnTo>
                <a:lnTo>
                  <a:pt x="103631" y="79248"/>
                </a:lnTo>
                <a:lnTo>
                  <a:pt x="109727" y="67055"/>
                </a:lnTo>
                <a:lnTo>
                  <a:pt x="118871" y="54863"/>
                </a:lnTo>
                <a:lnTo>
                  <a:pt x="128015" y="45719"/>
                </a:lnTo>
                <a:lnTo>
                  <a:pt x="134112" y="36575"/>
                </a:lnTo>
                <a:lnTo>
                  <a:pt x="152400" y="24383"/>
                </a:lnTo>
                <a:lnTo>
                  <a:pt x="158495" y="18287"/>
                </a:lnTo>
                <a:lnTo>
                  <a:pt x="167639" y="15239"/>
                </a:lnTo>
                <a:lnTo>
                  <a:pt x="176783" y="15239"/>
                </a:lnTo>
                <a:lnTo>
                  <a:pt x="184403" y="12700"/>
                </a:lnTo>
                <a:lnTo>
                  <a:pt x="182880" y="12191"/>
                </a:lnTo>
                <a:lnTo>
                  <a:pt x="222503" y="12191"/>
                </a:lnTo>
                <a:lnTo>
                  <a:pt x="216407" y="9143"/>
                </a:lnTo>
                <a:lnTo>
                  <a:pt x="213359" y="6095"/>
                </a:lnTo>
                <a:lnTo>
                  <a:pt x="204215" y="3048"/>
                </a:lnTo>
                <a:close/>
              </a:path>
              <a:path w="375285" h="1137285">
                <a:moveTo>
                  <a:pt x="222503" y="12191"/>
                </a:moveTo>
                <a:lnTo>
                  <a:pt x="185927" y="12191"/>
                </a:lnTo>
                <a:lnTo>
                  <a:pt x="184403" y="12700"/>
                </a:lnTo>
                <a:lnTo>
                  <a:pt x="192024" y="15239"/>
                </a:lnTo>
                <a:lnTo>
                  <a:pt x="201168" y="15239"/>
                </a:lnTo>
                <a:lnTo>
                  <a:pt x="210312" y="18287"/>
                </a:lnTo>
                <a:lnTo>
                  <a:pt x="216407" y="24383"/>
                </a:lnTo>
                <a:lnTo>
                  <a:pt x="234695" y="36575"/>
                </a:lnTo>
                <a:lnTo>
                  <a:pt x="240792" y="45719"/>
                </a:lnTo>
                <a:lnTo>
                  <a:pt x="249936" y="54863"/>
                </a:lnTo>
                <a:lnTo>
                  <a:pt x="259080" y="67055"/>
                </a:lnTo>
                <a:lnTo>
                  <a:pt x="265175" y="79248"/>
                </a:lnTo>
                <a:lnTo>
                  <a:pt x="280415" y="106679"/>
                </a:lnTo>
                <a:lnTo>
                  <a:pt x="307848" y="173736"/>
                </a:lnTo>
                <a:lnTo>
                  <a:pt x="320039" y="213360"/>
                </a:lnTo>
                <a:lnTo>
                  <a:pt x="329183" y="256031"/>
                </a:lnTo>
                <a:lnTo>
                  <a:pt x="338327" y="301751"/>
                </a:lnTo>
                <a:lnTo>
                  <a:pt x="347471" y="350519"/>
                </a:lnTo>
                <a:lnTo>
                  <a:pt x="353568" y="402336"/>
                </a:lnTo>
                <a:lnTo>
                  <a:pt x="356615" y="454151"/>
                </a:lnTo>
                <a:lnTo>
                  <a:pt x="359663" y="512063"/>
                </a:lnTo>
                <a:lnTo>
                  <a:pt x="362712" y="566927"/>
                </a:lnTo>
                <a:lnTo>
                  <a:pt x="359663" y="624839"/>
                </a:lnTo>
                <a:lnTo>
                  <a:pt x="359663" y="679703"/>
                </a:lnTo>
                <a:lnTo>
                  <a:pt x="353568" y="734567"/>
                </a:lnTo>
                <a:lnTo>
                  <a:pt x="347471" y="786383"/>
                </a:lnTo>
                <a:lnTo>
                  <a:pt x="341375" y="835151"/>
                </a:lnTo>
                <a:lnTo>
                  <a:pt x="332231" y="880872"/>
                </a:lnTo>
                <a:lnTo>
                  <a:pt x="323088" y="923543"/>
                </a:lnTo>
                <a:lnTo>
                  <a:pt x="310895" y="963167"/>
                </a:lnTo>
                <a:lnTo>
                  <a:pt x="298703" y="999743"/>
                </a:lnTo>
                <a:lnTo>
                  <a:pt x="268224" y="1057655"/>
                </a:lnTo>
                <a:lnTo>
                  <a:pt x="262127" y="1069847"/>
                </a:lnTo>
                <a:lnTo>
                  <a:pt x="252983" y="1082039"/>
                </a:lnTo>
                <a:lnTo>
                  <a:pt x="246887" y="1091183"/>
                </a:lnTo>
                <a:lnTo>
                  <a:pt x="237744" y="1100327"/>
                </a:lnTo>
                <a:lnTo>
                  <a:pt x="228600" y="1106423"/>
                </a:lnTo>
                <a:lnTo>
                  <a:pt x="222503" y="1112520"/>
                </a:lnTo>
                <a:lnTo>
                  <a:pt x="213359" y="1118615"/>
                </a:lnTo>
                <a:lnTo>
                  <a:pt x="204215" y="1121664"/>
                </a:lnTo>
                <a:lnTo>
                  <a:pt x="198119" y="1121664"/>
                </a:lnTo>
                <a:lnTo>
                  <a:pt x="188975" y="1124711"/>
                </a:lnTo>
                <a:lnTo>
                  <a:pt x="224028" y="1124711"/>
                </a:lnTo>
                <a:lnTo>
                  <a:pt x="246887" y="1109471"/>
                </a:lnTo>
                <a:lnTo>
                  <a:pt x="256031" y="1100327"/>
                </a:lnTo>
                <a:lnTo>
                  <a:pt x="265175" y="1088135"/>
                </a:lnTo>
                <a:lnTo>
                  <a:pt x="271271" y="1075944"/>
                </a:lnTo>
                <a:lnTo>
                  <a:pt x="280415" y="1063752"/>
                </a:lnTo>
                <a:lnTo>
                  <a:pt x="310895" y="1002791"/>
                </a:lnTo>
                <a:lnTo>
                  <a:pt x="323088" y="966215"/>
                </a:lnTo>
                <a:lnTo>
                  <a:pt x="335280" y="926591"/>
                </a:lnTo>
                <a:lnTo>
                  <a:pt x="344424" y="883919"/>
                </a:lnTo>
                <a:lnTo>
                  <a:pt x="353568" y="835151"/>
                </a:lnTo>
                <a:lnTo>
                  <a:pt x="359663" y="786383"/>
                </a:lnTo>
                <a:lnTo>
                  <a:pt x="365759" y="734567"/>
                </a:lnTo>
                <a:lnTo>
                  <a:pt x="371856" y="679703"/>
                </a:lnTo>
                <a:lnTo>
                  <a:pt x="374903" y="624839"/>
                </a:lnTo>
                <a:lnTo>
                  <a:pt x="374903" y="566927"/>
                </a:lnTo>
                <a:lnTo>
                  <a:pt x="371856" y="509015"/>
                </a:lnTo>
                <a:lnTo>
                  <a:pt x="365759" y="399288"/>
                </a:lnTo>
                <a:lnTo>
                  <a:pt x="359663" y="347472"/>
                </a:lnTo>
                <a:lnTo>
                  <a:pt x="350519" y="298703"/>
                </a:lnTo>
                <a:lnTo>
                  <a:pt x="341375" y="252983"/>
                </a:lnTo>
                <a:lnTo>
                  <a:pt x="332231" y="210312"/>
                </a:lnTo>
                <a:lnTo>
                  <a:pt x="320039" y="167639"/>
                </a:lnTo>
                <a:lnTo>
                  <a:pt x="304800" y="131063"/>
                </a:lnTo>
                <a:lnTo>
                  <a:pt x="292607" y="100583"/>
                </a:lnTo>
                <a:lnTo>
                  <a:pt x="277368" y="70103"/>
                </a:lnTo>
                <a:lnTo>
                  <a:pt x="259080" y="45719"/>
                </a:lnTo>
                <a:lnTo>
                  <a:pt x="249936" y="36575"/>
                </a:lnTo>
                <a:lnTo>
                  <a:pt x="243839" y="27431"/>
                </a:lnTo>
                <a:lnTo>
                  <a:pt x="234695" y="18287"/>
                </a:lnTo>
                <a:lnTo>
                  <a:pt x="222503" y="12191"/>
                </a:lnTo>
                <a:close/>
              </a:path>
              <a:path w="375285" h="1137285">
                <a:moveTo>
                  <a:pt x="185927" y="12191"/>
                </a:moveTo>
                <a:lnTo>
                  <a:pt x="182880" y="12191"/>
                </a:lnTo>
                <a:lnTo>
                  <a:pt x="184403" y="12700"/>
                </a:lnTo>
                <a:lnTo>
                  <a:pt x="185927" y="12191"/>
                </a:lnTo>
                <a:close/>
              </a:path>
              <a:path w="375285" h="1137285">
                <a:moveTo>
                  <a:pt x="195071" y="0"/>
                </a:moveTo>
                <a:lnTo>
                  <a:pt x="173736" y="0"/>
                </a:lnTo>
                <a:lnTo>
                  <a:pt x="173736" y="3048"/>
                </a:lnTo>
                <a:lnTo>
                  <a:pt x="195071" y="3048"/>
                </a:lnTo>
                <a:lnTo>
                  <a:pt x="195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412825" y="3968496"/>
            <a:ext cx="349250" cy="189230"/>
          </a:xfrm>
          <a:custGeom>
            <a:avLst/>
            <a:gdLst/>
            <a:ahLst/>
            <a:cxnLst/>
            <a:rect l="l" t="t" r="r" b="b"/>
            <a:pathLst>
              <a:path w="349250" h="189229">
                <a:moveTo>
                  <a:pt x="68246" y="0"/>
                </a:moveTo>
                <a:lnTo>
                  <a:pt x="24860" y="13811"/>
                </a:lnTo>
                <a:lnTo>
                  <a:pt x="809" y="52197"/>
                </a:lnTo>
                <a:lnTo>
                  <a:pt x="0" y="62245"/>
                </a:lnTo>
                <a:lnTo>
                  <a:pt x="1190" y="73151"/>
                </a:lnTo>
                <a:lnTo>
                  <a:pt x="1285" y="84058"/>
                </a:lnTo>
                <a:lnTo>
                  <a:pt x="11953" y="121348"/>
                </a:lnTo>
                <a:lnTo>
                  <a:pt x="47672" y="147065"/>
                </a:lnTo>
                <a:lnTo>
                  <a:pt x="68246" y="149351"/>
                </a:lnTo>
                <a:lnTo>
                  <a:pt x="79152" y="148732"/>
                </a:lnTo>
                <a:lnTo>
                  <a:pt x="89201" y="146684"/>
                </a:lnTo>
                <a:lnTo>
                  <a:pt x="98678" y="142922"/>
                </a:lnTo>
                <a:lnTo>
                  <a:pt x="107870" y="137159"/>
                </a:lnTo>
                <a:lnTo>
                  <a:pt x="110645" y="134112"/>
                </a:lnTo>
                <a:lnTo>
                  <a:pt x="68246" y="134112"/>
                </a:lnTo>
                <a:lnTo>
                  <a:pt x="61388" y="133588"/>
                </a:lnTo>
                <a:lnTo>
                  <a:pt x="28384" y="113014"/>
                </a:lnTo>
                <a:lnTo>
                  <a:pt x="19478" y="73151"/>
                </a:lnTo>
                <a:lnTo>
                  <a:pt x="20002" y="66294"/>
                </a:lnTo>
                <a:lnTo>
                  <a:pt x="35004" y="29003"/>
                </a:lnTo>
                <a:lnTo>
                  <a:pt x="68246" y="15239"/>
                </a:lnTo>
                <a:lnTo>
                  <a:pt x="110751" y="15239"/>
                </a:lnTo>
                <a:lnTo>
                  <a:pt x="104822" y="9143"/>
                </a:lnTo>
                <a:lnTo>
                  <a:pt x="97393" y="5143"/>
                </a:lnTo>
                <a:lnTo>
                  <a:pt x="88820" y="2286"/>
                </a:lnTo>
                <a:lnTo>
                  <a:pt x="79105" y="571"/>
                </a:lnTo>
                <a:lnTo>
                  <a:pt x="68246" y="0"/>
                </a:lnTo>
                <a:close/>
              </a:path>
              <a:path w="349250" h="189229">
                <a:moveTo>
                  <a:pt x="110918" y="97536"/>
                </a:moveTo>
                <a:lnTo>
                  <a:pt x="88820" y="128968"/>
                </a:lnTo>
                <a:lnTo>
                  <a:pt x="68246" y="134112"/>
                </a:lnTo>
                <a:lnTo>
                  <a:pt x="110645" y="134112"/>
                </a:lnTo>
                <a:lnTo>
                  <a:pt x="114633" y="129730"/>
                </a:lnTo>
                <a:lnTo>
                  <a:pt x="120824" y="121157"/>
                </a:lnTo>
                <a:lnTo>
                  <a:pt x="125872" y="111442"/>
                </a:lnTo>
                <a:lnTo>
                  <a:pt x="129206" y="100583"/>
                </a:lnTo>
                <a:lnTo>
                  <a:pt x="110918" y="97536"/>
                </a:lnTo>
                <a:close/>
              </a:path>
              <a:path w="349250" h="189229">
                <a:moveTo>
                  <a:pt x="110751" y="15239"/>
                </a:moveTo>
                <a:lnTo>
                  <a:pt x="68246" y="15239"/>
                </a:lnTo>
                <a:lnTo>
                  <a:pt x="75056" y="15811"/>
                </a:lnTo>
                <a:lnTo>
                  <a:pt x="81581" y="17525"/>
                </a:lnTo>
                <a:lnTo>
                  <a:pt x="87534" y="20383"/>
                </a:lnTo>
                <a:lnTo>
                  <a:pt x="92630" y="24383"/>
                </a:lnTo>
                <a:lnTo>
                  <a:pt x="97154" y="27717"/>
                </a:lnTo>
                <a:lnTo>
                  <a:pt x="101393" y="32765"/>
                </a:lnTo>
                <a:lnTo>
                  <a:pt x="105060" y="38957"/>
                </a:lnTo>
                <a:lnTo>
                  <a:pt x="107870" y="45719"/>
                </a:lnTo>
                <a:lnTo>
                  <a:pt x="126158" y="42671"/>
                </a:lnTo>
                <a:lnTo>
                  <a:pt x="122824" y="32289"/>
                </a:lnTo>
                <a:lnTo>
                  <a:pt x="117776" y="23621"/>
                </a:lnTo>
                <a:lnTo>
                  <a:pt x="111585" y="16097"/>
                </a:lnTo>
                <a:lnTo>
                  <a:pt x="110751" y="15239"/>
                </a:lnTo>
                <a:close/>
              </a:path>
              <a:path w="349250" h="189229">
                <a:moveTo>
                  <a:pt x="211502" y="33527"/>
                </a:moveTo>
                <a:lnTo>
                  <a:pt x="193214" y="33527"/>
                </a:lnTo>
                <a:lnTo>
                  <a:pt x="193214" y="146303"/>
                </a:lnTo>
                <a:lnTo>
                  <a:pt x="211502" y="146303"/>
                </a:lnTo>
                <a:lnTo>
                  <a:pt x="211502" y="33527"/>
                </a:lnTo>
                <a:close/>
              </a:path>
              <a:path w="349250" h="189229">
                <a:moveTo>
                  <a:pt x="211502" y="0"/>
                </a:moveTo>
                <a:lnTo>
                  <a:pt x="199310" y="0"/>
                </a:lnTo>
                <a:lnTo>
                  <a:pt x="196500" y="4619"/>
                </a:lnTo>
                <a:lnTo>
                  <a:pt x="192833" y="9524"/>
                </a:lnTo>
                <a:lnTo>
                  <a:pt x="188594" y="15001"/>
                </a:lnTo>
                <a:lnTo>
                  <a:pt x="184070" y="21336"/>
                </a:lnTo>
                <a:lnTo>
                  <a:pt x="178927" y="25860"/>
                </a:lnTo>
                <a:lnTo>
                  <a:pt x="172640" y="30099"/>
                </a:lnTo>
                <a:lnTo>
                  <a:pt x="165211" y="33766"/>
                </a:lnTo>
                <a:lnTo>
                  <a:pt x="156638" y="36575"/>
                </a:lnTo>
                <a:lnTo>
                  <a:pt x="156638" y="54863"/>
                </a:lnTo>
                <a:lnTo>
                  <a:pt x="168830" y="48767"/>
                </a:lnTo>
                <a:lnTo>
                  <a:pt x="177974" y="45719"/>
                </a:lnTo>
                <a:lnTo>
                  <a:pt x="184070" y="42671"/>
                </a:lnTo>
                <a:lnTo>
                  <a:pt x="193214" y="33527"/>
                </a:lnTo>
                <a:lnTo>
                  <a:pt x="211502" y="33527"/>
                </a:lnTo>
                <a:lnTo>
                  <a:pt x="211502" y="0"/>
                </a:lnTo>
                <a:close/>
              </a:path>
              <a:path w="349250" h="189229">
                <a:moveTo>
                  <a:pt x="348662" y="137159"/>
                </a:moveTo>
                <a:lnTo>
                  <a:pt x="330374" y="137159"/>
                </a:lnTo>
                <a:lnTo>
                  <a:pt x="330374" y="188975"/>
                </a:lnTo>
                <a:lnTo>
                  <a:pt x="348662" y="188975"/>
                </a:lnTo>
                <a:lnTo>
                  <a:pt x="348662" y="137159"/>
                </a:lnTo>
                <a:close/>
              </a:path>
              <a:path w="349250" h="189229">
                <a:moveTo>
                  <a:pt x="299894" y="39624"/>
                </a:moveTo>
                <a:lnTo>
                  <a:pt x="284654" y="39624"/>
                </a:lnTo>
                <a:lnTo>
                  <a:pt x="278558" y="45719"/>
                </a:lnTo>
                <a:lnTo>
                  <a:pt x="272700" y="48577"/>
                </a:lnTo>
                <a:lnTo>
                  <a:pt x="257343" y="84153"/>
                </a:lnTo>
                <a:lnTo>
                  <a:pt x="257222" y="94487"/>
                </a:lnTo>
                <a:lnTo>
                  <a:pt x="257841" y="105822"/>
                </a:lnTo>
                <a:lnTo>
                  <a:pt x="276796" y="140350"/>
                </a:lnTo>
                <a:lnTo>
                  <a:pt x="302942" y="149351"/>
                </a:lnTo>
                <a:lnTo>
                  <a:pt x="312086" y="149351"/>
                </a:lnTo>
                <a:lnTo>
                  <a:pt x="324278" y="143255"/>
                </a:lnTo>
                <a:lnTo>
                  <a:pt x="330374" y="137159"/>
                </a:lnTo>
                <a:lnTo>
                  <a:pt x="348662" y="137159"/>
                </a:lnTo>
                <a:lnTo>
                  <a:pt x="348662" y="134112"/>
                </a:lnTo>
                <a:lnTo>
                  <a:pt x="296846" y="134112"/>
                </a:lnTo>
                <a:lnTo>
                  <a:pt x="287702" y="131063"/>
                </a:lnTo>
                <a:lnTo>
                  <a:pt x="275510" y="94487"/>
                </a:lnTo>
                <a:lnTo>
                  <a:pt x="275605" y="84153"/>
                </a:lnTo>
                <a:lnTo>
                  <a:pt x="276272" y="75818"/>
                </a:lnTo>
                <a:lnTo>
                  <a:pt x="278082" y="69199"/>
                </a:lnTo>
                <a:lnTo>
                  <a:pt x="281606" y="64007"/>
                </a:lnTo>
                <a:lnTo>
                  <a:pt x="287702" y="54863"/>
                </a:lnTo>
                <a:lnTo>
                  <a:pt x="293798" y="51815"/>
                </a:lnTo>
                <a:lnTo>
                  <a:pt x="327629" y="51815"/>
                </a:lnTo>
                <a:lnTo>
                  <a:pt x="324754" y="48625"/>
                </a:lnTo>
                <a:lnTo>
                  <a:pt x="317420" y="43814"/>
                </a:lnTo>
                <a:lnTo>
                  <a:pt x="308943" y="40719"/>
                </a:lnTo>
                <a:lnTo>
                  <a:pt x="299894" y="39624"/>
                </a:lnTo>
                <a:close/>
              </a:path>
              <a:path w="349250" h="189229">
                <a:moveTo>
                  <a:pt x="327629" y="51815"/>
                </a:moveTo>
                <a:lnTo>
                  <a:pt x="309038" y="51815"/>
                </a:lnTo>
                <a:lnTo>
                  <a:pt x="318182" y="57912"/>
                </a:lnTo>
                <a:lnTo>
                  <a:pt x="321230" y="64007"/>
                </a:lnTo>
                <a:lnTo>
                  <a:pt x="325231" y="69627"/>
                </a:lnTo>
                <a:lnTo>
                  <a:pt x="328088" y="76961"/>
                </a:lnTo>
                <a:lnTo>
                  <a:pt x="329803" y="85439"/>
                </a:lnTo>
                <a:lnTo>
                  <a:pt x="330374" y="94487"/>
                </a:lnTo>
                <a:lnTo>
                  <a:pt x="329850" y="104822"/>
                </a:lnTo>
                <a:lnTo>
                  <a:pt x="312086" y="134112"/>
                </a:lnTo>
                <a:lnTo>
                  <a:pt x="348662" y="134112"/>
                </a:lnTo>
                <a:lnTo>
                  <a:pt x="348662" y="54863"/>
                </a:lnTo>
                <a:lnTo>
                  <a:pt x="330374" y="54863"/>
                </a:lnTo>
                <a:lnTo>
                  <a:pt x="327629" y="51815"/>
                </a:lnTo>
                <a:close/>
              </a:path>
              <a:path w="349250" h="189229">
                <a:moveTo>
                  <a:pt x="348662" y="39624"/>
                </a:moveTo>
                <a:lnTo>
                  <a:pt x="330374" y="39624"/>
                </a:lnTo>
                <a:lnTo>
                  <a:pt x="330374" y="54863"/>
                </a:lnTo>
                <a:lnTo>
                  <a:pt x="348662" y="54863"/>
                </a:lnTo>
                <a:lnTo>
                  <a:pt x="348662" y="39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775704" y="4203191"/>
            <a:ext cx="579120" cy="597535"/>
          </a:xfrm>
          <a:custGeom>
            <a:avLst/>
            <a:gdLst/>
            <a:ahLst/>
            <a:cxnLst/>
            <a:rect l="l" t="t" r="r" b="b"/>
            <a:pathLst>
              <a:path w="579120" h="597535">
                <a:moveTo>
                  <a:pt x="271272" y="0"/>
                </a:moveTo>
                <a:lnTo>
                  <a:pt x="0" y="246887"/>
                </a:lnTo>
                <a:lnTo>
                  <a:pt x="140207" y="597408"/>
                </a:lnTo>
                <a:lnTo>
                  <a:pt x="377951" y="579120"/>
                </a:lnTo>
                <a:lnTo>
                  <a:pt x="161544" y="579120"/>
                </a:lnTo>
                <a:lnTo>
                  <a:pt x="146303" y="569976"/>
                </a:lnTo>
                <a:lnTo>
                  <a:pt x="157611" y="569059"/>
                </a:lnTo>
                <a:lnTo>
                  <a:pt x="37628" y="262128"/>
                </a:lnTo>
                <a:lnTo>
                  <a:pt x="24384" y="262128"/>
                </a:lnTo>
                <a:lnTo>
                  <a:pt x="30479" y="243840"/>
                </a:lnTo>
                <a:lnTo>
                  <a:pt x="44572" y="243840"/>
                </a:lnTo>
                <a:lnTo>
                  <a:pt x="273909" y="36087"/>
                </a:lnTo>
                <a:lnTo>
                  <a:pt x="265175" y="30480"/>
                </a:lnTo>
                <a:lnTo>
                  <a:pt x="283464" y="27432"/>
                </a:lnTo>
                <a:lnTo>
                  <a:pt x="313897" y="27432"/>
                </a:lnTo>
                <a:lnTo>
                  <a:pt x="271272" y="0"/>
                </a:lnTo>
                <a:close/>
              </a:path>
              <a:path w="579120" h="597535">
                <a:moveTo>
                  <a:pt x="157611" y="569059"/>
                </a:moveTo>
                <a:lnTo>
                  <a:pt x="146303" y="569976"/>
                </a:lnTo>
                <a:lnTo>
                  <a:pt x="161544" y="579120"/>
                </a:lnTo>
                <a:lnTo>
                  <a:pt x="157611" y="569059"/>
                </a:lnTo>
                <a:close/>
              </a:path>
              <a:path w="579120" h="597535">
                <a:moveTo>
                  <a:pt x="474260" y="543384"/>
                </a:moveTo>
                <a:lnTo>
                  <a:pt x="157611" y="569059"/>
                </a:lnTo>
                <a:lnTo>
                  <a:pt x="161544" y="579120"/>
                </a:lnTo>
                <a:lnTo>
                  <a:pt x="377951" y="579120"/>
                </a:lnTo>
                <a:lnTo>
                  <a:pt x="496824" y="569976"/>
                </a:lnTo>
                <a:lnTo>
                  <a:pt x="500871" y="551688"/>
                </a:lnTo>
                <a:lnTo>
                  <a:pt x="472440" y="551688"/>
                </a:lnTo>
                <a:lnTo>
                  <a:pt x="474260" y="543384"/>
                </a:lnTo>
                <a:close/>
              </a:path>
              <a:path w="579120" h="597535">
                <a:moveTo>
                  <a:pt x="484631" y="542544"/>
                </a:moveTo>
                <a:lnTo>
                  <a:pt x="474260" y="543384"/>
                </a:lnTo>
                <a:lnTo>
                  <a:pt x="472440" y="551688"/>
                </a:lnTo>
                <a:lnTo>
                  <a:pt x="484631" y="542544"/>
                </a:lnTo>
                <a:close/>
              </a:path>
              <a:path w="579120" h="597535">
                <a:moveTo>
                  <a:pt x="502895" y="542544"/>
                </a:moveTo>
                <a:lnTo>
                  <a:pt x="484631" y="542544"/>
                </a:lnTo>
                <a:lnTo>
                  <a:pt x="472440" y="551688"/>
                </a:lnTo>
                <a:lnTo>
                  <a:pt x="500871" y="551688"/>
                </a:lnTo>
                <a:lnTo>
                  <a:pt x="502895" y="542544"/>
                </a:lnTo>
                <a:close/>
              </a:path>
              <a:path w="579120" h="597535">
                <a:moveTo>
                  <a:pt x="547048" y="211471"/>
                </a:moveTo>
                <a:lnTo>
                  <a:pt x="474260" y="543384"/>
                </a:lnTo>
                <a:lnTo>
                  <a:pt x="484631" y="542544"/>
                </a:lnTo>
                <a:lnTo>
                  <a:pt x="502895" y="542544"/>
                </a:lnTo>
                <a:lnTo>
                  <a:pt x="575072" y="216408"/>
                </a:lnTo>
                <a:lnTo>
                  <a:pt x="554736" y="216408"/>
                </a:lnTo>
                <a:lnTo>
                  <a:pt x="547048" y="211471"/>
                </a:lnTo>
                <a:close/>
              </a:path>
              <a:path w="579120" h="597535">
                <a:moveTo>
                  <a:pt x="30479" y="243840"/>
                </a:moveTo>
                <a:lnTo>
                  <a:pt x="24384" y="262128"/>
                </a:lnTo>
                <a:lnTo>
                  <a:pt x="34165" y="253267"/>
                </a:lnTo>
                <a:lnTo>
                  <a:pt x="30479" y="243840"/>
                </a:lnTo>
                <a:close/>
              </a:path>
              <a:path w="579120" h="597535">
                <a:moveTo>
                  <a:pt x="34165" y="253267"/>
                </a:moveTo>
                <a:lnTo>
                  <a:pt x="24384" y="262128"/>
                </a:lnTo>
                <a:lnTo>
                  <a:pt x="37628" y="262128"/>
                </a:lnTo>
                <a:lnTo>
                  <a:pt x="34165" y="253267"/>
                </a:lnTo>
                <a:close/>
              </a:path>
              <a:path w="579120" h="597535">
                <a:moveTo>
                  <a:pt x="44572" y="243840"/>
                </a:moveTo>
                <a:lnTo>
                  <a:pt x="30479" y="243840"/>
                </a:lnTo>
                <a:lnTo>
                  <a:pt x="34165" y="253267"/>
                </a:lnTo>
                <a:lnTo>
                  <a:pt x="44572" y="243840"/>
                </a:lnTo>
                <a:close/>
              </a:path>
              <a:path w="579120" h="597535">
                <a:moveTo>
                  <a:pt x="548640" y="204216"/>
                </a:moveTo>
                <a:lnTo>
                  <a:pt x="547048" y="211471"/>
                </a:lnTo>
                <a:lnTo>
                  <a:pt x="554736" y="216408"/>
                </a:lnTo>
                <a:lnTo>
                  <a:pt x="548640" y="204216"/>
                </a:lnTo>
                <a:close/>
              </a:path>
              <a:path w="579120" h="597535">
                <a:moveTo>
                  <a:pt x="577770" y="204216"/>
                </a:moveTo>
                <a:lnTo>
                  <a:pt x="548640" y="204216"/>
                </a:lnTo>
                <a:lnTo>
                  <a:pt x="554736" y="216408"/>
                </a:lnTo>
                <a:lnTo>
                  <a:pt x="575072" y="216408"/>
                </a:lnTo>
                <a:lnTo>
                  <a:pt x="577770" y="204216"/>
                </a:lnTo>
                <a:close/>
              </a:path>
              <a:path w="579120" h="597535">
                <a:moveTo>
                  <a:pt x="313897" y="27432"/>
                </a:moveTo>
                <a:lnTo>
                  <a:pt x="283464" y="27432"/>
                </a:lnTo>
                <a:lnTo>
                  <a:pt x="273909" y="36087"/>
                </a:lnTo>
                <a:lnTo>
                  <a:pt x="547048" y="211471"/>
                </a:lnTo>
                <a:lnTo>
                  <a:pt x="548640" y="204216"/>
                </a:lnTo>
                <a:lnTo>
                  <a:pt x="577770" y="204216"/>
                </a:lnTo>
                <a:lnTo>
                  <a:pt x="579120" y="198120"/>
                </a:lnTo>
                <a:lnTo>
                  <a:pt x="313897" y="27432"/>
                </a:lnTo>
                <a:close/>
              </a:path>
              <a:path w="579120" h="597535">
                <a:moveTo>
                  <a:pt x="283464" y="27432"/>
                </a:moveTo>
                <a:lnTo>
                  <a:pt x="265175" y="30480"/>
                </a:lnTo>
                <a:lnTo>
                  <a:pt x="273909" y="36087"/>
                </a:lnTo>
                <a:lnTo>
                  <a:pt x="283464" y="2743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934200" y="4407408"/>
            <a:ext cx="256031" cy="11582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931152" y="4523232"/>
            <a:ext cx="259079" cy="73151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943343" y="4596384"/>
            <a:ext cx="237744" cy="8534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922007" y="4398264"/>
            <a:ext cx="274320" cy="289560"/>
          </a:xfrm>
          <a:custGeom>
            <a:avLst/>
            <a:gdLst/>
            <a:ahLst/>
            <a:cxnLst/>
            <a:rect l="l" t="t" r="r" b="b"/>
            <a:pathLst>
              <a:path w="274320" h="289560">
                <a:moveTo>
                  <a:pt x="140208" y="0"/>
                </a:moveTo>
                <a:lnTo>
                  <a:pt x="124968" y="0"/>
                </a:lnTo>
                <a:lnTo>
                  <a:pt x="112775" y="3048"/>
                </a:lnTo>
                <a:lnTo>
                  <a:pt x="97536" y="6096"/>
                </a:lnTo>
                <a:lnTo>
                  <a:pt x="85344" y="12191"/>
                </a:lnTo>
                <a:lnTo>
                  <a:pt x="73151" y="15239"/>
                </a:lnTo>
                <a:lnTo>
                  <a:pt x="73151" y="18287"/>
                </a:lnTo>
                <a:lnTo>
                  <a:pt x="51816" y="30480"/>
                </a:lnTo>
                <a:lnTo>
                  <a:pt x="51816" y="33527"/>
                </a:lnTo>
                <a:lnTo>
                  <a:pt x="33527" y="51815"/>
                </a:lnTo>
                <a:lnTo>
                  <a:pt x="18288" y="73151"/>
                </a:lnTo>
                <a:lnTo>
                  <a:pt x="12192" y="88391"/>
                </a:lnTo>
                <a:lnTo>
                  <a:pt x="6096" y="100584"/>
                </a:lnTo>
                <a:lnTo>
                  <a:pt x="3048" y="112775"/>
                </a:lnTo>
                <a:lnTo>
                  <a:pt x="3048" y="128016"/>
                </a:lnTo>
                <a:lnTo>
                  <a:pt x="0" y="143256"/>
                </a:lnTo>
                <a:lnTo>
                  <a:pt x="0" y="158496"/>
                </a:lnTo>
                <a:lnTo>
                  <a:pt x="3048" y="170687"/>
                </a:lnTo>
                <a:lnTo>
                  <a:pt x="6096" y="185928"/>
                </a:lnTo>
                <a:lnTo>
                  <a:pt x="12192" y="198119"/>
                </a:lnTo>
                <a:lnTo>
                  <a:pt x="15240" y="213360"/>
                </a:lnTo>
                <a:lnTo>
                  <a:pt x="18288" y="213360"/>
                </a:lnTo>
                <a:lnTo>
                  <a:pt x="30480" y="234696"/>
                </a:lnTo>
                <a:lnTo>
                  <a:pt x="30480" y="237744"/>
                </a:lnTo>
                <a:lnTo>
                  <a:pt x="48768" y="256031"/>
                </a:lnTo>
                <a:lnTo>
                  <a:pt x="70103" y="271272"/>
                </a:lnTo>
                <a:lnTo>
                  <a:pt x="82296" y="277368"/>
                </a:lnTo>
                <a:lnTo>
                  <a:pt x="97536" y="283463"/>
                </a:lnTo>
                <a:lnTo>
                  <a:pt x="121920" y="289560"/>
                </a:lnTo>
                <a:lnTo>
                  <a:pt x="164592" y="289560"/>
                </a:lnTo>
                <a:lnTo>
                  <a:pt x="176784" y="286512"/>
                </a:lnTo>
                <a:lnTo>
                  <a:pt x="192024" y="280416"/>
                </a:lnTo>
                <a:lnTo>
                  <a:pt x="196596" y="277368"/>
                </a:lnTo>
                <a:lnTo>
                  <a:pt x="124968" y="277368"/>
                </a:lnTo>
                <a:lnTo>
                  <a:pt x="88392" y="268224"/>
                </a:lnTo>
                <a:lnTo>
                  <a:pt x="76200" y="262128"/>
                </a:lnTo>
                <a:lnTo>
                  <a:pt x="79248" y="262128"/>
                </a:lnTo>
                <a:lnTo>
                  <a:pt x="57912" y="246887"/>
                </a:lnTo>
                <a:lnTo>
                  <a:pt x="39624" y="228600"/>
                </a:lnTo>
                <a:lnTo>
                  <a:pt x="42672" y="228600"/>
                </a:lnTo>
                <a:lnTo>
                  <a:pt x="27432" y="207263"/>
                </a:lnTo>
                <a:lnTo>
                  <a:pt x="24384" y="195072"/>
                </a:lnTo>
                <a:lnTo>
                  <a:pt x="18288" y="182880"/>
                </a:lnTo>
                <a:lnTo>
                  <a:pt x="15240" y="170687"/>
                </a:lnTo>
                <a:lnTo>
                  <a:pt x="15240" y="155448"/>
                </a:lnTo>
                <a:lnTo>
                  <a:pt x="12192" y="143256"/>
                </a:lnTo>
                <a:lnTo>
                  <a:pt x="15240" y="128016"/>
                </a:lnTo>
                <a:lnTo>
                  <a:pt x="15240" y="115824"/>
                </a:lnTo>
                <a:lnTo>
                  <a:pt x="18288" y="103632"/>
                </a:lnTo>
                <a:lnTo>
                  <a:pt x="30480" y="79248"/>
                </a:lnTo>
                <a:lnTo>
                  <a:pt x="42672" y="57912"/>
                </a:lnTo>
                <a:lnTo>
                  <a:pt x="45720" y="57912"/>
                </a:lnTo>
                <a:lnTo>
                  <a:pt x="60960" y="42672"/>
                </a:lnTo>
                <a:lnTo>
                  <a:pt x="82296" y="27432"/>
                </a:lnTo>
                <a:lnTo>
                  <a:pt x="79248" y="27432"/>
                </a:lnTo>
                <a:lnTo>
                  <a:pt x="91440" y="21336"/>
                </a:lnTo>
                <a:lnTo>
                  <a:pt x="115824" y="15239"/>
                </a:lnTo>
                <a:lnTo>
                  <a:pt x="128016" y="15239"/>
                </a:lnTo>
                <a:lnTo>
                  <a:pt x="140208" y="12191"/>
                </a:lnTo>
                <a:lnTo>
                  <a:pt x="192024" y="12191"/>
                </a:lnTo>
                <a:lnTo>
                  <a:pt x="179832" y="9144"/>
                </a:lnTo>
                <a:lnTo>
                  <a:pt x="167640" y="3048"/>
                </a:lnTo>
                <a:lnTo>
                  <a:pt x="155448" y="3048"/>
                </a:lnTo>
                <a:lnTo>
                  <a:pt x="140208" y="0"/>
                </a:lnTo>
                <a:close/>
              </a:path>
              <a:path w="274320" h="289560">
                <a:moveTo>
                  <a:pt x="198120" y="262128"/>
                </a:moveTo>
                <a:lnTo>
                  <a:pt x="173736" y="274319"/>
                </a:lnTo>
                <a:lnTo>
                  <a:pt x="161544" y="277368"/>
                </a:lnTo>
                <a:lnTo>
                  <a:pt x="196596" y="277368"/>
                </a:lnTo>
                <a:lnTo>
                  <a:pt x="201168" y="274319"/>
                </a:lnTo>
                <a:lnTo>
                  <a:pt x="204216" y="274319"/>
                </a:lnTo>
                <a:lnTo>
                  <a:pt x="217017" y="265175"/>
                </a:lnTo>
                <a:lnTo>
                  <a:pt x="195072" y="265175"/>
                </a:lnTo>
                <a:lnTo>
                  <a:pt x="198120" y="262128"/>
                </a:lnTo>
                <a:close/>
              </a:path>
              <a:path w="274320" h="289560">
                <a:moveTo>
                  <a:pt x="192024" y="12191"/>
                </a:moveTo>
                <a:lnTo>
                  <a:pt x="140208" y="12191"/>
                </a:lnTo>
                <a:lnTo>
                  <a:pt x="188975" y="24384"/>
                </a:lnTo>
                <a:lnTo>
                  <a:pt x="198120" y="30480"/>
                </a:lnTo>
                <a:lnTo>
                  <a:pt x="219456" y="45720"/>
                </a:lnTo>
                <a:lnTo>
                  <a:pt x="216408" y="45720"/>
                </a:lnTo>
                <a:lnTo>
                  <a:pt x="234696" y="64008"/>
                </a:lnTo>
                <a:lnTo>
                  <a:pt x="249936" y="85344"/>
                </a:lnTo>
                <a:lnTo>
                  <a:pt x="246888" y="85344"/>
                </a:lnTo>
                <a:lnTo>
                  <a:pt x="259080" y="109727"/>
                </a:lnTo>
                <a:lnTo>
                  <a:pt x="262127" y="121920"/>
                </a:lnTo>
                <a:lnTo>
                  <a:pt x="262127" y="161544"/>
                </a:lnTo>
                <a:lnTo>
                  <a:pt x="259080" y="176784"/>
                </a:lnTo>
                <a:lnTo>
                  <a:pt x="252984" y="201168"/>
                </a:lnTo>
                <a:lnTo>
                  <a:pt x="246888" y="210312"/>
                </a:lnTo>
                <a:lnTo>
                  <a:pt x="234696" y="231648"/>
                </a:lnTo>
                <a:lnTo>
                  <a:pt x="216408" y="249936"/>
                </a:lnTo>
                <a:lnTo>
                  <a:pt x="195072" y="265175"/>
                </a:lnTo>
                <a:lnTo>
                  <a:pt x="217017" y="265175"/>
                </a:lnTo>
                <a:lnTo>
                  <a:pt x="259080" y="216408"/>
                </a:lnTo>
                <a:lnTo>
                  <a:pt x="271272" y="176784"/>
                </a:lnTo>
                <a:lnTo>
                  <a:pt x="274320" y="164592"/>
                </a:lnTo>
                <a:lnTo>
                  <a:pt x="274320" y="118872"/>
                </a:lnTo>
                <a:lnTo>
                  <a:pt x="271272" y="106680"/>
                </a:lnTo>
                <a:lnTo>
                  <a:pt x="265175" y="91439"/>
                </a:lnTo>
                <a:lnTo>
                  <a:pt x="246888" y="54863"/>
                </a:lnTo>
                <a:lnTo>
                  <a:pt x="243840" y="54863"/>
                </a:lnTo>
                <a:lnTo>
                  <a:pt x="228600" y="36575"/>
                </a:lnTo>
                <a:lnTo>
                  <a:pt x="225551" y="36575"/>
                </a:lnTo>
                <a:lnTo>
                  <a:pt x="207264" y="21336"/>
                </a:lnTo>
                <a:lnTo>
                  <a:pt x="204216" y="21336"/>
                </a:lnTo>
                <a:lnTo>
                  <a:pt x="204216" y="18287"/>
                </a:lnTo>
                <a:lnTo>
                  <a:pt x="192024" y="12191"/>
                </a:lnTo>
                <a:close/>
              </a:path>
              <a:path w="274320" h="289560">
                <a:moveTo>
                  <a:pt x="45720" y="57912"/>
                </a:moveTo>
                <a:lnTo>
                  <a:pt x="42672" y="57912"/>
                </a:lnTo>
                <a:lnTo>
                  <a:pt x="42672" y="60960"/>
                </a:lnTo>
                <a:lnTo>
                  <a:pt x="45720" y="57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388608" y="5388864"/>
            <a:ext cx="70103" cy="3657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358128" y="5370576"/>
            <a:ext cx="124967" cy="246887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022592" y="4666488"/>
            <a:ext cx="67055" cy="1523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946392" y="4681728"/>
            <a:ext cx="146302" cy="143255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004304" y="4645152"/>
            <a:ext cx="85344" cy="91439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696456" y="5050535"/>
            <a:ext cx="70103" cy="60959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620256" y="5111496"/>
            <a:ext cx="134111" cy="10058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6675119" y="5044440"/>
            <a:ext cx="82296" cy="85343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568440" y="5148071"/>
            <a:ext cx="82295" cy="85343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864095" y="4773167"/>
            <a:ext cx="112775" cy="12801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778752" y="4901946"/>
            <a:ext cx="149351" cy="133350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848856" y="4824984"/>
            <a:ext cx="82296" cy="85343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733031" y="4934711"/>
            <a:ext cx="85344" cy="8839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528816" y="5215129"/>
            <a:ext cx="73151" cy="7010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452615" y="5300471"/>
            <a:ext cx="73152" cy="67056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501384" y="5294376"/>
            <a:ext cx="73152" cy="67056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291071" y="5602223"/>
            <a:ext cx="192024" cy="256031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352032" y="5245608"/>
            <a:ext cx="222503" cy="600456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647688" y="512064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39623" y="0"/>
                </a:moveTo>
                <a:lnTo>
                  <a:pt x="0" y="42672"/>
                </a:lnTo>
                <a:lnTo>
                  <a:pt x="30479" y="67056"/>
                </a:lnTo>
                <a:lnTo>
                  <a:pt x="67055" y="24384"/>
                </a:lnTo>
                <a:lnTo>
                  <a:pt x="3962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986016" y="4742688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36575" y="0"/>
                </a:moveTo>
                <a:lnTo>
                  <a:pt x="0" y="45719"/>
                </a:lnTo>
                <a:lnTo>
                  <a:pt x="27431" y="70104"/>
                </a:lnTo>
                <a:lnTo>
                  <a:pt x="67055" y="27431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818376" y="4931664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36575" y="0"/>
                </a:moveTo>
                <a:lnTo>
                  <a:pt x="0" y="45719"/>
                </a:lnTo>
                <a:lnTo>
                  <a:pt x="27431" y="70104"/>
                </a:lnTo>
                <a:lnTo>
                  <a:pt x="67055" y="27431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464808" y="5471159"/>
            <a:ext cx="52069" cy="67310"/>
          </a:xfrm>
          <a:custGeom>
            <a:avLst/>
            <a:gdLst/>
            <a:ahLst/>
            <a:cxnLst/>
            <a:rect l="l" t="t" r="r" b="b"/>
            <a:pathLst>
              <a:path w="52070" h="67310">
                <a:moveTo>
                  <a:pt x="12191" y="0"/>
                </a:moveTo>
                <a:lnTo>
                  <a:pt x="0" y="54863"/>
                </a:lnTo>
                <a:lnTo>
                  <a:pt x="36575" y="67056"/>
                </a:lnTo>
                <a:lnTo>
                  <a:pt x="51815" y="9143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345935" y="5699759"/>
            <a:ext cx="52069" cy="67310"/>
          </a:xfrm>
          <a:custGeom>
            <a:avLst/>
            <a:gdLst/>
            <a:ahLst/>
            <a:cxnLst/>
            <a:rect l="l" t="t" r="r" b="b"/>
            <a:pathLst>
              <a:path w="52070" h="67310">
                <a:moveTo>
                  <a:pt x="12191" y="0"/>
                </a:moveTo>
                <a:lnTo>
                  <a:pt x="0" y="54863"/>
                </a:lnTo>
                <a:lnTo>
                  <a:pt x="36575" y="67056"/>
                </a:lnTo>
                <a:lnTo>
                  <a:pt x="51815" y="9143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412991" y="5458967"/>
            <a:ext cx="52069" cy="67310"/>
          </a:xfrm>
          <a:custGeom>
            <a:avLst/>
            <a:gdLst/>
            <a:ahLst/>
            <a:cxnLst/>
            <a:rect l="l" t="t" r="r" b="b"/>
            <a:pathLst>
              <a:path w="52070" h="67310">
                <a:moveTo>
                  <a:pt x="15240" y="0"/>
                </a:moveTo>
                <a:lnTo>
                  <a:pt x="0" y="54863"/>
                </a:lnTo>
                <a:lnTo>
                  <a:pt x="36575" y="67055"/>
                </a:lnTo>
                <a:lnTo>
                  <a:pt x="51816" y="9143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394703" y="5711952"/>
            <a:ext cx="52069" cy="64135"/>
          </a:xfrm>
          <a:custGeom>
            <a:avLst/>
            <a:gdLst/>
            <a:ahLst/>
            <a:cxnLst/>
            <a:rect l="l" t="t" r="r" b="b"/>
            <a:pathLst>
              <a:path w="52070" h="64135">
                <a:moveTo>
                  <a:pt x="15240" y="0"/>
                </a:moveTo>
                <a:lnTo>
                  <a:pt x="0" y="54864"/>
                </a:lnTo>
                <a:lnTo>
                  <a:pt x="36575" y="64008"/>
                </a:lnTo>
                <a:lnTo>
                  <a:pt x="51816" y="9143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473952" y="5358384"/>
            <a:ext cx="48895" cy="45720"/>
          </a:xfrm>
          <a:custGeom>
            <a:avLst/>
            <a:gdLst/>
            <a:ahLst/>
            <a:cxnLst/>
            <a:rect l="l" t="t" r="r" b="b"/>
            <a:pathLst>
              <a:path w="48895" h="45720">
                <a:moveTo>
                  <a:pt x="9144" y="0"/>
                </a:moveTo>
                <a:lnTo>
                  <a:pt x="0" y="36576"/>
                </a:lnTo>
                <a:lnTo>
                  <a:pt x="39624" y="45720"/>
                </a:lnTo>
                <a:lnTo>
                  <a:pt x="48768" y="9144"/>
                </a:lnTo>
                <a:lnTo>
                  <a:pt x="914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731889" y="5201792"/>
            <a:ext cx="37465" cy="39370"/>
          </a:xfrm>
          <a:custGeom>
            <a:avLst/>
            <a:gdLst/>
            <a:ahLst/>
            <a:cxnLst/>
            <a:rect l="l" t="t" r="r" b="b"/>
            <a:pathLst>
              <a:path w="37465" h="39370">
                <a:moveTo>
                  <a:pt x="16764" y="0"/>
                </a:moveTo>
                <a:lnTo>
                  <a:pt x="9763" y="2047"/>
                </a:lnTo>
                <a:lnTo>
                  <a:pt x="4191" y="7238"/>
                </a:lnTo>
                <a:lnTo>
                  <a:pt x="809" y="14525"/>
                </a:lnTo>
                <a:lnTo>
                  <a:pt x="0" y="22097"/>
                </a:lnTo>
                <a:lnTo>
                  <a:pt x="2047" y="29098"/>
                </a:lnTo>
                <a:lnTo>
                  <a:pt x="7239" y="34670"/>
                </a:lnTo>
                <a:lnTo>
                  <a:pt x="12763" y="38052"/>
                </a:lnTo>
                <a:lnTo>
                  <a:pt x="19431" y="38861"/>
                </a:lnTo>
                <a:lnTo>
                  <a:pt x="26098" y="36814"/>
                </a:lnTo>
                <a:lnTo>
                  <a:pt x="31623" y="31622"/>
                </a:lnTo>
                <a:lnTo>
                  <a:pt x="36337" y="24764"/>
                </a:lnTo>
                <a:lnTo>
                  <a:pt x="37338" y="17906"/>
                </a:lnTo>
                <a:lnTo>
                  <a:pt x="35480" y="11048"/>
                </a:lnTo>
                <a:lnTo>
                  <a:pt x="31623" y="4190"/>
                </a:lnTo>
                <a:lnTo>
                  <a:pt x="24336" y="809"/>
                </a:lnTo>
                <a:lnTo>
                  <a:pt x="16764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723888" y="5196840"/>
            <a:ext cx="52069" cy="48895"/>
          </a:xfrm>
          <a:custGeom>
            <a:avLst/>
            <a:gdLst/>
            <a:ahLst/>
            <a:cxnLst/>
            <a:rect l="l" t="t" r="r" b="b"/>
            <a:pathLst>
              <a:path w="52070" h="48895">
                <a:moveTo>
                  <a:pt x="36575" y="0"/>
                </a:moveTo>
                <a:lnTo>
                  <a:pt x="24383" y="0"/>
                </a:lnTo>
                <a:lnTo>
                  <a:pt x="15239" y="3048"/>
                </a:lnTo>
                <a:lnTo>
                  <a:pt x="9143" y="6096"/>
                </a:lnTo>
                <a:lnTo>
                  <a:pt x="9143" y="9143"/>
                </a:lnTo>
                <a:lnTo>
                  <a:pt x="6095" y="9143"/>
                </a:lnTo>
                <a:lnTo>
                  <a:pt x="3047" y="15240"/>
                </a:lnTo>
                <a:lnTo>
                  <a:pt x="3047" y="18287"/>
                </a:lnTo>
                <a:lnTo>
                  <a:pt x="0" y="24384"/>
                </a:lnTo>
                <a:lnTo>
                  <a:pt x="0" y="27432"/>
                </a:lnTo>
                <a:lnTo>
                  <a:pt x="3047" y="33528"/>
                </a:lnTo>
                <a:lnTo>
                  <a:pt x="3047" y="36576"/>
                </a:lnTo>
                <a:lnTo>
                  <a:pt x="12191" y="45720"/>
                </a:lnTo>
                <a:lnTo>
                  <a:pt x="18287" y="48768"/>
                </a:lnTo>
                <a:lnTo>
                  <a:pt x="36575" y="48768"/>
                </a:lnTo>
                <a:lnTo>
                  <a:pt x="36575" y="45720"/>
                </a:lnTo>
                <a:lnTo>
                  <a:pt x="39623" y="45720"/>
                </a:lnTo>
                <a:lnTo>
                  <a:pt x="45719" y="42672"/>
                </a:lnTo>
                <a:lnTo>
                  <a:pt x="45719" y="39624"/>
                </a:lnTo>
                <a:lnTo>
                  <a:pt x="47243" y="36576"/>
                </a:lnTo>
                <a:lnTo>
                  <a:pt x="18287" y="36576"/>
                </a:lnTo>
                <a:lnTo>
                  <a:pt x="12191" y="24384"/>
                </a:lnTo>
                <a:lnTo>
                  <a:pt x="15239" y="24384"/>
                </a:lnTo>
                <a:lnTo>
                  <a:pt x="15239" y="18287"/>
                </a:lnTo>
                <a:lnTo>
                  <a:pt x="21335" y="12192"/>
                </a:lnTo>
                <a:lnTo>
                  <a:pt x="48767" y="12192"/>
                </a:lnTo>
                <a:lnTo>
                  <a:pt x="36575" y="0"/>
                </a:lnTo>
                <a:close/>
              </a:path>
              <a:path w="52070" h="48895">
                <a:moveTo>
                  <a:pt x="18287" y="33528"/>
                </a:moveTo>
                <a:lnTo>
                  <a:pt x="18287" y="36576"/>
                </a:lnTo>
                <a:lnTo>
                  <a:pt x="24383" y="36576"/>
                </a:lnTo>
                <a:lnTo>
                  <a:pt x="18287" y="33528"/>
                </a:lnTo>
                <a:close/>
              </a:path>
              <a:path w="52070" h="48895">
                <a:moveTo>
                  <a:pt x="51815" y="27432"/>
                </a:moveTo>
                <a:lnTo>
                  <a:pt x="39623" y="27432"/>
                </a:lnTo>
                <a:lnTo>
                  <a:pt x="30479" y="36576"/>
                </a:lnTo>
                <a:lnTo>
                  <a:pt x="47243" y="36576"/>
                </a:lnTo>
                <a:lnTo>
                  <a:pt x="48767" y="33528"/>
                </a:lnTo>
                <a:lnTo>
                  <a:pt x="51815" y="33528"/>
                </a:lnTo>
                <a:lnTo>
                  <a:pt x="51815" y="27432"/>
                </a:lnTo>
                <a:close/>
              </a:path>
              <a:path w="52070" h="48895">
                <a:moveTo>
                  <a:pt x="39014" y="23164"/>
                </a:moveTo>
                <a:lnTo>
                  <a:pt x="36575" y="30480"/>
                </a:lnTo>
                <a:lnTo>
                  <a:pt x="39623" y="27432"/>
                </a:lnTo>
                <a:lnTo>
                  <a:pt x="51815" y="27432"/>
                </a:lnTo>
                <a:lnTo>
                  <a:pt x="51815" y="24384"/>
                </a:lnTo>
                <a:lnTo>
                  <a:pt x="39623" y="24384"/>
                </a:lnTo>
                <a:lnTo>
                  <a:pt x="39014" y="23164"/>
                </a:lnTo>
                <a:close/>
              </a:path>
              <a:path w="52070" h="48895">
                <a:moveTo>
                  <a:pt x="15239" y="24384"/>
                </a:moveTo>
                <a:lnTo>
                  <a:pt x="12191" y="24384"/>
                </a:lnTo>
                <a:lnTo>
                  <a:pt x="15239" y="27432"/>
                </a:lnTo>
                <a:lnTo>
                  <a:pt x="15239" y="24384"/>
                </a:lnTo>
                <a:close/>
              </a:path>
              <a:path w="52070" h="48895">
                <a:moveTo>
                  <a:pt x="39623" y="21336"/>
                </a:moveTo>
                <a:lnTo>
                  <a:pt x="39014" y="23164"/>
                </a:lnTo>
                <a:lnTo>
                  <a:pt x="39623" y="24384"/>
                </a:lnTo>
                <a:lnTo>
                  <a:pt x="39623" y="21336"/>
                </a:lnTo>
                <a:close/>
              </a:path>
              <a:path w="52070" h="48895">
                <a:moveTo>
                  <a:pt x="48767" y="12192"/>
                </a:moveTo>
                <a:lnTo>
                  <a:pt x="30479" y="12192"/>
                </a:lnTo>
                <a:lnTo>
                  <a:pt x="36575" y="15240"/>
                </a:lnTo>
                <a:lnTo>
                  <a:pt x="33527" y="15240"/>
                </a:lnTo>
                <a:lnTo>
                  <a:pt x="39623" y="21336"/>
                </a:lnTo>
                <a:lnTo>
                  <a:pt x="39623" y="24384"/>
                </a:lnTo>
                <a:lnTo>
                  <a:pt x="51815" y="24384"/>
                </a:lnTo>
                <a:lnTo>
                  <a:pt x="51815" y="21336"/>
                </a:lnTo>
                <a:lnTo>
                  <a:pt x="48767" y="15240"/>
                </a:lnTo>
                <a:lnTo>
                  <a:pt x="48767" y="12192"/>
                </a:lnTo>
                <a:close/>
              </a:path>
              <a:path w="52070" h="48895">
                <a:moveTo>
                  <a:pt x="36575" y="18287"/>
                </a:moveTo>
                <a:lnTo>
                  <a:pt x="39014" y="23164"/>
                </a:lnTo>
                <a:lnTo>
                  <a:pt x="39623" y="21336"/>
                </a:lnTo>
                <a:lnTo>
                  <a:pt x="36575" y="18287"/>
                </a:lnTo>
                <a:close/>
              </a:path>
              <a:path w="52070" h="48895">
                <a:moveTo>
                  <a:pt x="18287" y="15240"/>
                </a:moveTo>
                <a:lnTo>
                  <a:pt x="15239" y="18287"/>
                </a:lnTo>
                <a:lnTo>
                  <a:pt x="15239" y="21336"/>
                </a:lnTo>
                <a:lnTo>
                  <a:pt x="18287" y="15240"/>
                </a:lnTo>
                <a:close/>
              </a:path>
              <a:path w="52070" h="48895">
                <a:moveTo>
                  <a:pt x="27431" y="12192"/>
                </a:moveTo>
                <a:lnTo>
                  <a:pt x="21335" y="12192"/>
                </a:lnTo>
                <a:lnTo>
                  <a:pt x="21335" y="15240"/>
                </a:lnTo>
                <a:lnTo>
                  <a:pt x="27431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105144" y="5312664"/>
            <a:ext cx="307848" cy="14630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812280" y="4562855"/>
            <a:ext cx="131064" cy="91439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800088" y="4654296"/>
            <a:ext cx="64007" cy="67055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6888480" y="4590288"/>
            <a:ext cx="82296" cy="88392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797040" y="4678679"/>
            <a:ext cx="82295" cy="8839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464808" y="4946903"/>
            <a:ext cx="146304" cy="161544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568440" y="4767071"/>
            <a:ext cx="207263" cy="283463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736080" y="4739640"/>
            <a:ext cx="82296" cy="85343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626352" y="4885944"/>
            <a:ext cx="88392" cy="94487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422135" y="5087111"/>
            <a:ext cx="124967" cy="13411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345935" y="5233417"/>
            <a:ext cx="76200" cy="70102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376415" y="5199889"/>
            <a:ext cx="76200" cy="70102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900928" y="5303520"/>
            <a:ext cx="283464" cy="25298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123432" y="5181600"/>
            <a:ext cx="347471" cy="179831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882383" y="466344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39624" y="0"/>
                </a:moveTo>
                <a:lnTo>
                  <a:pt x="0" y="42672"/>
                </a:lnTo>
                <a:lnTo>
                  <a:pt x="30480" y="67056"/>
                </a:lnTo>
                <a:lnTo>
                  <a:pt x="67056" y="24384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720840" y="485546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36575" y="0"/>
                </a:moveTo>
                <a:lnTo>
                  <a:pt x="0" y="42672"/>
                </a:lnTo>
                <a:lnTo>
                  <a:pt x="27431" y="67056"/>
                </a:lnTo>
                <a:lnTo>
                  <a:pt x="67055" y="24384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556247" y="504748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36575" y="0"/>
                </a:moveTo>
                <a:lnTo>
                  <a:pt x="0" y="42672"/>
                </a:lnTo>
                <a:lnTo>
                  <a:pt x="27431" y="67056"/>
                </a:lnTo>
                <a:lnTo>
                  <a:pt x="67055" y="24384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257544" y="5340096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10" h="58420">
                <a:moveTo>
                  <a:pt x="54863" y="0"/>
                </a:moveTo>
                <a:lnTo>
                  <a:pt x="0" y="21335"/>
                </a:lnTo>
                <a:lnTo>
                  <a:pt x="15239" y="57911"/>
                </a:lnTo>
                <a:lnTo>
                  <a:pt x="67055" y="36575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010655" y="5391911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10" h="58420">
                <a:moveTo>
                  <a:pt x="51816" y="0"/>
                </a:moveTo>
                <a:lnTo>
                  <a:pt x="0" y="21336"/>
                </a:lnTo>
                <a:lnTo>
                  <a:pt x="15240" y="57912"/>
                </a:lnTo>
                <a:lnTo>
                  <a:pt x="67056" y="36575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028944" y="5440679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10" h="58420">
                <a:moveTo>
                  <a:pt x="54863" y="0"/>
                </a:moveTo>
                <a:lnTo>
                  <a:pt x="0" y="21336"/>
                </a:lnTo>
                <a:lnTo>
                  <a:pt x="15239" y="57912"/>
                </a:lnTo>
                <a:lnTo>
                  <a:pt x="67055" y="33528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239255" y="5291328"/>
            <a:ext cx="67310" cy="55244"/>
          </a:xfrm>
          <a:custGeom>
            <a:avLst/>
            <a:gdLst/>
            <a:ahLst/>
            <a:cxnLst/>
            <a:rect l="l" t="t" r="r" b="b"/>
            <a:pathLst>
              <a:path w="67310" h="55245">
                <a:moveTo>
                  <a:pt x="54864" y="0"/>
                </a:moveTo>
                <a:lnTo>
                  <a:pt x="0" y="21336"/>
                </a:lnTo>
                <a:lnTo>
                  <a:pt x="15240" y="54864"/>
                </a:lnTo>
                <a:lnTo>
                  <a:pt x="67056" y="33528"/>
                </a:lnTo>
                <a:lnTo>
                  <a:pt x="5486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489191" y="523036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24384" y="0"/>
                </a:moveTo>
                <a:lnTo>
                  <a:pt x="0" y="27431"/>
                </a:lnTo>
                <a:lnTo>
                  <a:pt x="27432" y="51815"/>
                </a:lnTo>
                <a:lnTo>
                  <a:pt x="51815" y="24383"/>
                </a:lnTo>
                <a:lnTo>
                  <a:pt x="2438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513576" y="520293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4383" y="0"/>
                </a:moveTo>
                <a:lnTo>
                  <a:pt x="0" y="30480"/>
                </a:lnTo>
                <a:lnTo>
                  <a:pt x="30479" y="54863"/>
                </a:lnTo>
                <a:lnTo>
                  <a:pt x="54864" y="24383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367271" y="526694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36575" y="0"/>
                </a:moveTo>
                <a:lnTo>
                  <a:pt x="0" y="12191"/>
                </a:lnTo>
                <a:lnTo>
                  <a:pt x="15239" y="51815"/>
                </a:lnTo>
                <a:lnTo>
                  <a:pt x="51815" y="39623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498716" y="500367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7907" y="0"/>
                </a:moveTo>
                <a:lnTo>
                  <a:pt x="11239" y="2047"/>
                </a:lnTo>
                <a:lnTo>
                  <a:pt x="5714" y="7238"/>
                </a:lnTo>
                <a:lnTo>
                  <a:pt x="1000" y="12763"/>
                </a:lnTo>
                <a:lnTo>
                  <a:pt x="0" y="19430"/>
                </a:lnTo>
                <a:lnTo>
                  <a:pt x="1857" y="26098"/>
                </a:lnTo>
                <a:lnTo>
                  <a:pt x="5714" y="31622"/>
                </a:lnTo>
                <a:lnTo>
                  <a:pt x="13001" y="36337"/>
                </a:lnTo>
                <a:lnTo>
                  <a:pt x="20574" y="37337"/>
                </a:lnTo>
                <a:lnTo>
                  <a:pt x="27574" y="35480"/>
                </a:lnTo>
                <a:lnTo>
                  <a:pt x="33147" y="31622"/>
                </a:lnTo>
                <a:lnTo>
                  <a:pt x="36528" y="24336"/>
                </a:lnTo>
                <a:lnTo>
                  <a:pt x="37337" y="16763"/>
                </a:lnTo>
                <a:lnTo>
                  <a:pt x="35290" y="9763"/>
                </a:lnTo>
                <a:lnTo>
                  <a:pt x="30099" y="4190"/>
                </a:lnTo>
                <a:lnTo>
                  <a:pt x="24574" y="809"/>
                </a:lnTo>
                <a:lnTo>
                  <a:pt x="17907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492240" y="4995671"/>
            <a:ext cx="48895" cy="52069"/>
          </a:xfrm>
          <a:custGeom>
            <a:avLst/>
            <a:gdLst/>
            <a:ahLst/>
            <a:cxnLst/>
            <a:rect l="l" t="t" r="r" b="b"/>
            <a:pathLst>
              <a:path w="48895" h="52070">
                <a:moveTo>
                  <a:pt x="33528" y="3047"/>
                </a:moveTo>
                <a:lnTo>
                  <a:pt x="12191" y="3047"/>
                </a:lnTo>
                <a:lnTo>
                  <a:pt x="12191" y="6095"/>
                </a:lnTo>
                <a:lnTo>
                  <a:pt x="6096" y="9143"/>
                </a:lnTo>
                <a:lnTo>
                  <a:pt x="6096" y="12191"/>
                </a:lnTo>
                <a:lnTo>
                  <a:pt x="3048" y="18287"/>
                </a:lnTo>
                <a:lnTo>
                  <a:pt x="0" y="18287"/>
                </a:lnTo>
                <a:lnTo>
                  <a:pt x="0" y="30479"/>
                </a:lnTo>
                <a:lnTo>
                  <a:pt x="3048" y="36575"/>
                </a:lnTo>
                <a:lnTo>
                  <a:pt x="3048" y="39623"/>
                </a:lnTo>
                <a:lnTo>
                  <a:pt x="6096" y="45719"/>
                </a:lnTo>
                <a:lnTo>
                  <a:pt x="9144" y="45719"/>
                </a:lnTo>
                <a:lnTo>
                  <a:pt x="15239" y="48767"/>
                </a:lnTo>
                <a:lnTo>
                  <a:pt x="15239" y="51815"/>
                </a:lnTo>
                <a:lnTo>
                  <a:pt x="27432" y="51815"/>
                </a:lnTo>
                <a:lnTo>
                  <a:pt x="33528" y="48767"/>
                </a:lnTo>
                <a:lnTo>
                  <a:pt x="36576" y="48767"/>
                </a:lnTo>
                <a:lnTo>
                  <a:pt x="42671" y="42671"/>
                </a:lnTo>
                <a:lnTo>
                  <a:pt x="45719" y="42671"/>
                </a:lnTo>
                <a:lnTo>
                  <a:pt x="47243" y="39623"/>
                </a:lnTo>
                <a:lnTo>
                  <a:pt x="21336" y="39623"/>
                </a:lnTo>
                <a:lnTo>
                  <a:pt x="15239" y="36575"/>
                </a:lnTo>
                <a:lnTo>
                  <a:pt x="18287" y="36575"/>
                </a:lnTo>
                <a:lnTo>
                  <a:pt x="12191" y="30479"/>
                </a:lnTo>
                <a:lnTo>
                  <a:pt x="13715" y="30479"/>
                </a:lnTo>
                <a:lnTo>
                  <a:pt x="12191" y="27431"/>
                </a:lnTo>
                <a:lnTo>
                  <a:pt x="12191" y="21335"/>
                </a:lnTo>
                <a:lnTo>
                  <a:pt x="13715" y="21335"/>
                </a:lnTo>
                <a:lnTo>
                  <a:pt x="15239" y="18287"/>
                </a:lnTo>
                <a:lnTo>
                  <a:pt x="21336" y="15239"/>
                </a:lnTo>
                <a:lnTo>
                  <a:pt x="18287" y="15239"/>
                </a:lnTo>
                <a:lnTo>
                  <a:pt x="24384" y="12191"/>
                </a:lnTo>
                <a:lnTo>
                  <a:pt x="44195" y="12191"/>
                </a:lnTo>
                <a:lnTo>
                  <a:pt x="42671" y="9143"/>
                </a:lnTo>
                <a:lnTo>
                  <a:pt x="42671" y="6095"/>
                </a:lnTo>
                <a:lnTo>
                  <a:pt x="39624" y="6095"/>
                </a:lnTo>
                <a:lnTo>
                  <a:pt x="33528" y="3047"/>
                </a:lnTo>
                <a:close/>
              </a:path>
              <a:path w="48895" h="52070">
                <a:moveTo>
                  <a:pt x="30480" y="36575"/>
                </a:moveTo>
                <a:lnTo>
                  <a:pt x="24384" y="39623"/>
                </a:lnTo>
                <a:lnTo>
                  <a:pt x="30480" y="39623"/>
                </a:lnTo>
                <a:lnTo>
                  <a:pt x="30480" y="36575"/>
                </a:lnTo>
                <a:close/>
              </a:path>
              <a:path w="48895" h="52070">
                <a:moveTo>
                  <a:pt x="48767" y="33527"/>
                </a:moveTo>
                <a:lnTo>
                  <a:pt x="36576" y="33527"/>
                </a:lnTo>
                <a:lnTo>
                  <a:pt x="30480" y="39623"/>
                </a:lnTo>
                <a:lnTo>
                  <a:pt x="47243" y="39623"/>
                </a:lnTo>
                <a:lnTo>
                  <a:pt x="48767" y="36575"/>
                </a:lnTo>
                <a:lnTo>
                  <a:pt x="48767" y="33527"/>
                </a:lnTo>
                <a:close/>
              </a:path>
              <a:path w="48895" h="52070">
                <a:moveTo>
                  <a:pt x="36576" y="27431"/>
                </a:moveTo>
                <a:lnTo>
                  <a:pt x="33528" y="36575"/>
                </a:lnTo>
                <a:lnTo>
                  <a:pt x="36576" y="33527"/>
                </a:lnTo>
                <a:lnTo>
                  <a:pt x="48767" y="33527"/>
                </a:lnTo>
                <a:lnTo>
                  <a:pt x="48767" y="30479"/>
                </a:lnTo>
                <a:lnTo>
                  <a:pt x="36576" y="30479"/>
                </a:lnTo>
                <a:lnTo>
                  <a:pt x="36576" y="27431"/>
                </a:lnTo>
                <a:close/>
              </a:path>
              <a:path w="48895" h="52070">
                <a:moveTo>
                  <a:pt x="13715" y="30479"/>
                </a:moveTo>
                <a:lnTo>
                  <a:pt x="12191" y="30479"/>
                </a:lnTo>
                <a:lnTo>
                  <a:pt x="15239" y="33527"/>
                </a:lnTo>
                <a:lnTo>
                  <a:pt x="13715" y="30479"/>
                </a:lnTo>
                <a:close/>
              </a:path>
              <a:path w="48895" h="52070">
                <a:moveTo>
                  <a:pt x="48767" y="18287"/>
                </a:moveTo>
                <a:lnTo>
                  <a:pt x="36576" y="18287"/>
                </a:lnTo>
                <a:lnTo>
                  <a:pt x="36576" y="30479"/>
                </a:lnTo>
                <a:lnTo>
                  <a:pt x="48767" y="30479"/>
                </a:lnTo>
                <a:lnTo>
                  <a:pt x="48767" y="18287"/>
                </a:lnTo>
                <a:close/>
              </a:path>
              <a:path w="48895" h="52070">
                <a:moveTo>
                  <a:pt x="13715" y="21335"/>
                </a:moveTo>
                <a:lnTo>
                  <a:pt x="12191" y="21335"/>
                </a:lnTo>
                <a:lnTo>
                  <a:pt x="12191" y="24383"/>
                </a:lnTo>
                <a:lnTo>
                  <a:pt x="13715" y="21335"/>
                </a:lnTo>
                <a:close/>
              </a:path>
              <a:path w="48895" h="52070">
                <a:moveTo>
                  <a:pt x="48767" y="15239"/>
                </a:moveTo>
                <a:lnTo>
                  <a:pt x="33528" y="15239"/>
                </a:lnTo>
                <a:lnTo>
                  <a:pt x="36576" y="21335"/>
                </a:lnTo>
                <a:lnTo>
                  <a:pt x="36576" y="18287"/>
                </a:lnTo>
                <a:lnTo>
                  <a:pt x="48767" y="18287"/>
                </a:lnTo>
                <a:lnTo>
                  <a:pt x="48767" y="15239"/>
                </a:lnTo>
                <a:close/>
              </a:path>
              <a:path w="48895" h="52070">
                <a:moveTo>
                  <a:pt x="33528" y="15239"/>
                </a:moveTo>
                <a:lnTo>
                  <a:pt x="27432" y="15239"/>
                </a:lnTo>
                <a:lnTo>
                  <a:pt x="33528" y="18287"/>
                </a:lnTo>
                <a:lnTo>
                  <a:pt x="33528" y="15239"/>
                </a:lnTo>
                <a:close/>
              </a:path>
              <a:path w="48895" h="52070">
                <a:moveTo>
                  <a:pt x="44195" y="12191"/>
                </a:moveTo>
                <a:lnTo>
                  <a:pt x="24384" y="12191"/>
                </a:lnTo>
                <a:lnTo>
                  <a:pt x="24384" y="15239"/>
                </a:lnTo>
                <a:lnTo>
                  <a:pt x="45719" y="15239"/>
                </a:lnTo>
                <a:lnTo>
                  <a:pt x="44195" y="12191"/>
                </a:lnTo>
                <a:close/>
              </a:path>
              <a:path w="48895" h="52070">
                <a:moveTo>
                  <a:pt x="24384" y="0"/>
                </a:moveTo>
                <a:lnTo>
                  <a:pt x="21336" y="0"/>
                </a:lnTo>
                <a:lnTo>
                  <a:pt x="15239" y="3047"/>
                </a:lnTo>
                <a:lnTo>
                  <a:pt x="30480" y="3047"/>
                </a:lnTo>
                <a:lnTo>
                  <a:pt x="243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7629143" y="4194047"/>
            <a:ext cx="237743" cy="131063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156704" y="4288535"/>
            <a:ext cx="484631" cy="240791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857743" y="4081271"/>
            <a:ext cx="688847" cy="158495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001000" y="4160520"/>
            <a:ext cx="509015" cy="88392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738871" y="4255008"/>
            <a:ext cx="70485" cy="58419"/>
          </a:xfrm>
          <a:custGeom>
            <a:avLst/>
            <a:gdLst/>
            <a:ahLst/>
            <a:cxnLst/>
            <a:rect l="l" t="t" r="r" b="b"/>
            <a:pathLst>
              <a:path w="70484" h="58420">
                <a:moveTo>
                  <a:pt x="54863" y="0"/>
                </a:moveTo>
                <a:lnTo>
                  <a:pt x="0" y="21336"/>
                </a:lnTo>
                <a:lnTo>
                  <a:pt x="15239" y="57912"/>
                </a:lnTo>
                <a:lnTo>
                  <a:pt x="70103" y="36575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278623" y="4459223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51816" y="0"/>
                </a:moveTo>
                <a:lnTo>
                  <a:pt x="0" y="21336"/>
                </a:lnTo>
                <a:lnTo>
                  <a:pt x="15240" y="57912"/>
                </a:lnTo>
                <a:lnTo>
                  <a:pt x="67055" y="33527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7510271" y="4358640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51816" y="0"/>
                </a:moveTo>
                <a:lnTo>
                  <a:pt x="0" y="21336"/>
                </a:lnTo>
                <a:lnTo>
                  <a:pt x="15239" y="57912"/>
                </a:lnTo>
                <a:lnTo>
                  <a:pt x="67055" y="33527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135111" y="4187952"/>
            <a:ext cx="60960" cy="43180"/>
          </a:xfrm>
          <a:custGeom>
            <a:avLst/>
            <a:gdLst/>
            <a:ahLst/>
            <a:cxnLst/>
            <a:rect l="l" t="t" r="r" b="b"/>
            <a:pathLst>
              <a:path w="60959" h="43179">
                <a:moveTo>
                  <a:pt x="3048" y="0"/>
                </a:moveTo>
                <a:lnTo>
                  <a:pt x="0" y="39624"/>
                </a:lnTo>
                <a:lnTo>
                  <a:pt x="57912" y="42672"/>
                </a:lnTo>
                <a:lnTo>
                  <a:pt x="60960" y="3048"/>
                </a:lnTo>
                <a:lnTo>
                  <a:pt x="304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391143" y="4145279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0" y="0"/>
                </a:moveTo>
                <a:lnTo>
                  <a:pt x="0" y="39624"/>
                </a:lnTo>
                <a:lnTo>
                  <a:pt x="54863" y="42672"/>
                </a:lnTo>
                <a:lnTo>
                  <a:pt x="57911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141207" y="4136135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0" y="0"/>
                </a:moveTo>
                <a:lnTo>
                  <a:pt x="0" y="39624"/>
                </a:lnTo>
                <a:lnTo>
                  <a:pt x="54864" y="42672"/>
                </a:lnTo>
                <a:lnTo>
                  <a:pt x="57912" y="304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385047" y="4197096"/>
            <a:ext cx="60960" cy="43180"/>
          </a:xfrm>
          <a:custGeom>
            <a:avLst/>
            <a:gdLst/>
            <a:ahLst/>
            <a:cxnLst/>
            <a:rect l="l" t="t" r="r" b="b"/>
            <a:pathLst>
              <a:path w="60959" h="43179">
                <a:moveTo>
                  <a:pt x="3048" y="0"/>
                </a:moveTo>
                <a:lnTo>
                  <a:pt x="0" y="36575"/>
                </a:lnTo>
                <a:lnTo>
                  <a:pt x="57911" y="42671"/>
                </a:lnTo>
                <a:lnTo>
                  <a:pt x="60959" y="3048"/>
                </a:lnTo>
                <a:lnTo>
                  <a:pt x="304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025383" y="4157471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3048" y="0"/>
                </a:moveTo>
                <a:lnTo>
                  <a:pt x="0" y="39624"/>
                </a:lnTo>
                <a:lnTo>
                  <a:pt x="39624" y="42672"/>
                </a:lnTo>
                <a:lnTo>
                  <a:pt x="42672" y="3048"/>
                </a:lnTo>
                <a:lnTo>
                  <a:pt x="304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797403" y="43514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8811" y="0"/>
                </a:moveTo>
                <a:lnTo>
                  <a:pt x="11572" y="1142"/>
                </a:lnTo>
                <a:lnTo>
                  <a:pt x="5429" y="4952"/>
                </a:lnTo>
                <a:lnTo>
                  <a:pt x="1285" y="11048"/>
                </a:lnTo>
                <a:lnTo>
                  <a:pt x="0" y="18287"/>
                </a:lnTo>
                <a:lnTo>
                  <a:pt x="2428" y="25526"/>
                </a:lnTo>
                <a:lnTo>
                  <a:pt x="6238" y="31670"/>
                </a:lnTo>
                <a:lnTo>
                  <a:pt x="12334" y="35813"/>
                </a:lnTo>
                <a:lnTo>
                  <a:pt x="19573" y="37099"/>
                </a:lnTo>
                <a:lnTo>
                  <a:pt x="26812" y="34670"/>
                </a:lnTo>
                <a:lnTo>
                  <a:pt x="32527" y="30860"/>
                </a:lnTo>
                <a:lnTo>
                  <a:pt x="35956" y="24764"/>
                </a:lnTo>
                <a:lnTo>
                  <a:pt x="37099" y="17525"/>
                </a:lnTo>
                <a:lnTo>
                  <a:pt x="35956" y="10286"/>
                </a:lnTo>
                <a:lnTo>
                  <a:pt x="32146" y="4571"/>
                </a:lnTo>
                <a:lnTo>
                  <a:pt x="26050" y="1142"/>
                </a:lnTo>
                <a:lnTo>
                  <a:pt x="18811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790688" y="434340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33527" y="48767"/>
                </a:moveTo>
                <a:lnTo>
                  <a:pt x="18287" y="48767"/>
                </a:lnTo>
                <a:lnTo>
                  <a:pt x="24383" y="51815"/>
                </a:lnTo>
                <a:lnTo>
                  <a:pt x="27431" y="51815"/>
                </a:lnTo>
                <a:lnTo>
                  <a:pt x="33527" y="48767"/>
                </a:lnTo>
                <a:close/>
              </a:path>
              <a:path w="52070" h="52070">
                <a:moveTo>
                  <a:pt x="42671" y="42672"/>
                </a:moveTo>
                <a:lnTo>
                  <a:pt x="9143" y="42672"/>
                </a:lnTo>
                <a:lnTo>
                  <a:pt x="9143" y="45720"/>
                </a:lnTo>
                <a:lnTo>
                  <a:pt x="15239" y="48767"/>
                </a:lnTo>
                <a:lnTo>
                  <a:pt x="36575" y="48767"/>
                </a:lnTo>
                <a:lnTo>
                  <a:pt x="42671" y="42672"/>
                </a:lnTo>
                <a:close/>
              </a:path>
              <a:path w="52070" h="52070">
                <a:moveTo>
                  <a:pt x="36575" y="3048"/>
                </a:moveTo>
                <a:lnTo>
                  <a:pt x="15239" y="3048"/>
                </a:lnTo>
                <a:lnTo>
                  <a:pt x="9143" y="9144"/>
                </a:lnTo>
                <a:lnTo>
                  <a:pt x="6095" y="9144"/>
                </a:lnTo>
                <a:lnTo>
                  <a:pt x="3047" y="15239"/>
                </a:lnTo>
                <a:lnTo>
                  <a:pt x="3047" y="18287"/>
                </a:lnTo>
                <a:lnTo>
                  <a:pt x="0" y="24384"/>
                </a:lnTo>
                <a:lnTo>
                  <a:pt x="0" y="27432"/>
                </a:lnTo>
                <a:lnTo>
                  <a:pt x="3047" y="33527"/>
                </a:lnTo>
                <a:lnTo>
                  <a:pt x="3047" y="36575"/>
                </a:lnTo>
                <a:lnTo>
                  <a:pt x="6095" y="42672"/>
                </a:lnTo>
                <a:lnTo>
                  <a:pt x="45719" y="42672"/>
                </a:lnTo>
                <a:lnTo>
                  <a:pt x="47243" y="39624"/>
                </a:lnTo>
                <a:lnTo>
                  <a:pt x="21335" y="39624"/>
                </a:lnTo>
                <a:lnTo>
                  <a:pt x="12191" y="30479"/>
                </a:lnTo>
                <a:lnTo>
                  <a:pt x="14223" y="30479"/>
                </a:lnTo>
                <a:lnTo>
                  <a:pt x="13207" y="27432"/>
                </a:lnTo>
                <a:lnTo>
                  <a:pt x="12191" y="27432"/>
                </a:lnTo>
                <a:lnTo>
                  <a:pt x="12191" y="24384"/>
                </a:lnTo>
                <a:lnTo>
                  <a:pt x="13715" y="24384"/>
                </a:lnTo>
                <a:lnTo>
                  <a:pt x="15239" y="21336"/>
                </a:lnTo>
                <a:lnTo>
                  <a:pt x="12191" y="21336"/>
                </a:lnTo>
                <a:lnTo>
                  <a:pt x="18287" y="15239"/>
                </a:lnTo>
                <a:lnTo>
                  <a:pt x="25603" y="12801"/>
                </a:lnTo>
                <a:lnTo>
                  <a:pt x="24383" y="12191"/>
                </a:lnTo>
                <a:lnTo>
                  <a:pt x="45719" y="12191"/>
                </a:lnTo>
                <a:lnTo>
                  <a:pt x="42671" y="9144"/>
                </a:lnTo>
                <a:lnTo>
                  <a:pt x="42671" y="6096"/>
                </a:lnTo>
                <a:lnTo>
                  <a:pt x="36575" y="3048"/>
                </a:lnTo>
                <a:close/>
              </a:path>
              <a:path w="52070" h="52070">
                <a:moveTo>
                  <a:pt x="18287" y="36575"/>
                </a:moveTo>
                <a:lnTo>
                  <a:pt x="21335" y="39624"/>
                </a:lnTo>
                <a:lnTo>
                  <a:pt x="24383" y="39624"/>
                </a:lnTo>
                <a:lnTo>
                  <a:pt x="25603" y="39014"/>
                </a:lnTo>
                <a:lnTo>
                  <a:pt x="18287" y="36575"/>
                </a:lnTo>
                <a:close/>
              </a:path>
              <a:path w="52070" h="52070">
                <a:moveTo>
                  <a:pt x="25603" y="39014"/>
                </a:moveTo>
                <a:lnTo>
                  <a:pt x="24383" y="39624"/>
                </a:lnTo>
                <a:lnTo>
                  <a:pt x="27431" y="39624"/>
                </a:lnTo>
                <a:lnTo>
                  <a:pt x="25603" y="39014"/>
                </a:lnTo>
                <a:close/>
              </a:path>
              <a:path w="52070" h="52070">
                <a:moveTo>
                  <a:pt x="30479" y="36575"/>
                </a:moveTo>
                <a:lnTo>
                  <a:pt x="25603" y="39014"/>
                </a:lnTo>
                <a:lnTo>
                  <a:pt x="27431" y="39624"/>
                </a:lnTo>
                <a:lnTo>
                  <a:pt x="30479" y="39624"/>
                </a:lnTo>
                <a:lnTo>
                  <a:pt x="30479" y="36575"/>
                </a:lnTo>
                <a:close/>
              </a:path>
              <a:path w="52070" h="52070">
                <a:moveTo>
                  <a:pt x="48767" y="33527"/>
                </a:moveTo>
                <a:lnTo>
                  <a:pt x="36575" y="33527"/>
                </a:lnTo>
                <a:lnTo>
                  <a:pt x="30479" y="39624"/>
                </a:lnTo>
                <a:lnTo>
                  <a:pt x="47243" y="39624"/>
                </a:lnTo>
                <a:lnTo>
                  <a:pt x="48767" y="36575"/>
                </a:lnTo>
                <a:lnTo>
                  <a:pt x="48767" y="33527"/>
                </a:lnTo>
                <a:close/>
              </a:path>
              <a:path w="52070" h="52070">
                <a:moveTo>
                  <a:pt x="38861" y="25908"/>
                </a:moveTo>
                <a:lnTo>
                  <a:pt x="33527" y="36575"/>
                </a:lnTo>
                <a:lnTo>
                  <a:pt x="36575" y="33527"/>
                </a:lnTo>
                <a:lnTo>
                  <a:pt x="48767" y="33527"/>
                </a:lnTo>
                <a:lnTo>
                  <a:pt x="51815" y="27432"/>
                </a:lnTo>
                <a:lnTo>
                  <a:pt x="39623" y="27432"/>
                </a:lnTo>
                <a:lnTo>
                  <a:pt x="38861" y="25908"/>
                </a:lnTo>
                <a:close/>
              </a:path>
              <a:path w="52070" h="52070">
                <a:moveTo>
                  <a:pt x="14223" y="30479"/>
                </a:moveTo>
                <a:lnTo>
                  <a:pt x="12191" y="30479"/>
                </a:lnTo>
                <a:lnTo>
                  <a:pt x="15239" y="33527"/>
                </a:lnTo>
                <a:lnTo>
                  <a:pt x="14223" y="30479"/>
                </a:lnTo>
                <a:close/>
              </a:path>
              <a:path w="52070" h="52070">
                <a:moveTo>
                  <a:pt x="12191" y="24384"/>
                </a:moveTo>
                <a:lnTo>
                  <a:pt x="12191" y="27432"/>
                </a:lnTo>
                <a:lnTo>
                  <a:pt x="12801" y="26212"/>
                </a:lnTo>
                <a:lnTo>
                  <a:pt x="12191" y="24384"/>
                </a:lnTo>
                <a:close/>
              </a:path>
              <a:path w="52070" h="52070">
                <a:moveTo>
                  <a:pt x="12801" y="26212"/>
                </a:moveTo>
                <a:lnTo>
                  <a:pt x="12191" y="27432"/>
                </a:lnTo>
                <a:lnTo>
                  <a:pt x="13207" y="27432"/>
                </a:lnTo>
                <a:lnTo>
                  <a:pt x="12801" y="26212"/>
                </a:lnTo>
                <a:close/>
              </a:path>
              <a:path w="52070" h="52070">
                <a:moveTo>
                  <a:pt x="39623" y="24384"/>
                </a:moveTo>
                <a:lnTo>
                  <a:pt x="38861" y="25908"/>
                </a:lnTo>
                <a:lnTo>
                  <a:pt x="39623" y="27432"/>
                </a:lnTo>
                <a:lnTo>
                  <a:pt x="39623" y="24384"/>
                </a:lnTo>
                <a:close/>
              </a:path>
              <a:path w="52070" h="52070">
                <a:moveTo>
                  <a:pt x="51815" y="24384"/>
                </a:moveTo>
                <a:lnTo>
                  <a:pt x="39623" y="24384"/>
                </a:lnTo>
                <a:lnTo>
                  <a:pt x="39623" y="27432"/>
                </a:lnTo>
                <a:lnTo>
                  <a:pt x="51815" y="27432"/>
                </a:lnTo>
                <a:lnTo>
                  <a:pt x="51815" y="24384"/>
                </a:lnTo>
                <a:close/>
              </a:path>
              <a:path w="52070" h="52070">
                <a:moveTo>
                  <a:pt x="13715" y="24384"/>
                </a:moveTo>
                <a:lnTo>
                  <a:pt x="12191" y="24384"/>
                </a:lnTo>
                <a:lnTo>
                  <a:pt x="12801" y="26212"/>
                </a:lnTo>
                <a:lnTo>
                  <a:pt x="13715" y="24384"/>
                </a:lnTo>
                <a:close/>
              </a:path>
              <a:path w="52070" h="52070">
                <a:moveTo>
                  <a:pt x="48767" y="15239"/>
                </a:moveTo>
                <a:lnTo>
                  <a:pt x="33527" y="15239"/>
                </a:lnTo>
                <a:lnTo>
                  <a:pt x="39623" y="21336"/>
                </a:lnTo>
                <a:lnTo>
                  <a:pt x="36575" y="21336"/>
                </a:lnTo>
                <a:lnTo>
                  <a:pt x="38861" y="25908"/>
                </a:lnTo>
                <a:lnTo>
                  <a:pt x="39623" y="24384"/>
                </a:lnTo>
                <a:lnTo>
                  <a:pt x="51815" y="24384"/>
                </a:lnTo>
                <a:lnTo>
                  <a:pt x="48767" y="18287"/>
                </a:lnTo>
                <a:lnTo>
                  <a:pt x="48767" y="15239"/>
                </a:lnTo>
                <a:close/>
              </a:path>
              <a:path w="52070" h="52070">
                <a:moveTo>
                  <a:pt x="21335" y="15239"/>
                </a:moveTo>
                <a:lnTo>
                  <a:pt x="18287" y="15239"/>
                </a:lnTo>
                <a:lnTo>
                  <a:pt x="15239" y="18287"/>
                </a:lnTo>
                <a:lnTo>
                  <a:pt x="21335" y="15239"/>
                </a:lnTo>
                <a:close/>
              </a:path>
              <a:path w="52070" h="52070">
                <a:moveTo>
                  <a:pt x="45719" y="12191"/>
                </a:moveTo>
                <a:lnTo>
                  <a:pt x="27431" y="12191"/>
                </a:lnTo>
                <a:lnTo>
                  <a:pt x="25603" y="12801"/>
                </a:lnTo>
                <a:lnTo>
                  <a:pt x="36575" y="18287"/>
                </a:lnTo>
                <a:lnTo>
                  <a:pt x="33527" y="15239"/>
                </a:lnTo>
                <a:lnTo>
                  <a:pt x="48767" y="15239"/>
                </a:lnTo>
                <a:lnTo>
                  <a:pt x="45719" y="12191"/>
                </a:lnTo>
                <a:close/>
              </a:path>
              <a:path w="52070" h="52070">
                <a:moveTo>
                  <a:pt x="27431" y="12191"/>
                </a:moveTo>
                <a:lnTo>
                  <a:pt x="24383" y="12191"/>
                </a:lnTo>
                <a:lnTo>
                  <a:pt x="25603" y="12801"/>
                </a:lnTo>
                <a:lnTo>
                  <a:pt x="27431" y="12191"/>
                </a:lnTo>
                <a:close/>
              </a:path>
              <a:path w="52070" h="52070">
                <a:moveTo>
                  <a:pt x="27431" y="0"/>
                </a:moveTo>
                <a:lnTo>
                  <a:pt x="24383" y="0"/>
                </a:lnTo>
                <a:lnTo>
                  <a:pt x="18287" y="3048"/>
                </a:lnTo>
                <a:lnTo>
                  <a:pt x="33527" y="3048"/>
                </a:lnTo>
                <a:lnTo>
                  <a:pt x="27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52816" y="3923029"/>
            <a:ext cx="146302" cy="16128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007095" y="3995928"/>
            <a:ext cx="82296" cy="8534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110728" y="3880103"/>
            <a:ext cx="82296" cy="85344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217407" y="3737864"/>
            <a:ext cx="146302" cy="157479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8174735" y="3810000"/>
            <a:ext cx="82296" cy="8534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8275319" y="3694176"/>
            <a:ext cx="82296" cy="85344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101840" y="4258055"/>
            <a:ext cx="246887" cy="14630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574280" y="4062984"/>
            <a:ext cx="243839" cy="14630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336535" y="4163567"/>
            <a:ext cx="213360" cy="14020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476743" y="4191000"/>
            <a:ext cx="112775" cy="64008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808976" y="4011167"/>
            <a:ext cx="149351" cy="128015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8098535" y="3634232"/>
            <a:ext cx="143255" cy="157479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8089392" y="3755135"/>
            <a:ext cx="82295" cy="85343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8196071" y="3648455"/>
            <a:ext cx="82296" cy="85344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921752" y="3819397"/>
            <a:ext cx="143255" cy="161289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921752" y="3938015"/>
            <a:ext cx="85344" cy="91439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8034528" y="3831335"/>
            <a:ext cx="79248" cy="82296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232904" y="4337303"/>
            <a:ext cx="67310" cy="55244"/>
          </a:xfrm>
          <a:custGeom>
            <a:avLst/>
            <a:gdLst/>
            <a:ahLst/>
            <a:cxnLst/>
            <a:rect l="l" t="t" r="r" b="b"/>
            <a:pathLst>
              <a:path w="67309" h="55245">
                <a:moveTo>
                  <a:pt x="51816" y="0"/>
                </a:moveTo>
                <a:lnTo>
                  <a:pt x="0" y="21336"/>
                </a:lnTo>
                <a:lnTo>
                  <a:pt x="15240" y="54863"/>
                </a:lnTo>
                <a:lnTo>
                  <a:pt x="67055" y="33528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464552" y="4239767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51816" y="0"/>
                </a:moveTo>
                <a:lnTo>
                  <a:pt x="0" y="24384"/>
                </a:lnTo>
                <a:lnTo>
                  <a:pt x="15240" y="57912"/>
                </a:lnTo>
                <a:lnTo>
                  <a:pt x="67055" y="36576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699247" y="4145279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51816" y="0"/>
                </a:moveTo>
                <a:lnTo>
                  <a:pt x="0" y="21336"/>
                </a:lnTo>
                <a:lnTo>
                  <a:pt x="15240" y="57912"/>
                </a:lnTo>
                <a:lnTo>
                  <a:pt x="67055" y="33528"/>
                </a:lnTo>
                <a:lnTo>
                  <a:pt x="518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065007" y="3944111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36575" y="0"/>
                </a:moveTo>
                <a:lnTo>
                  <a:pt x="0" y="45720"/>
                </a:lnTo>
                <a:lnTo>
                  <a:pt x="30480" y="70103"/>
                </a:lnTo>
                <a:lnTo>
                  <a:pt x="67056" y="24384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193023" y="3724655"/>
            <a:ext cx="64135" cy="70485"/>
          </a:xfrm>
          <a:custGeom>
            <a:avLst/>
            <a:gdLst/>
            <a:ahLst/>
            <a:cxnLst/>
            <a:rect l="l" t="t" r="r" b="b"/>
            <a:pathLst>
              <a:path w="64134" h="70485">
                <a:moveTo>
                  <a:pt x="36575" y="0"/>
                </a:moveTo>
                <a:lnTo>
                  <a:pt x="0" y="42672"/>
                </a:lnTo>
                <a:lnTo>
                  <a:pt x="27431" y="70104"/>
                </a:lnTo>
                <a:lnTo>
                  <a:pt x="64007" y="24384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232647" y="3758184"/>
            <a:ext cx="64135" cy="67310"/>
          </a:xfrm>
          <a:custGeom>
            <a:avLst/>
            <a:gdLst/>
            <a:ahLst/>
            <a:cxnLst/>
            <a:rect l="l" t="t" r="r" b="b"/>
            <a:pathLst>
              <a:path w="64134" h="67310">
                <a:moveTo>
                  <a:pt x="36575" y="0"/>
                </a:moveTo>
                <a:lnTo>
                  <a:pt x="0" y="42671"/>
                </a:lnTo>
                <a:lnTo>
                  <a:pt x="27431" y="67055"/>
                </a:lnTo>
                <a:lnTo>
                  <a:pt x="64007" y="24383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022335" y="3913632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36575" y="0"/>
                </a:moveTo>
                <a:lnTo>
                  <a:pt x="0" y="42671"/>
                </a:lnTo>
                <a:lnTo>
                  <a:pt x="30480" y="67055"/>
                </a:lnTo>
                <a:lnTo>
                  <a:pt x="67056" y="24383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897368" y="413308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36575" y="0"/>
                </a:moveTo>
                <a:lnTo>
                  <a:pt x="0" y="15239"/>
                </a:lnTo>
                <a:lnTo>
                  <a:pt x="15239" y="48767"/>
                </a:lnTo>
                <a:lnTo>
                  <a:pt x="48767" y="33527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863840" y="4148328"/>
            <a:ext cx="52069" cy="48895"/>
          </a:xfrm>
          <a:custGeom>
            <a:avLst/>
            <a:gdLst/>
            <a:ahLst/>
            <a:cxnLst/>
            <a:rect l="l" t="t" r="r" b="b"/>
            <a:pathLst>
              <a:path w="52070" h="48895">
                <a:moveTo>
                  <a:pt x="36575" y="0"/>
                </a:moveTo>
                <a:lnTo>
                  <a:pt x="0" y="15239"/>
                </a:lnTo>
                <a:lnTo>
                  <a:pt x="15239" y="48768"/>
                </a:lnTo>
                <a:lnTo>
                  <a:pt x="51815" y="33527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967471" y="4023359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24383" y="0"/>
                </a:moveTo>
                <a:lnTo>
                  <a:pt x="0" y="30479"/>
                </a:lnTo>
                <a:lnTo>
                  <a:pt x="30479" y="54863"/>
                </a:lnTo>
                <a:lnTo>
                  <a:pt x="54863" y="27431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679817" y="4067936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4" h="37464">
                <a:moveTo>
                  <a:pt x="18859" y="0"/>
                </a:moveTo>
                <a:lnTo>
                  <a:pt x="10287" y="1142"/>
                </a:lnTo>
                <a:lnTo>
                  <a:pt x="4572" y="4952"/>
                </a:lnTo>
                <a:lnTo>
                  <a:pt x="1143" y="11048"/>
                </a:lnTo>
                <a:lnTo>
                  <a:pt x="0" y="18287"/>
                </a:lnTo>
                <a:lnTo>
                  <a:pt x="1143" y="25526"/>
                </a:lnTo>
                <a:lnTo>
                  <a:pt x="4952" y="31670"/>
                </a:lnTo>
                <a:lnTo>
                  <a:pt x="11049" y="35813"/>
                </a:lnTo>
                <a:lnTo>
                  <a:pt x="18288" y="37099"/>
                </a:lnTo>
                <a:lnTo>
                  <a:pt x="25527" y="34670"/>
                </a:lnTo>
                <a:lnTo>
                  <a:pt x="31718" y="30860"/>
                </a:lnTo>
                <a:lnTo>
                  <a:pt x="36195" y="24764"/>
                </a:lnTo>
                <a:lnTo>
                  <a:pt x="38385" y="17525"/>
                </a:lnTo>
                <a:lnTo>
                  <a:pt x="37719" y="10286"/>
                </a:lnTo>
                <a:lnTo>
                  <a:pt x="32575" y="4571"/>
                </a:lnTo>
                <a:lnTo>
                  <a:pt x="26289" y="1142"/>
                </a:lnTo>
                <a:lnTo>
                  <a:pt x="18859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674864" y="4059935"/>
            <a:ext cx="48895" cy="52069"/>
          </a:xfrm>
          <a:custGeom>
            <a:avLst/>
            <a:gdLst/>
            <a:ahLst/>
            <a:cxnLst/>
            <a:rect l="l" t="t" r="r" b="b"/>
            <a:pathLst>
              <a:path w="48895" h="52070">
                <a:moveTo>
                  <a:pt x="24383" y="0"/>
                </a:moveTo>
                <a:lnTo>
                  <a:pt x="21335" y="0"/>
                </a:lnTo>
                <a:lnTo>
                  <a:pt x="15239" y="3048"/>
                </a:lnTo>
                <a:lnTo>
                  <a:pt x="12191" y="3048"/>
                </a:lnTo>
                <a:lnTo>
                  <a:pt x="0" y="15239"/>
                </a:lnTo>
                <a:lnTo>
                  <a:pt x="0" y="36575"/>
                </a:lnTo>
                <a:lnTo>
                  <a:pt x="6095" y="42672"/>
                </a:lnTo>
                <a:lnTo>
                  <a:pt x="6095" y="45719"/>
                </a:lnTo>
                <a:lnTo>
                  <a:pt x="12191" y="48767"/>
                </a:lnTo>
                <a:lnTo>
                  <a:pt x="15239" y="48767"/>
                </a:lnTo>
                <a:lnTo>
                  <a:pt x="24383" y="51815"/>
                </a:lnTo>
                <a:lnTo>
                  <a:pt x="33527" y="48767"/>
                </a:lnTo>
                <a:lnTo>
                  <a:pt x="39624" y="45719"/>
                </a:lnTo>
                <a:lnTo>
                  <a:pt x="42671" y="42672"/>
                </a:lnTo>
                <a:lnTo>
                  <a:pt x="44195" y="39624"/>
                </a:lnTo>
                <a:lnTo>
                  <a:pt x="21335" y="39624"/>
                </a:lnTo>
                <a:lnTo>
                  <a:pt x="18287" y="36575"/>
                </a:lnTo>
                <a:lnTo>
                  <a:pt x="15239" y="36575"/>
                </a:lnTo>
                <a:lnTo>
                  <a:pt x="13715" y="33527"/>
                </a:lnTo>
                <a:lnTo>
                  <a:pt x="12191" y="33527"/>
                </a:lnTo>
                <a:lnTo>
                  <a:pt x="12191" y="21336"/>
                </a:lnTo>
                <a:lnTo>
                  <a:pt x="15239" y="15239"/>
                </a:lnTo>
                <a:lnTo>
                  <a:pt x="45719" y="15239"/>
                </a:lnTo>
                <a:lnTo>
                  <a:pt x="42671" y="9143"/>
                </a:lnTo>
                <a:lnTo>
                  <a:pt x="39624" y="6096"/>
                </a:lnTo>
                <a:lnTo>
                  <a:pt x="33527" y="3048"/>
                </a:lnTo>
                <a:lnTo>
                  <a:pt x="24383" y="0"/>
                </a:lnTo>
                <a:close/>
              </a:path>
              <a:path w="48895" h="52070">
                <a:moveTo>
                  <a:pt x="18287" y="36575"/>
                </a:moveTo>
                <a:lnTo>
                  <a:pt x="21335" y="39624"/>
                </a:lnTo>
                <a:lnTo>
                  <a:pt x="23164" y="39014"/>
                </a:lnTo>
                <a:lnTo>
                  <a:pt x="18287" y="36575"/>
                </a:lnTo>
                <a:close/>
              </a:path>
              <a:path w="48895" h="52070">
                <a:moveTo>
                  <a:pt x="23164" y="39014"/>
                </a:moveTo>
                <a:lnTo>
                  <a:pt x="21335" y="39624"/>
                </a:lnTo>
                <a:lnTo>
                  <a:pt x="24383" y="39624"/>
                </a:lnTo>
                <a:lnTo>
                  <a:pt x="23164" y="39014"/>
                </a:lnTo>
                <a:close/>
              </a:path>
              <a:path w="48895" h="52070">
                <a:moveTo>
                  <a:pt x="45719" y="36575"/>
                </a:moveTo>
                <a:lnTo>
                  <a:pt x="30479" y="36575"/>
                </a:lnTo>
                <a:lnTo>
                  <a:pt x="23164" y="39014"/>
                </a:lnTo>
                <a:lnTo>
                  <a:pt x="24383" y="39624"/>
                </a:lnTo>
                <a:lnTo>
                  <a:pt x="44195" y="39624"/>
                </a:lnTo>
                <a:lnTo>
                  <a:pt x="45719" y="36575"/>
                </a:lnTo>
                <a:close/>
              </a:path>
              <a:path w="48895" h="52070">
                <a:moveTo>
                  <a:pt x="15239" y="33527"/>
                </a:moveTo>
                <a:lnTo>
                  <a:pt x="15239" y="36575"/>
                </a:lnTo>
                <a:lnTo>
                  <a:pt x="18287" y="36575"/>
                </a:lnTo>
                <a:lnTo>
                  <a:pt x="15239" y="33527"/>
                </a:lnTo>
                <a:close/>
              </a:path>
              <a:path w="48895" h="52070">
                <a:moveTo>
                  <a:pt x="33527" y="33527"/>
                </a:moveTo>
                <a:lnTo>
                  <a:pt x="27431" y="36575"/>
                </a:lnTo>
                <a:lnTo>
                  <a:pt x="33527" y="36575"/>
                </a:lnTo>
                <a:lnTo>
                  <a:pt x="33527" y="33527"/>
                </a:lnTo>
                <a:close/>
              </a:path>
              <a:path w="48895" h="52070">
                <a:moveTo>
                  <a:pt x="48767" y="15239"/>
                </a:moveTo>
                <a:lnTo>
                  <a:pt x="33527" y="15239"/>
                </a:lnTo>
                <a:lnTo>
                  <a:pt x="36575" y="21336"/>
                </a:lnTo>
                <a:lnTo>
                  <a:pt x="36575" y="30479"/>
                </a:lnTo>
                <a:lnTo>
                  <a:pt x="33527" y="36575"/>
                </a:lnTo>
                <a:lnTo>
                  <a:pt x="48767" y="36575"/>
                </a:lnTo>
                <a:lnTo>
                  <a:pt x="48767" y="15239"/>
                </a:lnTo>
                <a:close/>
              </a:path>
              <a:path w="48895" h="52070">
                <a:moveTo>
                  <a:pt x="12191" y="30479"/>
                </a:moveTo>
                <a:lnTo>
                  <a:pt x="12191" y="33527"/>
                </a:lnTo>
                <a:lnTo>
                  <a:pt x="13715" y="33527"/>
                </a:lnTo>
                <a:lnTo>
                  <a:pt x="12191" y="30479"/>
                </a:lnTo>
                <a:close/>
              </a:path>
              <a:path w="48895" h="52070">
                <a:moveTo>
                  <a:pt x="21335" y="15239"/>
                </a:moveTo>
                <a:lnTo>
                  <a:pt x="15239" y="15239"/>
                </a:lnTo>
                <a:lnTo>
                  <a:pt x="15239" y="18287"/>
                </a:lnTo>
                <a:lnTo>
                  <a:pt x="21335" y="15239"/>
                </a:lnTo>
                <a:close/>
              </a:path>
              <a:path w="48895" h="52070">
                <a:moveTo>
                  <a:pt x="33527" y="15239"/>
                </a:moveTo>
                <a:lnTo>
                  <a:pt x="27431" y="15239"/>
                </a:lnTo>
                <a:lnTo>
                  <a:pt x="33527" y="18287"/>
                </a:lnTo>
                <a:lnTo>
                  <a:pt x="33527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793735" y="5376671"/>
            <a:ext cx="91440" cy="88392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760207" y="5358384"/>
            <a:ext cx="134111" cy="252983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882128" y="5620511"/>
            <a:ext cx="97535" cy="118871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050023" y="4642103"/>
            <a:ext cx="70103" cy="79248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074407" y="4721352"/>
            <a:ext cx="131064" cy="85343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062216" y="4602479"/>
            <a:ext cx="85343" cy="88392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418831" y="5035296"/>
            <a:ext cx="70104" cy="57912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431023" y="5093208"/>
            <a:ext cx="143255" cy="106679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406640" y="4998720"/>
            <a:ext cx="85343" cy="88392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519416" y="5120640"/>
            <a:ext cx="88391" cy="88392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184135" y="4715255"/>
            <a:ext cx="137160" cy="176783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260335" y="4892040"/>
            <a:ext cx="146304" cy="10667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245095" y="4791455"/>
            <a:ext cx="88391" cy="88392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330440" y="4922520"/>
            <a:ext cx="91439" cy="88392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07807" y="5175503"/>
            <a:ext cx="70102" cy="67056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690104" y="5260847"/>
            <a:ext cx="70102" cy="6705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659623" y="5230369"/>
            <a:ext cx="70102" cy="70102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641335" y="5202935"/>
            <a:ext cx="70102" cy="67056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763256" y="5602223"/>
            <a:ext cx="219455" cy="252983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763256" y="5635752"/>
            <a:ext cx="67055" cy="76199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665719" y="5330952"/>
            <a:ext cx="201168" cy="505968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504176" y="5102352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27431" y="0"/>
                </a:moveTo>
                <a:lnTo>
                  <a:pt x="0" y="27431"/>
                </a:lnTo>
                <a:lnTo>
                  <a:pt x="42672" y="70104"/>
                </a:lnTo>
                <a:lnTo>
                  <a:pt x="70103" y="45720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135368" y="4715255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27431" y="0"/>
                </a:moveTo>
                <a:lnTo>
                  <a:pt x="0" y="27432"/>
                </a:lnTo>
                <a:lnTo>
                  <a:pt x="39624" y="70104"/>
                </a:lnTo>
                <a:lnTo>
                  <a:pt x="67055" y="45720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318247" y="491032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27431" y="0"/>
                </a:moveTo>
                <a:lnTo>
                  <a:pt x="0" y="27432"/>
                </a:lnTo>
                <a:lnTo>
                  <a:pt x="42672" y="70104"/>
                </a:lnTo>
                <a:lnTo>
                  <a:pt x="70103" y="45720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735823" y="5458967"/>
            <a:ext cx="55244" cy="70485"/>
          </a:xfrm>
          <a:custGeom>
            <a:avLst/>
            <a:gdLst/>
            <a:ahLst/>
            <a:cxnLst/>
            <a:rect l="l" t="t" r="r" b="b"/>
            <a:pathLst>
              <a:path w="55245" h="70485">
                <a:moveTo>
                  <a:pt x="36575" y="0"/>
                </a:moveTo>
                <a:lnTo>
                  <a:pt x="0" y="12191"/>
                </a:lnTo>
                <a:lnTo>
                  <a:pt x="18287" y="70103"/>
                </a:lnTo>
                <a:lnTo>
                  <a:pt x="54864" y="60959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876031" y="5693664"/>
            <a:ext cx="52069" cy="67310"/>
          </a:xfrm>
          <a:custGeom>
            <a:avLst/>
            <a:gdLst/>
            <a:ahLst/>
            <a:cxnLst/>
            <a:rect l="l" t="t" r="r" b="b"/>
            <a:pathLst>
              <a:path w="52070" h="67310">
                <a:moveTo>
                  <a:pt x="36575" y="0"/>
                </a:moveTo>
                <a:lnTo>
                  <a:pt x="0" y="9143"/>
                </a:lnTo>
                <a:lnTo>
                  <a:pt x="15240" y="67056"/>
                </a:lnTo>
                <a:lnTo>
                  <a:pt x="51816" y="5791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784592" y="5449823"/>
            <a:ext cx="55244" cy="67310"/>
          </a:xfrm>
          <a:custGeom>
            <a:avLst/>
            <a:gdLst/>
            <a:ahLst/>
            <a:cxnLst/>
            <a:rect l="l" t="t" r="r" b="b"/>
            <a:pathLst>
              <a:path w="55245" h="67310">
                <a:moveTo>
                  <a:pt x="36575" y="0"/>
                </a:moveTo>
                <a:lnTo>
                  <a:pt x="0" y="9143"/>
                </a:lnTo>
                <a:lnTo>
                  <a:pt x="18287" y="67056"/>
                </a:lnTo>
                <a:lnTo>
                  <a:pt x="54863" y="5791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827264" y="5702808"/>
            <a:ext cx="52069" cy="70485"/>
          </a:xfrm>
          <a:custGeom>
            <a:avLst/>
            <a:gdLst/>
            <a:ahLst/>
            <a:cxnLst/>
            <a:rect l="l" t="t" r="r" b="b"/>
            <a:pathLst>
              <a:path w="52070" h="70485">
                <a:moveTo>
                  <a:pt x="36575" y="0"/>
                </a:moveTo>
                <a:lnTo>
                  <a:pt x="0" y="12192"/>
                </a:lnTo>
                <a:lnTo>
                  <a:pt x="18287" y="70104"/>
                </a:lnTo>
                <a:lnTo>
                  <a:pt x="51815" y="5791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720583" y="5349240"/>
            <a:ext cx="48895" cy="45720"/>
          </a:xfrm>
          <a:custGeom>
            <a:avLst/>
            <a:gdLst/>
            <a:ahLst/>
            <a:cxnLst/>
            <a:rect l="l" t="t" r="r" b="b"/>
            <a:pathLst>
              <a:path w="48895" h="45720">
                <a:moveTo>
                  <a:pt x="39624" y="0"/>
                </a:moveTo>
                <a:lnTo>
                  <a:pt x="0" y="9143"/>
                </a:lnTo>
                <a:lnTo>
                  <a:pt x="9144" y="45720"/>
                </a:lnTo>
                <a:lnTo>
                  <a:pt x="48768" y="36576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458836" y="518502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17907" y="0"/>
                </a:moveTo>
                <a:lnTo>
                  <a:pt x="11239" y="1000"/>
                </a:lnTo>
                <a:lnTo>
                  <a:pt x="5715" y="5715"/>
                </a:lnTo>
                <a:lnTo>
                  <a:pt x="1000" y="11239"/>
                </a:lnTo>
                <a:lnTo>
                  <a:pt x="0" y="17907"/>
                </a:lnTo>
                <a:lnTo>
                  <a:pt x="1857" y="24574"/>
                </a:lnTo>
                <a:lnTo>
                  <a:pt x="5715" y="30099"/>
                </a:lnTo>
                <a:lnTo>
                  <a:pt x="12573" y="35290"/>
                </a:lnTo>
                <a:lnTo>
                  <a:pt x="19430" y="37338"/>
                </a:lnTo>
                <a:lnTo>
                  <a:pt x="26288" y="36528"/>
                </a:lnTo>
                <a:lnTo>
                  <a:pt x="33147" y="33147"/>
                </a:lnTo>
                <a:lnTo>
                  <a:pt x="36528" y="27574"/>
                </a:lnTo>
                <a:lnTo>
                  <a:pt x="37338" y="20574"/>
                </a:lnTo>
                <a:lnTo>
                  <a:pt x="35290" y="13001"/>
                </a:lnTo>
                <a:lnTo>
                  <a:pt x="30099" y="5715"/>
                </a:lnTo>
                <a:lnTo>
                  <a:pt x="24574" y="1857"/>
                </a:lnTo>
                <a:lnTo>
                  <a:pt x="17907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452359" y="517855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27432" y="0"/>
                </a:moveTo>
                <a:lnTo>
                  <a:pt x="15240" y="0"/>
                </a:lnTo>
                <a:lnTo>
                  <a:pt x="15240" y="3048"/>
                </a:lnTo>
                <a:lnTo>
                  <a:pt x="9144" y="6096"/>
                </a:lnTo>
                <a:lnTo>
                  <a:pt x="6096" y="6096"/>
                </a:lnTo>
                <a:lnTo>
                  <a:pt x="3048" y="12192"/>
                </a:lnTo>
                <a:lnTo>
                  <a:pt x="3048" y="15240"/>
                </a:lnTo>
                <a:lnTo>
                  <a:pt x="0" y="15240"/>
                </a:lnTo>
                <a:lnTo>
                  <a:pt x="0" y="24384"/>
                </a:lnTo>
                <a:lnTo>
                  <a:pt x="6096" y="42672"/>
                </a:lnTo>
                <a:lnTo>
                  <a:pt x="9144" y="42672"/>
                </a:lnTo>
                <a:lnTo>
                  <a:pt x="15240" y="48768"/>
                </a:lnTo>
                <a:lnTo>
                  <a:pt x="18288" y="48768"/>
                </a:lnTo>
                <a:lnTo>
                  <a:pt x="24384" y="51816"/>
                </a:lnTo>
                <a:lnTo>
                  <a:pt x="33528" y="51816"/>
                </a:lnTo>
                <a:lnTo>
                  <a:pt x="36575" y="48768"/>
                </a:lnTo>
                <a:lnTo>
                  <a:pt x="42672" y="45720"/>
                </a:lnTo>
                <a:lnTo>
                  <a:pt x="48768" y="39624"/>
                </a:lnTo>
                <a:lnTo>
                  <a:pt x="24384" y="39624"/>
                </a:lnTo>
                <a:lnTo>
                  <a:pt x="26212" y="39014"/>
                </a:lnTo>
                <a:lnTo>
                  <a:pt x="15240" y="33528"/>
                </a:lnTo>
                <a:lnTo>
                  <a:pt x="18288" y="33528"/>
                </a:lnTo>
                <a:lnTo>
                  <a:pt x="12192" y="27431"/>
                </a:lnTo>
                <a:lnTo>
                  <a:pt x="14224" y="27431"/>
                </a:lnTo>
                <a:lnTo>
                  <a:pt x="13208" y="24384"/>
                </a:lnTo>
                <a:lnTo>
                  <a:pt x="12192" y="24384"/>
                </a:lnTo>
                <a:lnTo>
                  <a:pt x="12192" y="21336"/>
                </a:lnTo>
                <a:lnTo>
                  <a:pt x="15240" y="15240"/>
                </a:lnTo>
                <a:lnTo>
                  <a:pt x="21336" y="12192"/>
                </a:lnTo>
                <a:lnTo>
                  <a:pt x="44703" y="12192"/>
                </a:lnTo>
                <a:lnTo>
                  <a:pt x="42672" y="9143"/>
                </a:lnTo>
                <a:lnTo>
                  <a:pt x="36575" y="3048"/>
                </a:lnTo>
                <a:lnTo>
                  <a:pt x="33528" y="3048"/>
                </a:lnTo>
                <a:lnTo>
                  <a:pt x="27432" y="0"/>
                </a:lnTo>
                <a:close/>
              </a:path>
              <a:path w="52070" h="52070">
                <a:moveTo>
                  <a:pt x="26212" y="39014"/>
                </a:moveTo>
                <a:lnTo>
                  <a:pt x="24384" y="39624"/>
                </a:lnTo>
                <a:lnTo>
                  <a:pt x="27432" y="39624"/>
                </a:lnTo>
                <a:lnTo>
                  <a:pt x="26212" y="39014"/>
                </a:lnTo>
                <a:close/>
              </a:path>
              <a:path w="52070" h="52070">
                <a:moveTo>
                  <a:pt x="33528" y="36575"/>
                </a:moveTo>
                <a:lnTo>
                  <a:pt x="26212" y="39014"/>
                </a:lnTo>
                <a:lnTo>
                  <a:pt x="27432" y="39624"/>
                </a:lnTo>
                <a:lnTo>
                  <a:pt x="30480" y="39624"/>
                </a:lnTo>
                <a:lnTo>
                  <a:pt x="33528" y="36575"/>
                </a:lnTo>
                <a:close/>
              </a:path>
              <a:path w="52070" h="52070">
                <a:moveTo>
                  <a:pt x="49783" y="21336"/>
                </a:moveTo>
                <a:lnTo>
                  <a:pt x="36575" y="21336"/>
                </a:lnTo>
                <a:lnTo>
                  <a:pt x="36575" y="33528"/>
                </a:lnTo>
                <a:lnTo>
                  <a:pt x="30480" y="39624"/>
                </a:lnTo>
                <a:lnTo>
                  <a:pt x="48768" y="39624"/>
                </a:lnTo>
                <a:lnTo>
                  <a:pt x="48768" y="36575"/>
                </a:lnTo>
                <a:lnTo>
                  <a:pt x="51816" y="27431"/>
                </a:lnTo>
                <a:lnTo>
                  <a:pt x="49783" y="21336"/>
                </a:lnTo>
                <a:close/>
              </a:path>
              <a:path w="52070" h="52070">
                <a:moveTo>
                  <a:pt x="36575" y="30480"/>
                </a:moveTo>
                <a:lnTo>
                  <a:pt x="33528" y="36575"/>
                </a:lnTo>
                <a:lnTo>
                  <a:pt x="36575" y="33528"/>
                </a:lnTo>
                <a:lnTo>
                  <a:pt x="36575" y="30480"/>
                </a:lnTo>
                <a:close/>
              </a:path>
              <a:path w="52070" h="52070">
                <a:moveTo>
                  <a:pt x="14224" y="27431"/>
                </a:moveTo>
                <a:lnTo>
                  <a:pt x="12192" y="27431"/>
                </a:lnTo>
                <a:lnTo>
                  <a:pt x="15240" y="30480"/>
                </a:lnTo>
                <a:lnTo>
                  <a:pt x="14224" y="27431"/>
                </a:lnTo>
                <a:close/>
              </a:path>
              <a:path w="52070" h="52070">
                <a:moveTo>
                  <a:pt x="12192" y="21336"/>
                </a:moveTo>
                <a:lnTo>
                  <a:pt x="12192" y="24384"/>
                </a:lnTo>
                <a:lnTo>
                  <a:pt x="12801" y="23164"/>
                </a:lnTo>
                <a:lnTo>
                  <a:pt x="12192" y="21336"/>
                </a:lnTo>
                <a:close/>
              </a:path>
              <a:path w="52070" h="52070">
                <a:moveTo>
                  <a:pt x="12801" y="23164"/>
                </a:moveTo>
                <a:lnTo>
                  <a:pt x="12192" y="24384"/>
                </a:lnTo>
                <a:lnTo>
                  <a:pt x="13208" y="24384"/>
                </a:lnTo>
                <a:lnTo>
                  <a:pt x="12801" y="23164"/>
                </a:lnTo>
                <a:close/>
              </a:path>
              <a:path w="52070" h="52070">
                <a:moveTo>
                  <a:pt x="44703" y="12192"/>
                </a:moveTo>
                <a:lnTo>
                  <a:pt x="24384" y="12192"/>
                </a:lnTo>
                <a:lnTo>
                  <a:pt x="23164" y="12801"/>
                </a:lnTo>
                <a:lnTo>
                  <a:pt x="30480" y="15240"/>
                </a:lnTo>
                <a:lnTo>
                  <a:pt x="27432" y="15240"/>
                </a:lnTo>
                <a:lnTo>
                  <a:pt x="33528" y="18287"/>
                </a:lnTo>
                <a:lnTo>
                  <a:pt x="36575" y="24384"/>
                </a:lnTo>
                <a:lnTo>
                  <a:pt x="36575" y="21336"/>
                </a:lnTo>
                <a:lnTo>
                  <a:pt x="49783" y="21336"/>
                </a:lnTo>
                <a:lnTo>
                  <a:pt x="48768" y="18287"/>
                </a:lnTo>
                <a:lnTo>
                  <a:pt x="44703" y="12192"/>
                </a:lnTo>
                <a:close/>
              </a:path>
              <a:path w="52070" h="52070">
                <a:moveTo>
                  <a:pt x="15240" y="18287"/>
                </a:moveTo>
                <a:lnTo>
                  <a:pt x="12192" y="21336"/>
                </a:lnTo>
                <a:lnTo>
                  <a:pt x="12801" y="23164"/>
                </a:lnTo>
                <a:lnTo>
                  <a:pt x="15240" y="18287"/>
                </a:lnTo>
                <a:close/>
              </a:path>
              <a:path w="52070" h="52070">
                <a:moveTo>
                  <a:pt x="21336" y="12192"/>
                </a:moveTo>
                <a:lnTo>
                  <a:pt x="18288" y="15240"/>
                </a:lnTo>
                <a:lnTo>
                  <a:pt x="23164" y="12801"/>
                </a:lnTo>
                <a:lnTo>
                  <a:pt x="21336" y="12192"/>
                </a:lnTo>
                <a:close/>
              </a:path>
              <a:path w="52070" h="52070">
                <a:moveTo>
                  <a:pt x="24384" y="12192"/>
                </a:moveTo>
                <a:lnTo>
                  <a:pt x="21336" y="12192"/>
                </a:lnTo>
                <a:lnTo>
                  <a:pt x="23164" y="12801"/>
                </a:lnTo>
                <a:lnTo>
                  <a:pt x="24384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821168" y="5303521"/>
            <a:ext cx="252983" cy="146302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058911" y="5410200"/>
            <a:ext cx="249936" cy="143256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159752" y="4541520"/>
            <a:ext cx="143255" cy="103631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245095" y="4645152"/>
            <a:ext cx="73150" cy="64007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104888" y="4544567"/>
            <a:ext cx="85343" cy="88392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242047" y="4657344"/>
            <a:ext cx="85343" cy="88392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516368" y="4949952"/>
            <a:ext cx="137159" cy="9448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601711" y="5044440"/>
            <a:ext cx="70102" cy="70103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495031" y="4931664"/>
            <a:ext cx="88392" cy="88392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601711" y="5050535"/>
            <a:ext cx="88392" cy="88392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45680" y="4745735"/>
            <a:ext cx="137159" cy="91439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431023" y="4837176"/>
            <a:ext cx="70102" cy="70103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06056" y="4739640"/>
            <a:ext cx="88392" cy="88392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424928" y="4852415"/>
            <a:ext cx="88392" cy="94487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668768" y="5117591"/>
            <a:ext cx="70102" cy="67056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766304" y="5205984"/>
            <a:ext cx="70102" cy="67056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723631" y="5175503"/>
            <a:ext cx="70102" cy="67056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702295" y="5148071"/>
            <a:ext cx="588263" cy="307848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229856" y="4636008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27432" y="0"/>
                </a:moveTo>
                <a:lnTo>
                  <a:pt x="0" y="27432"/>
                </a:lnTo>
                <a:lnTo>
                  <a:pt x="39624" y="70104"/>
                </a:lnTo>
                <a:lnTo>
                  <a:pt x="70103" y="45720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409688" y="4834128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27431" y="0"/>
                </a:moveTo>
                <a:lnTo>
                  <a:pt x="0" y="24384"/>
                </a:lnTo>
                <a:lnTo>
                  <a:pt x="39623" y="70104"/>
                </a:lnTo>
                <a:lnTo>
                  <a:pt x="67055" y="42672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589519" y="5032247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4" h="70485">
                <a:moveTo>
                  <a:pt x="27431" y="0"/>
                </a:moveTo>
                <a:lnTo>
                  <a:pt x="0" y="24383"/>
                </a:lnTo>
                <a:lnTo>
                  <a:pt x="42672" y="70103"/>
                </a:lnTo>
                <a:lnTo>
                  <a:pt x="70103" y="42671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912607" y="5334000"/>
            <a:ext cx="70485" cy="58419"/>
          </a:xfrm>
          <a:custGeom>
            <a:avLst/>
            <a:gdLst/>
            <a:ahLst/>
            <a:cxnLst/>
            <a:rect l="l" t="t" r="r" b="b"/>
            <a:pathLst>
              <a:path w="70484" h="58420">
                <a:moveTo>
                  <a:pt x="12192" y="0"/>
                </a:moveTo>
                <a:lnTo>
                  <a:pt x="0" y="36575"/>
                </a:lnTo>
                <a:lnTo>
                  <a:pt x="57912" y="57912"/>
                </a:lnTo>
                <a:lnTo>
                  <a:pt x="70103" y="21336"/>
                </a:lnTo>
                <a:lnTo>
                  <a:pt x="121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165592" y="5391911"/>
            <a:ext cx="70485" cy="58419"/>
          </a:xfrm>
          <a:custGeom>
            <a:avLst/>
            <a:gdLst/>
            <a:ahLst/>
            <a:cxnLst/>
            <a:rect l="l" t="t" r="r" b="b"/>
            <a:pathLst>
              <a:path w="70484" h="58420">
                <a:moveTo>
                  <a:pt x="12191" y="0"/>
                </a:moveTo>
                <a:lnTo>
                  <a:pt x="0" y="36575"/>
                </a:lnTo>
                <a:lnTo>
                  <a:pt x="54863" y="57912"/>
                </a:lnTo>
                <a:lnTo>
                  <a:pt x="70103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150352" y="5440679"/>
            <a:ext cx="70485" cy="55244"/>
          </a:xfrm>
          <a:custGeom>
            <a:avLst/>
            <a:gdLst/>
            <a:ahLst/>
            <a:cxnLst/>
            <a:rect l="l" t="t" r="r" b="b"/>
            <a:pathLst>
              <a:path w="70484" h="55245">
                <a:moveTo>
                  <a:pt x="12192" y="0"/>
                </a:moveTo>
                <a:lnTo>
                  <a:pt x="0" y="33528"/>
                </a:lnTo>
                <a:lnTo>
                  <a:pt x="54864" y="54864"/>
                </a:lnTo>
                <a:lnTo>
                  <a:pt x="70103" y="21336"/>
                </a:lnTo>
                <a:lnTo>
                  <a:pt x="121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924800" y="5282184"/>
            <a:ext cx="70485" cy="58419"/>
          </a:xfrm>
          <a:custGeom>
            <a:avLst/>
            <a:gdLst/>
            <a:ahLst/>
            <a:cxnLst/>
            <a:rect l="l" t="t" r="r" b="b"/>
            <a:pathLst>
              <a:path w="70484" h="58420">
                <a:moveTo>
                  <a:pt x="15240" y="0"/>
                </a:moveTo>
                <a:lnTo>
                  <a:pt x="0" y="36576"/>
                </a:lnTo>
                <a:lnTo>
                  <a:pt x="57911" y="57912"/>
                </a:lnTo>
                <a:lnTo>
                  <a:pt x="70103" y="21336"/>
                </a:lnTo>
                <a:lnTo>
                  <a:pt x="152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687056" y="521817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27432" y="0"/>
                </a:moveTo>
                <a:lnTo>
                  <a:pt x="0" y="24384"/>
                </a:lnTo>
                <a:lnTo>
                  <a:pt x="27432" y="51816"/>
                </a:lnTo>
                <a:lnTo>
                  <a:pt x="51816" y="27431"/>
                </a:lnTo>
                <a:lnTo>
                  <a:pt x="2743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659623" y="519074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27431" y="0"/>
                </a:moveTo>
                <a:lnTo>
                  <a:pt x="0" y="24383"/>
                </a:lnTo>
                <a:lnTo>
                  <a:pt x="27431" y="51815"/>
                </a:lnTo>
                <a:lnTo>
                  <a:pt x="51816" y="27431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815071" y="5257800"/>
            <a:ext cx="48895" cy="52069"/>
          </a:xfrm>
          <a:custGeom>
            <a:avLst/>
            <a:gdLst/>
            <a:ahLst/>
            <a:cxnLst/>
            <a:rect l="l" t="t" r="r" b="b"/>
            <a:pathLst>
              <a:path w="48895" h="52070">
                <a:moveTo>
                  <a:pt x="12192" y="0"/>
                </a:moveTo>
                <a:lnTo>
                  <a:pt x="0" y="39624"/>
                </a:lnTo>
                <a:lnTo>
                  <a:pt x="36575" y="51816"/>
                </a:lnTo>
                <a:lnTo>
                  <a:pt x="48768" y="12192"/>
                </a:lnTo>
                <a:lnTo>
                  <a:pt x="121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673340" y="4989576"/>
            <a:ext cx="36830" cy="38100"/>
          </a:xfrm>
          <a:custGeom>
            <a:avLst/>
            <a:gdLst/>
            <a:ahLst/>
            <a:cxnLst/>
            <a:rect l="l" t="t" r="r" b="b"/>
            <a:pathLst>
              <a:path w="36829" h="38100">
                <a:moveTo>
                  <a:pt x="17145" y="0"/>
                </a:moveTo>
                <a:lnTo>
                  <a:pt x="10144" y="95"/>
                </a:lnTo>
                <a:lnTo>
                  <a:pt x="4572" y="3048"/>
                </a:lnTo>
                <a:lnTo>
                  <a:pt x="1143" y="8620"/>
                </a:lnTo>
                <a:lnTo>
                  <a:pt x="0" y="15621"/>
                </a:lnTo>
                <a:lnTo>
                  <a:pt x="1143" y="23193"/>
                </a:lnTo>
                <a:lnTo>
                  <a:pt x="4572" y="30480"/>
                </a:lnTo>
                <a:lnTo>
                  <a:pt x="11858" y="35671"/>
                </a:lnTo>
                <a:lnTo>
                  <a:pt x="19431" y="37718"/>
                </a:lnTo>
                <a:lnTo>
                  <a:pt x="26431" y="36909"/>
                </a:lnTo>
                <a:lnTo>
                  <a:pt x="32004" y="33528"/>
                </a:lnTo>
                <a:lnTo>
                  <a:pt x="35433" y="27955"/>
                </a:lnTo>
                <a:lnTo>
                  <a:pt x="36576" y="20955"/>
                </a:lnTo>
                <a:lnTo>
                  <a:pt x="35433" y="13382"/>
                </a:lnTo>
                <a:lnTo>
                  <a:pt x="32004" y="6096"/>
                </a:lnTo>
                <a:lnTo>
                  <a:pt x="24717" y="2190"/>
                </a:lnTo>
                <a:lnTo>
                  <a:pt x="17145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665719" y="498347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27431" y="48768"/>
                </a:moveTo>
                <a:lnTo>
                  <a:pt x="24383" y="48768"/>
                </a:lnTo>
                <a:lnTo>
                  <a:pt x="27431" y="51816"/>
                </a:lnTo>
                <a:lnTo>
                  <a:pt x="27431" y="48768"/>
                </a:lnTo>
                <a:close/>
              </a:path>
              <a:path w="52070" h="52070">
                <a:moveTo>
                  <a:pt x="27431" y="0"/>
                </a:moveTo>
                <a:lnTo>
                  <a:pt x="15239" y="0"/>
                </a:lnTo>
                <a:lnTo>
                  <a:pt x="9144" y="6096"/>
                </a:lnTo>
                <a:lnTo>
                  <a:pt x="6096" y="6096"/>
                </a:lnTo>
                <a:lnTo>
                  <a:pt x="3048" y="12192"/>
                </a:lnTo>
                <a:lnTo>
                  <a:pt x="3048" y="15240"/>
                </a:lnTo>
                <a:lnTo>
                  <a:pt x="0" y="21336"/>
                </a:lnTo>
                <a:lnTo>
                  <a:pt x="0" y="24384"/>
                </a:lnTo>
                <a:lnTo>
                  <a:pt x="3048" y="30480"/>
                </a:lnTo>
                <a:lnTo>
                  <a:pt x="3048" y="33528"/>
                </a:lnTo>
                <a:lnTo>
                  <a:pt x="6096" y="39624"/>
                </a:lnTo>
                <a:lnTo>
                  <a:pt x="9144" y="42672"/>
                </a:lnTo>
                <a:lnTo>
                  <a:pt x="15239" y="45720"/>
                </a:lnTo>
                <a:lnTo>
                  <a:pt x="15239" y="48768"/>
                </a:lnTo>
                <a:lnTo>
                  <a:pt x="36575" y="48768"/>
                </a:lnTo>
                <a:lnTo>
                  <a:pt x="42672" y="45720"/>
                </a:lnTo>
                <a:lnTo>
                  <a:pt x="45720" y="42672"/>
                </a:lnTo>
                <a:lnTo>
                  <a:pt x="48768" y="36576"/>
                </a:lnTo>
                <a:lnTo>
                  <a:pt x="24383" y="36576"/>
                </a:lnTo>
                <a:lnTo>
                  <a:pt x="19811" y="33528"/>
                </a:lnTo>
                <a:lnTo>
                  <a:pt x="18287" y="33528"/>
                </a:lnTo>
                <a:lnTo>
                  <a:pt x="15239" y="30480"/>
                </a:lnTo>
                <a:lnTo>
                  <a:pt x="13207" y="24384"/>
                </a:lnTo>
                <a:lnTo>
                  <a:pt x="12191" y="24384"/>
                </a:lnTo>
                <a:lnTo>
                  <a:pt x="12191" y="21336"/>
                </a:lnTo>
                <a:lnTo>
                  <a:pt x="13715" y="21336"/>
                </a:lnTo>
                <a:lnTo>
                  <a:pt x="15239" y="18288"/>
                </a:lnTo>
                <a:lnTo>
                  <a:pt x="12191" y="18288"/>
                </a:lnTo>
                <a:lnTo>
                  <a:pt x="18287" y="12192"/>
                </a:lnTo>
                <a:lnTo>
                  <a:pt x="45720" y="12192"/>
                </a:lnTo>
                <a:lnTo>
                  <a:pt x="36575" y="3048"/>
                </a:lnTo>
                <a:lnTo>
                  <a:pt x="33527" y="3048"/>
                </a:lnTo>
                <a:lnTo>
                  <a:pt x="27431" y="0"/>
                </a:lnTo>
                <a:close/>
              </a:path>
              <a:path w="52070" h="52070">
                <a:moveTo>
                  <a:pt x="34544" y="34544"/>
                </a:moveTo>
                <a:lnTo>
                  <a:pt x="30479" y="36576"/>
                </a:lnTo>
                <a:lnTo>
                  <a:pt x="33527" y="36576"/>
                </a:lnTo>
                <a:lnTo>
                  <a:pt x="34544" y="34544"/>
                </a:lnTo>
                <a:close/>
              </a:path>
              <a:path w="52070" h="52070">
                <a:moveTo>
                  <a:pt x="36575" y="33528"/>
                </a:moveTo>
                <a:lnTo>
                  <a:pt x="34544" y="34544"/>
                </a:lnTo>
                <a:lnTo>
                  <a:pt x="33527" y="36576"/>
                </a:lnTo>
                <a:lnTo>
                  <a:pt x="36575" y="33528"/>
                </a:lnTo>
                <a:close/>
              </a:path>
              <a:path w="52070" h="52070">
                <a:moveTo>
                  <a:pt x="50291" y="21336"/>
                </a:moveTo>
                <a:lnTo>
                  <a:pt x="36575" y="21336"/>
                </a:lnTo>
                <a:lnTo>
                  <a:pt x="39624" y="27432"/>
                </a:lnTo>
                <a:lnTo>
                  <a:pt x="36575" y="33528"/>
                </a:lnTo>
                <a:lnTo>
                  <a:pt x="33527" y="36576"/>
                </a:lnTo>
                <a:lnTo>
                  <a:pt x="48768" y="36576"/>
                </a:lnTo>
                <a:lnTo>
                  <a:pt x="48768" y="33528"/>
                </a:lnTo>
                <a:lnTo>
                  <a:pt x="51815" y="27432"/>
                </a:lnTo>
                <a:lnTo>
                  <a:pt x="51815" y="24384"/>
                </a:lnTo>
                <a:lnTo>
                  <a:pt x="50291" y="21336"/>
                </a:lnTo>
                <a:close/>
              </a:path>
              <a:path w="52070" h="52070">
                <a:moveTo>
                  <a:pt x="36575" y="30480"/>
                </a:moveTo>
                <a:lnTo>
                  <a:pt x="34544" y="34544"/>
                </a:lnTo>
                <a:lnTo>
                  <a:pt x="36575" y="33528"/>
                </a:lnTo>
                <a:lnTo>
                  <a:pt x="36575" y="30480"/>
                </a:lnTo>
                <a:close/>
              </a:path>
              <a:path w="52070" h="52070">
                <a:moveTo>
                  <a:pt x="15239" y="30480"/>
                </a:moveTo>
                <a:lnTo>
                  <a:pt x="18287" y="33528"/>
                </a:lnTo>
                <a:lnTo>
                  <a:pt x="17525" y="32004"/>
                </a:lnTo>
                <a:lnTo>
                  <a:pt x="15239" y="30480"/>
                </a:lnTo>
                <a:close/>
              </a:path>
              <a:path w="52070" h="52070">
                <a:moveTo>
                  <a:pt x="17525" y="32004"/>
                </a:moveTo>
                <a:lnTo>
                  <a:pt x="18287" y="33528"/>
                </a:lnTo>
                <a:lnTo>
                  <a:pt x="19811" y="33528"/>
                </a:lnTo>
                <a:lnTo>
                  <a:pt x="17525" y="32004"/>
                </a:lnTo>
                <a:close/>
              </a:path>
              <a:path w="52070" h="52070">
                <a:moveTo>
                  <a:pt x="15239" y="27432"/>
                </a:moveTo>
                <a:lnTo>
                  <a:pt x="15239" y="30480"/>
                </a:lnTo>
                <a:lnTo>
                  <a:pt x="17525" y="32004"/>
                </a:lnTo>
                <a:lnTo>
                  <a:pt x="15239" y="27432"/>
                </a:lnTo>
                <a:close/>
              </a:path>
              <a:path w="52070" h="52070">
                <a:moveTo>
                  <a:pt x="12191" y="21336"/>
                </a:moveTo>
                <a:lnTo>
                  <a:pt x="12191" y="24384"/>
                </a:lnTo>
                <a:lnTo>
                  <a:pt x="12801" y="23164"/>
                </a:lnTo>
                <a:lnTo>
                  <a:pt x="12191" y="21336"/>
                </a:lnTo>
                <a:close/>
              </a:path>
              <a:path w="52070" h="52070">
                <a:moveTo>
                  <a:pt x="12801" y="23164"/>
                </a:moveTo>
                <a:lnTo>
                  <a:pt x="12191" y="24384"/>
                </a:lnTo>
                <a:lnTo>
                  <a:pt x="13207" y="24384"/>
                </a:lnTo>
                <a:lnTo>
                  <a:pt x="12801" y="23164"/>
                </a:lnTo>
                <a:close/>
              </a:path>
              <a:path w="52070" h="52070">
                <a:moveTo>
                  <a:pt x="48768" y="15240"/>
                </a:moveTo>
                <a:lnTo>
                  <a:pt x="33527" y="15240"/>
                </a:lnTo>
                <a:lnTo>
                  <a:pt x="36575" y="24384"/>
                </a:lnTo>
                <a:lnTo>
                  <a:pt x="36575" y="21336"/>
                </a:lnTo>
                <a:lnTo>
                  <a:pt x="50291" y="21336"/>
                </a:lnTo>
                <a:lnTo>
                  <a:pt x="48768" y="18288"/>
                </a:lnTo>
                <a:lnTo>
                  <a:pt x="48768" y="15240"/>
                </a:lnTo>
                <a:close/>
              </a:path>
              <a:path w="52070" h="52070">
                <a:moveTo>
                  <a:pt x="13715" y="21336"/>
                </a:moveTo>
                <a:lnTo>
                  <a:pt x="12191" y="21336"/>
                </a:lnTo>
                <a:lnTo>
                  <a:pt x="12801" y="23164"/>
                </a:lnTo>
                <a:lnTo>
                  <a:pt x="13715" y="21336"/>
                </a:lnTo>
                <a:close/>
              </a:path>
              <a:path w="52070" h="52070">
                <a:moveTo>
                  <a:pt x="45720" y="12192"/>
                </a:moveTo>
                <a:lnTo>
                  <a:pt x="27431" y="12192"/>
                </a:lnTo>
                <a:lnTo>
                  <a:pt x="33527" y="18288"/>
                </a:lnTo>
                <a:lnTo>
                  <a:pt x="33527" y="15240"/>
                </a:lnTo>
                <a:lnTo>
                  <a:pt x="48768" y="15240"/>
                </a:lnTo>
                <a:lnTo>
                  <a:pt x="45720" y="12192"/>
                </a:lnTo>
                <a:close/>
              </a:path>
              <a:path w="52070" h="52070">
                <a:moveTo>
                  <a:pt x="21335" y="12192"/>
                </a:moveTo>
                <a:lnTo>
                  <a:pt x="18287" y="12192"/>
                </a:lnTo>
                <a:lnTo>
                  <a:pt x="15239" y="15240"/>
                </a:lnTo>
                <a:lnTo>
                  <a:pt x="21335" y="12192"/>
                </a:lnTo>
                <a:close/>
              </a:path>
              <a:path w="52070" h="52070">
                <a:moveTo>
                  <a:pt x="27431" y="12192"/>
                </a:moveTo>
                <a:lnTo>
                  <a:pt x="24383" y="12192"/>
                </a:lnTo>
                <a:lnTo>
                  <a:pt x="30479" y="15240"/>
                </a:lnTo>
                <a:lnTo>
                  <a:pt x="27431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196584" y="4230623"/>
            <a:ext cx="240791" cy="134112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434328" y="4319017"/>
            <a:ext cx="469391" cy="225550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580888" y="4123944"/>
            <a:ext cx="627888" cy="149351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544311" y="4206240"/>
            <a:ext cx="509015" cy="106680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324600" y="4282440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10" h="58420">
                <a:moveTo>
                  <a:pt x="12191" y="0"/>
                </a:moveTo>
                <a:lnTo>
                  <a:pt x="0" y="36575"/>
                </a:lnTo>
                <a:lnTo>
                  <a:pt x="51815" y="57912"/>
                </a:lnTo>
                <a:lnTo>
                  <a:pt x="67055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93992" y="4465320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15239" y="0"/>
                </a:moveTo>
                <a:lnTo>
                  <a:pt x="0" y="36575"/>
                </a:lnTo>
                <a:lnTo>
                  <a:pt x="54863" y="57911"/>
                </a:lnTo>
                <a:lnTo>
                  <a:pt x="67055" y="21335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59295" y="4376928"/>
            <a:ext cx="67310" cy="55244"/>
          </a:xfrm>
          <a:custGeom>
            <a:avLst/>
            <a:gdLst/>
            <a:ahLst/>
            <a:cxnLst/>
            <a:rect l="l" t="t" r="r" b="b"/>
            <a:pathLst>
              <a:path w="67309" h="55245">
                <a:moveTo>
                  <a:pt x="12192" y="0"/>
                </a:moveTo>
                <a:lnTo>
                  <a:pt x="0" y="33527"/>
                </a:lnTo>
                <a:lnTo>
                  <a:pt x="54863" y="54863"/>
                </a:lnTo>
                <a:lnTo>
                  <a:pt x="67055" y="18287"/>
                </a:lnTo>
                <a:lnTo>
                  <a:pt x="121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931408" y="4230623"/>
            <a:ext cx="60960" cy="45720"/>
          </a:xfrm>
          <a:custGeom>
            <a:avLst/>
            <a:gdLst/>
            <a:ahLst/>
            <a:cxnLst/>
            <a:rect l="l" t="t" r="r" b="b"/>
            <a:pathLst>
              <a:path w="60960" h="45720">
                <a:moveTo>
                  <a:pt x="57912" y="0"/>
                </a:moveTo>
                <a:lnTo>
                  <a:pt x="0" y="6096"/>
                </a:lnTo>
                <a:lnTo>
                  <a:pt x="6095" y="45720"/>
                </a:lnTo>
                <a:lnTo>
                  <a:pt x="60959" y="39624"/>
                </a:lnTo>
                <a:lnTo>
                  <a:pt x="579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675376" y="4200144"/>
            <a:ext cx="60960" cy="43180"/>
          </a:xfrm>
          <a:custGeom>
            <a:avLst/>
            <a:gdLst/>
            <a:ahLst/>
            <a:cxnLst/>
            <a:rect l="l" t="t" r="r" b="b"/>
            <a:pathLst>
              <a:path w="60960" h="43179">
                <a:moveTo>
                  <a:pt x="57912" y="0"/>
                </a:moveTo>
                <a:lnTo>
                  <a:pt x="0" y="6095"/>
                </a:lnTo>
                <a:lnTo>
                  <a:pt x="6096" y="42671"/>
                </a:lnTo>
                <a:lnTo>
                  <a:pt x="60960" y="36575"/>
                </a:lnTo>
                <a:lnTo>
                  <a:pt x="579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925311" y="4178808"/>
            <a:ext cx="60960" cy="45720"/>
          </a:xfrm>
          <a:custGeom>
            <a:avLst/>
            <a:gdLst/>
            <a:ahLst/>
            <a:cxnLst/>
            <a:rect l="l" t="t" r="r" b="b"/>
            <a:pathLst>
              <a:path w="60960" h="45720">
                <a:moveTo>
                  <a:pt x="57912" y="0"/>
                </a:moveTo>
                <a:lnTo>
                  <a:pt x="0" y="6095"/>
                </a:lnTo>
                <a:lnTo>
                  <a:pt x="6096" y="45719"/>
                </a:lnTo>
                <a:lnTo>
                  <a:pt x="60960" y="39624"/>
                </a:lnTo>
                <a:lnTo>
                  <a:pt x="579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684520" y="4251959"/>
            <a:ext cx="60960" cy="43180"/>
          </a:xfrm>
          <a:custGeom>
            <a:avLst/>
            <a:gdLst/>
            <a:ahLst/>
            <a:cxnLst/>
            <a:rect l="l" t="t" r="r" b="b"/>
            <a:pathLst>
              <a:path w="60960" h="43179">
                <a:moveTo>
                  <a:pt x="54863" y="0"/>
                </a:moveTo>
                <a:lnTo>
                  <a:pt x="0" y="6095"/>
                </a:lnTo>
                <a:lnTo>
                  <a:pt x="3047" y="42672"/>
                </a:lnTo>
                <a:lnTo>
                  <a:pt x="60959" y="36575"/>
                </a:lnTo>
                <a:lnTo>
                  <a:pt x="548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059423" y="4194047"/>
            <a:ext cx="43180" cy="45720"/>
          </a:xfrm>
          <a:custGeom>
            <a:avLst/>
            <a:gdLst/>
            <a:ahLst/>
            <a:cxnLst/>
            <a:rect l="l" t="t" r="r" b="b"/>
            <a:pathLst>
              <a:path w="43179" h="45720">
                <a:moveTo>
                  <a:pt x="36575" y="0"/>
                </a:moveTo>
                <a:lnTo>
                  <a:pt x="0" y="6096"/>
                </a:lnTo>
                <a:lnTo>
                  <a:pt x="6096" y="45719"/>
                </a:lnTo>
                <a:lnTo>
                  <a:pt x="42672" y="4267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299549" y="4379309"/>
            <a:ext cx="38735" cy="38100"/>
          </a:xfrm>
          <a:custGeom>
            <a:avLst/>
            <a:gdLst/>
            <a:ahLst/>
            <a:cxnLst/>
            <a:rect l="l" t="t" r="r" b="b"/>
            <a:pathLst>
              <a:path w="38735" h="38100">
                <a:moveTo>
                  <a:pt x="18240" y="0"/>
                </a:moveTo>
                <a:lnTo>
                  <a:pt x="11715" y="2190"/>
                </a:lnTo>
                <a:lnTo>
                  <a:pt x="5762" y="6667"/>
                </a:lnTo>
                <a:lnTo>
                  <a:pt x="666" y="12858"/>
                </a:lnTo>
                <a:lnTo>
                  <a:pt x="0" y="19669"/>
                </a:lnTo>
                <a:lnTo>
                  <a:pt x="2190" y="26193"/>
                </a:lnTo>
                <a:lnTo>
                  <a:pt x="6667" y="32146"/>
                </a:lnTo>
                <a:lnTo>
                  <a:pt x="12858" y="37242"/>
                </a:lnTo>
                <a:lnTo>
                  <a:pt x="20097" y="37909"/>
                </a:lnTo>
                <a:lnTo>
                  <a:pt x="27336" y="35718"/>
                </a:lnTo>
                <a:lnTo>
                  <a:pt x="33432" y="31242"/>
                </a:lnTo>
                <a:lnTo>
                  <a:pt x="37242" y="25050"/>
                </a:lnTo>
                <a:lnTo>
                  <a:pt x="38338" y="17811"/>
                </a:lnTo>
                <a:lnTo>
                  <a:pt x="36861" y="10572"/>
                </a:lnTo>
                <a:lnTo>
                  <a:pt x="32527" y="4476"/>
                </a:lnTo>
                <a:lnTo>
                  <a:pt x="25050" y="666"/>
                </a:lnTo>
                <a:lnTo>
                  <a:pt x="1824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294120" y="4373879"/>
            <a:ext cx="52069" cy="48895"/>
          </a:xfrm>
          <a:custGeom>
            <a:avLst/>
            <a:gdLst/>
            <a:ahLst/>
            <a:cxnLst/>
            <a:rect l="l" t="t" r="r" b="b"/>
            <a:pathLst>
              <a:path w="52070" h="48895">
                <a:moveTo>
                  <a:pt x="36575" y="0"/>
                </a:moveTo>
                <a:lnTo>
                  <a:pt x="15239" y="0"/>
                </a:lnTo>
                <a:lnTo>
                  <a:pt x="9143" y="6096"/>
                </a:lnTo>
                <a:lnTo>
                  <a:pt x="6095" y="6096"/>
                </a:lnTo>
                <a:lnTo>
                  <a:pt x="6095" y="9144"/>
                </a:lnTo>
                <a:lnTo>
                  <a:pt x="3047" y="15240"/>
                </a:lnTo>
                <a:lnTo>
                  <a:pt x="0" y="15240"/>
                </a:lnTo>
                <a:lnTo>
                  <a:pt x="0" y="27432"/>
                </a:lnTo>
                <a:lnTo>
                  <a:pt x="3047" y="33528"/>
                </a:lnTo>
                <a:lnTo>
                  <a:pt x="3047" y="36575"/>
                </a:lnTo>
                <a:lnTo>
                  <a:pt x="6095" y="42672"/>
                </a:lnTo>
                <a:lnTo>
                  <a:pt x="9143" y="42672"/>
                </a:lnTo>
                <a:lnTo>
                  <a:pt x="15239" y="45720"/>
                </a:lnTo>
                <a:lnTo>
                  <a:pt x="15239" y="48768"/>
                </a:lnTo>
                <a:lnTo>
                  <a:pt x="33527" y="48768"/>
                </a:lnTo>
                <a:lnTo>
                  <a:pt x="36575" y="45720"/>
                </a:lnTo>
                <a:lnTo>
                  <a:pt x="42671" y="42672"/>
                </a:lnTo>
                <a:lnTo>
                  <a:pt x="45719" y="39624"/>
                </a:lnTo>
                <a:lnTo>
                  <a:pt x="47243" y="36575"/>
                </a:lnTo>
                <a:lnTo>
                  <a:pt x="21335" y="36575"/>
                </a:lnTo>
                <a:lnTo>
                  <a:pt x="15239" y="33528"/>
                </a:lnTo>
                <a:lnTo>
                  <a:pt x="18287" y="33528"/>
                </a:lnTo>
                <a:lnTo>
                  <a:pt x="12191" y="27432"/>
                </a:lnTo>
                <a:lnTo>
                  <a:pt x="13715" y="27432"/>
                </a:lnTo>
                <a:lnTo>
                  <a:pt x="12191" y="24384"/>
                </a:lnTo>
                <a:lnTo>
                  <a:pt x="12191" y="18287"/>
                </a:lnTo>
                <a:lnTo>
                  <a:pt x="13715" y="18287"/>
                </a:lnTo>
                <a:lnTo>
                  <a:pt x="15239" y="15240"/>
                </a:lnTo>
                <a:lnTo>
                  <a:pt x="21335" y="12192"/>
                </a:lnTo>
                <a:lnTo>
                  <a:pt x="48767" y="12192"/>
                </a:lnTo>
                <a:lnTo>
                  <a:pt x="36575" y="0"/>
                </a:lnTo>
                <a:close/>
              </a:path>
              <a:path w="52070" h="48895">
                <a:moveTo>
                  <a:pt x="48767" y="18287"/>
                </a:moveTo>
                <a:lnTo>
                  <a:pt x="36575" y="18287"/>
                </a:lnTo>
                <a:lnTo>
                  <a:pt x="36575" y="30480"/>
                </a:lnTo>
                <a:lnTo>
                  <a:pt x="30479" y="36575"/>
                </a:lnTo>
                <a:lnTo>
                  <a:pt x="47243" y="36575"/>
                </a:lnTo>
                <a:lnTo>
                  <a:pt x="48767" y="33528"/>
                </a:lnTo>
                <a:lnTo>
                  <a:pt x="48767" y="30480"/>
                </a:lnTo>
                <a:lnTo>
                  <a:pt x="51815" y="24384"/>
                </a:lnTo>
                <a:lnTo>
                  <a:pt x="51815" y="21336"/>
                </a:lnTo>
                <a:lnTo>
                  <a:pt x="48767" y="21336"/>
                </a:lnTo>
                <a:lnTo>
                  <a:pt x="48767" y="18287"/>
                </a:lnTo>
                <a:close/>
              </a:path>
              <a:path w="52070" h="48895">
                <a:moveTo>
                  <a:pt x="36575" y="27432"/>
                </a:moveTo>
                <a:lnTo>
                  <a:pt x="33527" y="33528"/>
                </a:lnTo>
                <a:lnTo>
                  <a:pt x="36575" y="30480"/>
                </a:lnTo>
                <a:lnTo>
                  <a:pt x="36575" y="27432"/>
                </a:lnTo>
                <a:close/>
              </a:path>
              <a:path w="52070" h="48895">
                <a:moveTo>
                  <a:pt x="13715" y="27432"/>
                </a:moveTo>
                <a:lnTo>
                  <a:pt x="12191" y="27432"/>
                </a:lnTo>
                <a:lnTo>
                  <a:pt x="15239" y="30480"/>
                </a:lnTo>
                <a:lnTo>
                  <a:pt x="13715" y="27432"/>
                </a:lnTo>
                <a:close/>
              </a:path>
              <a:path w="52070" h="48895">
                <a:moveTo>
                  <a:pt x="13715" y="18287"/>
                </a:moveTo>
                <a:lnTo>
                  <a:pt x="12191" y="18287"/>
                </a:lnTo>
                <a:lnTo>
                  <a:pt x="12191" y="21336"/>
                </a:lnTo>
                <a:lnTo>
                  <a:pt x="13715" y="18287"/>
                </a:lnTo>
                <a:close/>
              </a:path>
              <a:path w="52070" h="48895">
                <a:moveTo>
                  <a:pt x="48767" y="12192"/>
                </a:moveTo>
                <a:lnTo>
                  <a:pt x="27431" y="12192"/>
                </a:lnTo>
                <a:lnTo>
                  <a:pt x="33527" y="15240"/>
                </a:lnTo>
                <a:lnTo>
                  <a:pt x="36575" y="21336"/>
                </a:lnTo>
                <a:lnTo>
                  <a:pt x="36575" y="18287"/>
                </a:lnTo>
                <a:lnTo>
                  <a:pt x="48767" y="18287"/>
                </a:lnTo>
                <a:lnTo>
                  <a:pt x="48767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922264" y="3969003"/>
            <a:ext cx="152400" cy="154939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22264" y="3925823"/>
            <a:ext cx="85343" cy="82296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748528" y="3786632"/>
            <a:ext cx="152400" cy="157479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855208" y="3855720"/>
            <a:ext cx="85344" cy="85344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751576" y="3745991"/>
            <a:ext cx="85343" cy="85344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17792" y="4248911"/>
            <a:ext cx="240791" cy="131063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031991" y="4017264"/>
            <a:ext cx="694943" cy="277368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5809488" y="3664203"/>
            <a:ext cx="149351" cy="154939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5870447" y="3776471"/>
            <a:ext cx="79248" cy="82295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763767" y="3672840"/>
            <a:ext cx="82296" cy="82296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989320" y="3844035"/>
            <a:ext cx="152399" cy="154939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035040" y="3956303"/>
            <a:ext cx="88391" cy="88391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940552" y="3846576"/>
            <a:ext cx="82296" cy="822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36664" y="4340352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12191" y="0"/>
                </a:moveTo>
                <a:lnTo>
                  <a:pt x="0" y="36575"/>
                </a:lnTo>
                <a:lnTo>
                  <a:pt x="51815" y="57912"/>
                </a:lnTo>
                <a:lnTo>
                  <a:pt x="67055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598919" y="4255008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09" h="58420">
                <a:moveTo>
                  <a:pt x="12191" y="0"/>
                </a:moveTo>
                <a:lnTo>
                  <a:pt x="0" y="36575"/>
                </a:lnTo>
                <a:lnTo>
                  <a:pt x="54863" y="57912"/>
                </a:lnTo>
                <a:lnTo>
                  <a:pt x="67055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361176" y="4169664"/>
            <a:ext cx="67310" cy="58419"/>
          </a:xfrm>
          <a:custGeom>
            <a:avLst/>
            <a:gdLst/>
            <a:ahLst/>
            <a:cxnLst/>
            <a:rect l="l" t="t" r="r" b="b"/>
            <a:pathLst>
              <a:path w="67310" h="58420">
                <a:moveTo>
                  <a:pt x="12191" y="0"/>
                </a:moveTo>
                <a:lnTo>
                  <a:pt x="0" y="36575"/>
                </a:lnTo>
                <a:lnTo>
                  <a:pt x="51815" y="57912"/>
                </a:lnTo>
                <a:lnTo>
                  <a:pt x="67056" y="21336"/>
                </a:lnTo>
                <a:lnTo>
                  <a:pt x="1219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5986271" y="398678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27431" y="0"/>
                </a:moveTo>
                <a:lnTo>
                  <a:pt x="0" y="24383"/>
                </a:lnTo>
                <a:lnTo>
                  <a:pt x="39624" y="67055"/>
                </a:lnTo>
                <a:lnTo>
                  <a:pt x="67055" y="42671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852159" y="377342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27431" y="0"/>
                </a:moveTo>
                <a:lnTo>
                  <a:pt x="0" y="24384"/>
                </a:lnTo>
                <a:lnTo>
                  <a:pt x="36575" y="67055"/>
                </a:lnTo>
                <a:lnTo>
                  <a:pt x="67055" y="39624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812535" y="3806952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27431" y="0"/>
                </a:moveTo>
                <a:lnTo>
                  <a:pt x="0" y="27432"/>
                </a:lnTo>
                <a:lnTo>
                  <a:pt x="39624" y="67056"/>
                </a:lnTo>
                <a:lnTo>
                  <a:pt x="67055" y="42672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028944" y="3950208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10" h="70485">
                <a:moveTo>
                  <a:pt x="27431" y="0"/>
                </a:moveTo>
                <a:lnTo>
                  <a:pt x="0" y="27431"/>
                </a:lnTo>
                <a:lnTo>
                  <a:pt x="36575" y="70103"/>
                </a:lnTo>
                <a:lnTo>
                  <a:pt x="67055" y="42671"/>
                </a:lnTo>
                <a:lnTo>
                  <a:pt x="2743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178296" y="416661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15239" y="0"/>
                </a:moveTo>
                <a:lnTo>
                  <a:pt x="0" y="33528"/>
                </a:lnTo>
                <a:lnTo>
                  <a:pt x="36575" y="48768"/>
                </a:lnTo>
                <a:lnTo>
                  <a:pt x="48767" y="12192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211823" y="418185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15239" y="0"/>
                </a:moveTo>
                <a:lnTo>
                  <a:pt x="0" y="33528"/>
                </a:lnTo>
                <a:lnTo>
                  <a:pt x="36575" y="48768"/>
                </a:lnTo>
                <a:lnTo>
                  <a:pt x="48767" y="12192"/>
                </a:lnTo>
                <a:lnTo>
                  <a:pt x="152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099047" y="4059935"/>
            <a:ext cx="55244" cy="58419"/>
          </a:xfrm>
          <a:custGeom>
            <a:avLst/>
            <a:gdLst/>
            <a:ahLst/>
            <a:cxnLst/>
            <a:rect l="l" t="t" r="r" b="b"/>
            <a:pathLst>
              <a:path w="55245" h="58420">
                <a:moveTo>
                  <a:pt x="30479" y="0"/>
                </a:moveTo>
                <a:lnTo>
                  <a:pt x="0" y="27431"/>
                </a:lnTo>
                <a:lnTo>
                  <a:pt x="24384" y="57912"/>
                </a:lnTo>
                <a:lnTo>
                  <a:pt x="54863" y="27431"/>
                </a:lnTo>
                <a:lnTo>
                  <a:pt x="3047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405800" y="4091035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5" h="37464">
                <a:moveTo>
                  <a:pt x="18240" y="0"/>
                </a:moveTo>
                <a:lnTo>
                  <a:pt x="11001" y="1285"/>
                </a:lnTo>
                <a:lnTo>
                  <a:pt x="4905" y="5429"/>
                </a:lnTo>
                <a:lnTo>
                  <a:pt x="1095" y="11572"/>
                </a:lnTo>
                <a:lnTo>
                  <a:pt x="0" y="18811"/>
                </a:lnTo>
                <a:lnTo>
                  <a:pt x="1476" y="26050"/>
                </a:lnTo>
                <a:lnTo>
                  <a:pt x="5810" y="32146"/>
                </a:lnTo>
                <a:lnTo>
                  <a:pt x="13287" y="35956"/>
                </a:lnTo>
                <a:lnTo>
                  <a:pt x="20097" y="37099"/>
                </a:lnTo>
                <a:lnTo>
                  <a:pt x="26622" y="35956"/>
                </a:lnTo>
                <a:lnTo>
                  <a:pt x="32575" y="32527"/>
                </a:lnTo>
                <a:lnTo>
                  <a:pt x="37671" y="26812"/>
                </a:lnTo>
                <a:lnTo>
                  <a:pt x="38338" y="18287"/>
                </a:lnTo>
                <a:lnTo>
                  <a:pt x="36147" y="11191"/>
                </a:lnTo>
                <a:lnTo>
                  <a:pt x="31670" y="5810"/>
                </a:lnTo>
                <a:lnTo>
                  <a:pt x="25479" y="2428"/>
                </a:lnTo>
                <a:lnTo>
                  <a:pt x="1824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397752" y="408432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36575" y="48767"/>
                </a:moveTo>
                <a:lnTo>
                  <a:pt x="18287" y="48767"/>
                </a:lnTo>
                <a:lnTo>
                  <a:pt x="27432" y="51815"/>
                </a:lnTo>
                <a:lnTo>
                  <a:pt x="36575" y="48767"/>
                </a:lnTo>
                <a:close/>
              </a:path>
              <a:path w="52070" h="52070">
                <a:moveTo>
                  <a:pt x="36575" y="3047"/>
                </a:moveTo>
                <a:lnTo>
                  <a:pt x="15239" y="3047"/>
                </a:lnTo>
                <a:lnTo>
                  <a:pt x="9144" y="6095"/>
                </a:lnTo>
                <a:lnTo>
                  <a:pt x="9144" y="9143"/>
                </a:lnTo>
                <a:lnTo>
                  <a:pt x="6096" y="9143"/>
                </a:lnTo>
                <a:lnTo>
                  <a:pt x="3048" y="15239"/>
                </a:lnTo>
                <a:lnTo>
                  <a:pt x="3048" y="18287"/>
                </a:lnTo>
                <a:lnTo>
                  <a:pt x="0" y="24383"/>
                </a:lnTo>
                <a:lnTo>
                  <a:pt x="0" y="27431"/>
                </a:lnTo>
                <a:lnTo>
                  <a:pt x="3048" y="27431"/>
                </a:lnTo>
                <a:lnTo>
                  <a:pt x="3048" y="36575"/>
                </a:lnTo>
                <a:lnTo>
                  <a:pt x="9144" y="42671"/>
                </a:lnTo>
                <a:lnTo>
                  <a:pt x="9144" y="45719"/>
                </a:lnTo>
                <a:lnTo>
                  <a:pt x="15239" y="48767"/>
                </a:lnTo>
                <a:lnTo>
                  <a:pt x="39624" y="48767"/>
                </a:lnTo>
                <a:lnTo>
                  <a:pt x="42672" y="42671"/>
                </a:lnTo>
                <a:lnTo>
                  <a:pt x="45720" y="42671"/>
                </a:lnTo>
                <a:lnTo>
                  <a:pt x="48768" y="36575"/>
                </a:lnTo>
                <a:lnTo>
                  <a:pt x="18287" y="36575"/>
                </a:lnTo>
                <a:lnTo>
                  <a:pt x="15239" y="30479"/>
                </a:lnTo>
                <a:lnTo>
                  <a:pt x="15239" y="21335"/>
                </a:lnTo>
                <a:lnTo>
                  <a:pt x="16763" y="18287"/>
                </a:lnTo>
                <a:lnTo>
                  <a:pt x="15239" y="18287"/>
                </a:lnTo>
                <a:lnTo>
                  <a:pt x="21336" y="12191"/>
                </a:lnTo>
                <a:lnTo>
                  <a:pt x="47244" y="12191"/>
                </a:lnTo>
                <a:lnTo>
                  <a:pt x="45720" y="9143"/>
                </a:lnTo>
                <a:lnTo>
                  <a:pt x="42672" y="6095"/>
                </a:lnTo>
                <a:lnTo>
                  <a:pt x="36575" y="3047"/>
                </a:lnTo>
                <a:close/>
              </a:path>
              <a:path w="52070" h="52070">
                <a:moveTo>
                  <a:pt x="18287" y="33527"/>
                </a:moveTo>
                <a:lnTo>
                  <a:pt x="18287" y="36575"/>
                </a:lnTo>
                <a:lnTo>
                  <a:pt x="24384" y="36575"/>
                </a:lnTo>
                <a:lnTo>
                  <a:pt x="18287" y="33527"/>
                </a:lnTo>
                <a:close/>
              </a:path>
              <a:path w="52070" h="52070">
                <a:moveTo>
                  <a:pt x="36575" y="33527"/>
                </a:moveTo>
                <a:lnTo>
                  <a:pt x="30480" y="36575"/>
                </a:lnTo>
                <a:lnTo>
                  <a:pt x="36575" y="36575"/>
                </a:lnTo>
                <a:lnTo>
                  <a:pt x="36575" y="33527"/>
                </a:lnTo>
                <a:close/>
              </a:path>
              <a:path w="52070" h="52070">
                <a:moveTo>
                  <a:pt x="39624" y="27431"/>
                </a:moveTo>
                <a:lnTo>
                  <a:pt x="36575" y="36575"/>
                </a:lnTo>
                <a:lnTo>
                  <a:pt x="48768" y="36575"/>
                </a:lnTo>
                <a:lnTo>
                  <a:pt x="51815" y="33527"/>
                </a:lnTo>
                <a:lnTo>
                  <a:pt x="51815" y="30479"/>
                </a:lnTo>
                <a:lnTo>
                  <a:pt x="39624" y="30479"/>
                </a:lnTo>
                <a:lnTo>
                  <a:pt x="39624" y="27431"/>
                </a:lnTo>
                <a:close/>
              </a:path>
              <a:path w="52070" h="52070">
                <a:moveTo>
                  <a:pt x="51815" y="24383"/>
                </a:moveTo>
                <a:lnTo>
                  <a:pt x="39624" y="24383"/>
                </a:lnTo>
                <a:lnTo>
                  <a:pt x="39624" y="30479"/>
                </a:lnTo>
                <a:lnTo>
                  <a:pt x="51815" y="30479"/>
                </a:lnTo>
                <a:lnTo>
                  <a:pt x="51815" y="24383"/>
                </a:lnTo>
                <a:close/>
              </a:path>
              <a:path w="52070" h="52070">
                <a:moveTo>
                  <a:pt x="36575" y="18287"/>
                </a:moveTo>
                <a:lnTo>
                  <a:pt x="39624" y="27431"/>
                </a:lnTo>
                <a:lnTo>
                  <a:pt x="39624" y="24383"/>
                </a:lnTo>
                <a:lnTo>
                  <a:pt x="51815" y="24383"/>
                </a:lnTo>
                <a:lnTo>
                  <a:pt x="50800" y="21335"/>
                </a:lnTo>
                <a:lnTo>
                  <a:pt x="39624" y="21335"/>
                </a:lnTo>
                <a:lnTo>
                  <a:pt x="36575" y="18287"/>
                </a:lnTo>
                <a:close/>
              </a:path>
              <a:path w="52070" h="52070">
                <a:moveTo>
                  <a:pt x="47244" y="12191"/>
                </a:moveTo>
                <a:lnTo>
                  <a:pt x="30480" y="12191"/>
                </a:lnTo>
                <a:lnTo>
                  <a:pt x="39624" y="21335"/>
                </a:lnTo>
                <a:lnTo>
                  <a:pt x="50800" y="21335"/>
                </a:lnTo>
                <a:lnTo>
                  <a:pt x="48768" y="15239"/>
                </a:lnTo>
                <a:lnTo>
                  <a:pt x="47244" y="12191"/>
                </a:lnTo>
                <a:close/>
              </a:path>
              <a:path w="52070" h="52070">
                <a:moveTo>
                  <a:pt x="18287" y="15239"/>
                </a:moveTo>
                <a:lnTo>
                  <a:pt x="15239" y="18287"/>
                </a:lnTo>
                <a:lnTo>
                  <a:pt x="16763" y="18287"/>
                </a:lnTo>
                <a:lnTo>
                  <a:pt x="18287" y="15239"/>
                </a:lnTo>
                <a:close/>
              </a:path>
              <a:path w="52070" h="52070">
                <a:moveTo>
                  <a:pt x="24384" y="12191"/>
                </a:moveTo>
                <a:lnTo>
                  <a:pt x="21336" y="12191"/>
                </a:lnTo>
                <a:lnTo>
                  <a:pt x="21336" y="15239"/>
                </a:lnTo>
                <a:lnTo>
                  <a:pt x="26212" y="12801"/>
                </a:lnTo>
                <a:lnTo>
                  <a:pt x="24384" y="12191"/>
                </a:lnTo>
                <a:close/>
              </a:path>
              <a:path w="52070" h="52070">
                <a:moveTo>
                  <a:pt x="30480" y="12191"/>
                </a:moveTo>
                <a:lnTo>
                  <a:pt x="27432" y="12191"/>
                </a:lnTo>
                <a:lnTo>
                  <a:pt x="26212" y="12801"/>
                </a:lnTo>
                <a:lnTo>
                  <a:pt x="33527" y="15239"/>
                </a:lnTo>
                <a:lnTo>
                  <a:pt x="30480" y="12191"/>
                </a:lnTo>
                <a:close/>
              </a:path>
              <a:path w="52070" h="52070">
                <a:moveTo>
                  <a:pt x="27432" y="12191"/>
                </a:moveTo>
                <a:lnTo>
                  <a:pt x="24384" y="12191"/>
                </a:lnTo>
                <a:lnTo>
                  <a:pt x="26212" y="12801"/>
                </a:lnTo>
                <a:lnTo>
                  <a:pt x="27432" y="12191"/>
                </a:lnTo>
                <a:close/>
              </a:path>
              <a:path w="52070" h="52070">
                <a:moveTo>
                  <a:pt x="27432" y="0"/>
                </a:moveTo>
                <a:lnTo>
                  <a:pt x="24384" y="0"/>
                </a:lnTo>
                <a:lnTo>
                  <a:pt x="18287" y="3047"/>
                </a:lnTo>
                <a:lnTo>
                  <a:pt x="33527" y="3047"/>
                </a:lnTo>
                <a:lnTo>
                  <a:pt x="274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858000" y="3234435"/>
            <a:ext cx="124968" cy="185420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21423" y="3224783"/>
            <a:ext cx="70102" cy="9753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736080" y="3005835"/>
            <a:ext cx="128016" cy="185420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75704" y="3133344"/>
            <a:ext cx="70102" cy="9753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699504" y="2993135"/>
            <a:ext cx="73151" cy="97536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861047" y="3364991"/>
            <a:ext cx="137159" cy="1045463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608064" y="3030727"/>
            <a:ext cx="131063" cy="187960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690359" y="3133344"/>
            <a:ext cx="70102" cy="9753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647688" y="2980944"/>
            <a:ext cx="73151" cy="100584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33031" y="3262376"/>
            <a:ext cx="128016" cy="187960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15328" y="3364991"/>
            <a:ext cx="73151" cy="100584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739128" y="3218688"/>
            <a:ext cx="73151" cy="103632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943343" y="3745991"/>
            <a:ext cx="43180" cy="60960"/>
          </a:xfrm>
          <a:custGeom>
            <a:avLst/>
            <a:gdLst/>
            <a:ahLst/>
            <a:cxnLst/>
            <a:rect l="l" t="t" r="r" b="b"/>
            <a:pathLst>
              <a:path w="43179" h="60960">
                <a:moveTo>
                  <a:pt x="36575" y="0"/>
                </a:moveTo>
                <a:lnTo>
                  <a:pt x="0" y="3048"/>
                </a:lnTo>
                <a:lnTo>
                  <a:pt x="3048" y="60960"/>
                </a:lnTo>
                <a:lnTo>
                  <a:pt x="42672" y="57912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979919" y="4279391"/>
            <a:ext cx="43180" cy="64135"/>
          </a:xfrm>
          <a:custGeom>
            <a:avLst/>
            <a:gdLst/>
            <a:ahLst/>
            <a:cxnLst/>
            <a:rect l="l" t="t" r="r" b="b"/>
            <a:pathLst>
              <a:path w="43179" h="64135">
                <a:moveTo>
                  <a:pt x="36575" y="0"/>
                </a:moveTo>
                <a:lnTo>
                  <a:pt x="0" y="3048"/>
                </a:lnTo>
                <a:lnTo>
                  <a:pt x="6096" y="64008"/>
                </a:lnTo>
                <a:lnTo>
                  <a:pt x="42672" y="60960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961631" y="4011167"/>
            <a:ext cx="43180" cy="64135"/>
          </a:xfrm>
          <a:custGeom>
            <a:avLst/>
            <a:gdLst/>
            <a:ahLst/>
            <a:cxnLst/>
            <a:rect l="l" t="t" r="r" b="b"/>
            <a:pathLst>
              <a:path w="43179" h="64135">
                <a:moveTo>
                  <a:pt x="36575" y="0"/>
                </a:moveTo>
                <a:lnTo>
                  <a:pt x="0" y="3048"/>
                </a:lnTo>
                <a:lnTo>
                  <a:pt x="3048" y="64008"/>
                </a:lnTo>
                <a:lnTo>
                  <a:pt x="42672" y="60960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818376" y="3334511"/>
            <a:ext cx="64135" cy="73660"/>
          </a:xfrm>
          <a:custGeom>
            <a:avLst/>
            <a:gdLst/>
            <a:ahLst/>
            <a:cxnLst/>
            <a:rect l="l" t="t" r="r" b="b"/>
            <a:pathLst>
              <a:path w="64134" h="73660">
                <a:moveTo>
                  <a:pt x="33527" y="0"/>
                </a:moveTo>
                <a:lnTo>
                  <a:pt x="0" y="21336"/>
                </a:lnTo>
                <a:lnTo>
                  <a:pt x="33527" y="73151"/>
                </a:lnTo>
                <a:lnTo>
                  <a:pt x="64007" y="51815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739128" y="3075432"/>
            <a:ext cx="64135" cy="73660"/>
          </a:xfrm>
          <a:custGeom>
            <a:avLst/>
            <a:gdLst/>
            <a:ahLst/>
            <a:cxnLst/>
            <a:rect l="l" t="t" r="r" b="b"/>
            <a:pathLst>
              <a:path w="64134" h="73660">
                <a:moveTo>
                  <a:pt x="33527" y="0"/>
                </a:moveTo>
                <a:lnTo>
                  <a:pt x="0" y="21335"/>
                </a:lnTo>
                <a:lnTo>
                  <a:pt x="33527" y="73151"/>
                </a:lnTo>
                <a:lnTo>
                  <a:pt x="64007" y="51815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861047" y="3307079"/>
            <a:ext cx="64135" cy="70485"/>
          </a:xfrm>
          <a:custGeom>
            <a:avLst/>
            <a:gdLst/>
            <a:ahLst/>
            <a:cxnLst/>
            <a:rect l="l" t="t" r="r" b="b"/>
            <a:pathLst>
              <a:path w="64134" h="70485">
                <a:moveTo>
                  <a:pt x="33527" y="0"/>
                </a:moveTo>
                <a:lnTo>
                  <a:pt x="0" y="18287"/>
                </a:lnTo>
                <a:lnTo>
                  <a:pt x="30479" y="70104"/>
                </a:lnTo>
                <a:lnTo>
                  <a:pt x="64007" y="51816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699504" y="3105911"/>
            <a:ext cx="64135" cy="70485"/>
          </a:xfrm>
          <a:custGeom>
            <a:avLst/>
            <a:gdLst/>
            <a:ahLst/>
            <a:cxnLst/>
            <a:rect l="l" t="t" r="r" b="b"/>
            <a:pathLst>
              <a:path w="64134" h="70485">
                <a:moveTo>
                  <a:pt x="33527" y="0"/>
                </a:moveTo>
                <a:lnTo>
                  <a:pt x="0" y="18287"/>
                </a:lnTo>
                <a:lnTo>
                  <a:pt x="30479" y="70103"/>
                </a:lnTo>
                <a:lnTo>
                  <a:pt x="64007" y="51815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903719" y="344119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33527" y="0"/>
                </a:moveTo>
                <a:lnTo>
                  <a:pt x="0" y="24384"/>
                </a:lnTo>
                <a:lnTo>
                  <a:pt x="21335" y="54863"/>
                </a:lnTo>
                <a:lnTo>
                  <a:pt x="54863" y="30480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854952" y="3758184"/>
            <a:ext cx="36830" cy="40005"/>
          </a:xfrm>
          <a:custGeom>
            <a:avLst/>
            <a:gdLst/>
            <a:ahLst/>
            <a:cxnLst/>
            <a:rect l="l" t="t" r="r" b="b"/>
            <a:pathLst>
              <a:path w="36829" h="40004">
                <a:moveTo>
                  <a:pt x="18288" y="0"/>
                </a:moveTo>
                <a:lnTo>
                  <a:pt x="11572" y="1619"/>
                </a:lnTo>
                <a:lnTo>
                  <a:pt x="5714" y="6095"/>
                </a:lnTo>
                <a:lnTo>
                  <a:pt x="1571" y="12858"/>
                </a:lnTo>
                <a:lnTo>
                  <a:pt x="0" y="21336"/>
                </a:lnTo>
                <a:lnTo>
                  <a:pt x="3333" y="29337"/>
                </a:lnTo>
                <a:lnTo>
                  <a:pt x="8381" y="35052"/>
                </a:lnTo>
                <a:lnTo>
                  <a:pt x="14573" y="38481"/>
                </a:lnTo>
                <a:lnTo>
                  <a:pt x="21336" y="39624"/>
                </a:lnTo>
                <a:lnTo>
                  <a:pt x="27574" y="38004"/>
                </a:lnTo>
                <a:lnTo>
                  <a:pt x="32385" y="33528"/>
                </a:lnTo>
                <a:lnTo>
                  <a:pt x="35480" y="26765"/>
                </a:lnTo>
                <a:lnTo>
                  <a:pt x="36575" y="18287"/>
                </a:lnTo>
                <a:lnTo>
                  <a:pt x="35004" y="10286"/>
                </a:lnTo>
                <a:lnTo>
                  <a:pt x="30860" y="4571"/>
                </a:lnTo>
                <a:lnTo>
                  <a:pt x="25003" y="1142"/>
                </a:lnTo>
                <a:lnTo>
                  <a:pt x="18288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848856" y="3752088"/>
            <a:ext cx="48895" cy="52069"/>
          </a:xfrm>
          <a:custGeom>
            <a:avLst/>
            <a:gdLst/>
            <a:ahLst/>
            <a:cxnLst/>
            <a:rect l="l" t="t" r="r" b="b"/>
            <a:pathLst>
              <a:path w="48895" h="52070">
                <a:moveTo>
                  <a:pt x="33527" y="0"/>
                </a:moveTo>
                <a:lnTo>
                  <a:pt x="21336" y="0"/>
                </a:lnTo>
                <a:lnTo>
                  <a:pt x="15240" y="3048"/>
                </a:lnTo>
                <a:lnTo>
                  <a:pt x="12192" y="3048"/>
                </a:lnTo>
                <a:lnTo>
                  <a:pt x="6096" y="9144"/>
                </a:lnTo>
                <a:lnTo>
                  <a:pt x="3048" y="15239"/>
                </a:lnTo>
                <a:lnTo>
                  <a:pt x="3048" y="18287"/>
                </a:lnTo>
                <a:lnTo>
                  <a:pt x="0" y="27432"/>
                </a:lnTo>
                <a:lnTo>
                  <a:pt x="3048" y="27432"/>
                </a:lnTo>
                <a:lnTo>
                  <a:pt x="3048" y="39624"/>
                </a:lnTo>
                <a:lnTo>
                  <a:pt x="15240" y="51815"/>
                </a:lnTo>
                <a:lnTo>
                  <a:pt x="27432" y="51815"/>
                </a:lnTo>
                <a:lnTo>
                  <a:pt x="36575" y="48767"/>
                </a:lnTo>
                <a:lnTo>
                  <a:pt x="42672" y="42672"/>
                </a:lnTo>
                <a:lnTo>
                  <a:pt x="45720" y="42672"/>
                </a:lnTo>
                <a:lnTo>
                  <a:pt x="47244" y="39624"/>
                </a:lnTo>
                <a:lnTo>
                  <a:pt x="24384" y="39624"/>
                </a:lnTo>
                <a:lnTo>
                  <a:pt x="18288" y="36575"/>
                </a:lnTo>
                <a:lnTo>
                  <a:pt x="16764" y="33527"/>
                </a:lnTo>
                <a:lnTo>
                  <a:pt x="15240" y="33527"/>
                </a:lnTo>
                <a:lnTo>
                  <a:pt x="15240" y="21336"/>
                </a:lnTo>
                <a:lnTo>
                  <a:pt x="16764" y="18287"/>
                </a:lnTo>
                <a:lnTo>
                  <a:pt x="15240" y="18287"/>
                </a:lnTo>
                <a:lnTo>
                  <a:pt x="21336" y="12191"/>
                </a:lnTo>
                <a:lnTo>
                  <a:pt x="45720" y="12191"/>
                </a:lnTo>
                <a:lnTo>
                  <a:pt x="42672" y="6096"/>
                </a:lnTo>
                <a:lnTo>
                  <a:pt x="39624" y="6096"/>
                </a:lnTo>
                <a:lnTo>
                  <a:pt x="33527" y="0"/>
                </a:lnTo>
                <a:close/>
              </a:path>
              <a:path w="48895" h="52070">
                <a:moveTo>
                  <a:pt x="30479" y="36575"/>
                </a:moveTo>
                <a:lnTo>
                  <a:pt x="24384" y="39624"/>
                </a:lnTo>
                <a:lnTo>
                  <a:pt x="30479" y="39624"/>
                </a:lnTo>
                <a:lnTo>
                  <a:pt x="30479" y="36575"/>
                </a:lnTo>
                <a:close/>
              </a:path>
              <a:path w="48895" h="52070">
                <a:moveTo>
                  <a:pt x="33527" y="33527"/>
                </a:moveTo>
                <a:lnTo>
                  <a:pt x="30479" y="39624"/>
                </a:lnTo>
                <a:lnTo>
                  <a:pt x="47244" y="39624"/>
                </a:lnTo>
                <a:lnTo>
                  <a:pt x="48768" y="36575"/>
                </a:lnTo>
                <a:lnTo>
                  <a:pt x="33527" y="36575"/>
                </a:lnTo>
                <a:lnTo>
                  <a:pt x="33527" y="33527"/>
                </a:lnTo>
                <a:close/>
              </a:path>
              <a:path w="48895" h="52070">
                <a:moveTo>
                  <a:pt x="48768" y="24384"/>
                </a:moveTo>
                <a:lnTo>
                  <a:pt x="36575" y="24384"/>
                </a:lnTo>
                <a:lnTo>
                  <a:pt x="36575" y="30479"/>
                </a:lnTo>
                <a:lnTo>
                  <a:pt x="33527" y="36575"/>
                </a:lnTo>
                <a:lnTo>
                  <a:pt x="48768" y="36575"/>
                </a:lnTo>
                <a:lnTo>
                  <a:pt x="48768" y="24384"/>
                </a:lnTo>
                <a:close/>
              </a:path>
              <a:path w="48895" h="52070">
                <a:moveTo>
                  <a:pt x="15240" y="30479"/>
                </a:moveTo>
                <a:lnTo>
                  <a:pt x="15240" y="33527"/>
                </a:lnTo>
                <a:lnTo>
                  <a:pt x="16764" y="33527"/>
                </a:lnTo>
                <a:lnTo>
                  <a:pt x="15240" y="30479"/>
                </a:lnTo>
                <a:close/>
              </a:path>
              <a:path w="48895" h="52070">
                <a:moveTo>
                  <a:pt x="33527" y="18287"/>
                </a:moveTo>
                <a:lnTo>
                  <a:pt x="36575" y="27432"/>
                </a:lnTo>
                <a:lnTo>
                  <a:pt x="36575" y="24384"/>
                </a:lnTo>
                <a:lnTo>
                  <a:pt x="48768" y="24384"/>
                </a:lnTo>
                <a:lnTo>
                  <a:pt x="47751" y="21336"/>
                </a:lnTo>
                <a:lnTo>
                  <a:pt x="36575" y="21336"/>
                </a:lnTo>
                <a:lnTo>
                  <a:pt x="33527" y="18287"/>
                </a:lnTo>
                <a:close/>
              </a:path>
              <a:path w="48895" h="52070">
                <a:moveTo>
                  <a:pt x="45720" y="12191"/>
                </a:moveTo>
                <a:lnTo>
                  <a:pt x="27432" y="12191"/>
                </a:lnTo>
                <a:lnTo>
                  <a:pt x="33527" y="15239"/>
                </a:lnTo>
                <a:lnTo>
                  <a:pt x="30479" y="15239"/>
                </a:lnTo>
                <a:lnTo>
                  <a:pt x="36575" y="21336"/>
                </a:lnTo>
                <a:lnTo>
                  <a:pt x="47751" y="21336"/>
                </a:lnTo>
                <a:lnTo>
                  <a:pt x="45720" y="15239"/>
                </a:lnTo>
                <a:lnTo>
                  <a:pt x="45720" y="12191"/>
                </a:lnTo>
                <a:close/>
              </a:path>
              <a:path w="48895" h="52070">
                <a:moveTo>
                  <a:pt x="18288" y="15239"/>
                </a:moveTo>
                <a:lnTo>
                  <a:pt x="15240" y="18287"/>
                </a:lnTo>
                <a:lnTo>
                  <a:pt x="16764" y="18287"/>
                </a:lnTo>
                <a:lnTo>
                  <a:pt x="18288" y="15239"/>
                </a:lnTo>
                <a:close/>
              </a:path>
              <a:path w="48895" h="52070">
                <a:moveTo>
                  <a:pt x="24384" y="12191"/>
                </a:moveTo>
                <a:lnTo>
                  <a:pt x="21336" y="12191"/>
                </a:lnTo>
                <a:lnTo>
                  <a:pt x="18288" y="15239"/>
                </a:lnTo>
                <a:lnTo>
                  <a:pt x="2438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080504" y="2965704"/>
            <a:ext cx="103631" cy="112775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056119" y="4139184"/>
            <a:ext cx="88391" cy="12496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056119" y="4264152"/>
            <a:ext cx="88391" cy="115823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037831" y="3951478"/>
            <a:ext cx="79248" cy="135889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059168" y="4008120"/>
            <a:ext cx="42671" cy="210312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982968" y="2950464"/>
            <a:ext cx="225550" cy="1005839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013447" y="2923032"/>
            <a:ext cx="222503" cy="509015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101840" y="4261103"/>
            <a:ext cx="43180" cy="64135"/>
          </a:xfrm>
          <a:custGeom>
            <a:avLst/>
            <a:gdLst/>
            <a:ahLst/>
            <a:cxnLst/>
            <a:rect l="l" t="t" r="r" b="b"/>
            <a:pathLst>
              <a:path w="43179" h="64135">
                <a:moveTo>
                  <a:pt x="39624" y="0"/>
                </a:moveTo>
                <a:lnTo>
                  <a:pt x="0" y="3048"/>
                </a:lnTo>
                <a:lnTo>
                  <a:pt x="6095" y="64008"/>
                </a:lnTo>
                <a:lnTo>
                  <a:pt x="42671" y="60960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077456" y="3995928"/>
            <a:ext cx="43180" cy="64135"/>
          </a:xfrm>
          <a:custGeom>
            <a:avLst/>
            <a:gdLst/>
            <a:ahLst/>
            <a:cxnLst/>
            <a:rect l="l" t="t" r="r" b="b"/>
            <a:pathLst>
              <a:path w="43179" h="64135">
                <a:moveTo>
                  <a:pt x="39624" y="0"/>
                </a:moveTo>
                <a:lnTo>
                  <a:pt x="0" y="3048"/>
                </a:lnTo>
                <a:lnTo>
                  <a:pt x="6096" y="64008"/>
                </a:lnTo>
                <a:lnTo>
                  <a:pt x="42672" y="60960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053071" y="3730752"/>
            <a:ext cx="43180" cy="64135"/>
          </a:xfrm>
          <a:custGeom>
            <a:avLst/>
            <a:gdLst/>
            <a:ahLst/>
            <a:cxnLst/>
            <a:rect l="l" t="t" r="r" b="b"/>
            <a:pathLst>
              <a:path w="43179" h="64135">
                <a:moveTo>
                  <a:pt x="39624" y="0"/>
                </a:moveTo>
                <a:lnTo>
                  <a:pt x="0" y="3048"/>
                </a:lnTo>
                <a:lnTo>
                  <a:pt x="6096" y="64008"/>
                </a:lnTo>
                <a:lnTo>
                  <a:pt x="42672" y="60960"/>
                </a:lnTo>
                <a:lnTo>
                  <a:pt x="396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043928" y="3288791"/>
            <a:ext cx="58419" cy="70485"/>
          </a:xfrm>
          <a:custGeom>
            <a:avLst/>
            <a:gdLst/>
            <a:ahLst/>
            <a:cxnLst/>
            <a:rect l="l" t="t" r="r" b="b"/>
            <a:pathLst>
              <a:path w="58420" h="70485">
                <a:moveTo>
                  <a:pt x="24383" y="0"/>
                </a:moveTo>
                <a:lnTo>
                  <a:pt x="0" y="54863"/>
                </a:lnTo>
                <a:lnTo>
                  <a:pt x="36575" y="70104"/>
                </a:lnTo>
                <a:lnTo>
                  <a:pt x="57912" y="15240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171943" y="3063239"/>
            <a:ext cx="58419" cy="70485"/>
          </a:xfrm>
          <a:custGeom>
            <a:avLst/>
            <a:gdLst/>
            <a:ahLst/>
            <a:cxnLst/>
            <a:rect l="l" t="t" r="r" b="b"/>
            <a:pathLst>
              <a:path w="58420" h="70485">
                <a:moveTo>
                  <a:pt x="21335" y="0"/>
                </a:moveTo>
                <a:lnTo>
                  <a:pt x="0" y="54863"/>
                </a:lnTo>
                <a:lnTo>
                  <a:pt x="33527" y="70104"/>
                </a:lnTo>
                <a:lnTo>
                  <a:pt x="57911" y="15239"/>
                </a:lnTo>
                <a:lnTo>
                  <a:pt x="2133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126223" y="3041904"/>
            <a:ext cx="58419" cy="70485"/>
          </a:xfrm>
          <a:custGeom>
            <a:avLst/>
            <a:gdLst/>
            <a:ahLst/>
            <a:cxnLst/>
            <a:rect l="l" t="t" r="r" b="b"/>
            <a:pathLst>
              <a:path w="58420" h="70485">
                <a:moveTo>
                  <a:pt x="21335" y="0"/>
                </a:moveTo>
                <a:lnTo>
                  <a:pt x="0" y="54863"/>
                </a:lnTo>
                <a:lnTo>
                  <a:pt x="33527" y="70104"/>
                </a:lnTo>
                <a:lnTo>
                  <a:pt x="57911" y="15240"/>
                </a:lnTo>
                <a:lnTo>
                  <a:pt x="2133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089647" y="3313176"/>
            <a:ext cx="58419" cy="70485"/>
          </a:xfrm>
          <a:custGeom>
            <a:avLst/>
            <a:gdLst/>
            <a:ahLst/>
            <a:cxnLst/>
            <a:rect l="l" t="t" r="r" b="b"/>
            <a:pathLst>
              <a:path w="58420" h="70485">
                <a:moveTo>
                  <a:pt x="24383" y="0"/>
                </a:moveTo>
                <a:lnTo>
                  <a:pt x="0" y="54863"/>
                </a:lnTo>
                <a:lnTo>
                  <a:pt x="36575" y="70103"/>
                </a:lnTo>
                <a:lnTo>
                  <a:pt x="57911" y="12191"/>
                </a:lnTo>
                <a:lnTo>
                  <a:pt x="243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982968" y="3553967"/>
            <a:ext cx="40005" cy="43180"/>
          </a:xfrm>
          <a:custGeom>
            <a:avLst/>
            <a:gdLst/>
            <a:ahLst/>
            <a:cxnLst/>
            <a:rect l="l" t="t" r="r" b="b"/>
            <a:pathLst>
              <a:path w="40004" h="43179">
                <a:moveTo>
                  <a:pt x="36575" y="0"/>
                </a:moveTo>
                <a:lnTo>
                  <a:pt x="0" y="3048"/>
                </a:lnTo>
                <a:lnTo>
                  <a:pt x="3048" y="42672"/>
                </a:lnTo>
                <a:lnTo>
                  <a:pt x="39624" y="39624"/>
                </a:lnTo>
                <a:lnTo>
                  <a:pt x="3657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986016" y="3593591"/>
            <a:ext cx="36830" cy="40005"/>
          </a:xfrm>
          <a:custGeom>
            <a:avLst/>
            <a:gdLst/>
            <a:ahLst/>
            <a:cxnLst/>
            <a:rect l="l" t="t" r="r" b="b"/>
            <a:pathLst>
              <a:path w="36829" h="40004">
                <a:moveTo>
                  <a:pt x="33527" y="0"/>
                </a:moveTo>
                <a:lnTo>
                  <a:pt x="0" y="3048"/>
                </a:lnTo>
                <a:lnTo>
                  <a:pt x="3048" y="39624"/>
                </a:lnTo>
                <a:lnTo>
                  <a:pt x="36575" y="36575"/>
                </a:lnTo>
                <a:lnTo>
                  <a:pt x="335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031735" y="3429000"/>
            <a:ext cx="55244" cy="52069"/>
          </a:xfrm>
          <a:custGeom>
            <a:avLst/>
            <a:gdLst/>
            <a:ahLst/>
            <a:cxnLst/>
            <a:rect l="l" t="t" r="r" b="b"/>
            <a:pathLst>
              <a:path w="55245" h="52070">
                <a:moveTo>
                  <a:pt x="18288" y="0"/>
                </a:moveTo>
                <a:lnTo>
                  <a:pt x="0" y="36575"/>
                </a:lnTo>
                <a:lnTo>
                  <a:pt x="36575" y="51815"/>
                </a:lnTo>
                <a:lnTo>
                  <a:pt x="54864" y="18287"/>
                </a:lnTo>
                <a:lnTo>
                  <a:pt x="1828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144511" y="3730752"/>
            <a:ext cx="36830" cy="40005"/>
          </a:xfrm>
          <a:custGeom>
            <a:avLst/>
            <a:gdLst/>
            <a:ahLst/>
            <a:cxnLst/>
            <a:rect l="l" t="t" r="r" b="b"/>
            <a:pathLst>
              <a:path w="36829" h="40004">
                <a:moveTo>
                  <a:pt x="15240" y="0"/>
                </a:moveTo>
                <a:lnTo>
                  <a:pt x="9001" y="2047"/>
                </a:lnTo>
                <a:lnTo>
                  <a:pt x="4190" y="7239"/>
                </a:lnTo>
                <a:lnTo>
                  <a:pt x="1095" y="14144"/>
                </a:lnTo>
                <a:lnTo>
                  <a:pt x="0" y="21336"/>
                </a:lnTo>
                <a:lnTo>
                  <a:pt x="2905" y="29765"/>
                </a:lnTo>
                <a:lnTo>
                  <a:pt x="7238" y="36195"/>
                </a:lnTo>
                <a:lnTo>
                  <a:pt x="13287" y="39766"/>
                </a:lnTo>
                <a:lnTo>
                  <a:pt x="21336" y="39624"/>
                </a:lnTo>
                <a:lnTo>
                  <a:pt x="27574" y="38004"/>
                </a:lnTo>
                <a:lnTo>
                  <a:pt x="32385" y="33528"/>
                </a:lnTo>
                <a:lnTo>
                  <a:pt x="35480" y="26765"/>
                </a:lnTo>
                <a:lnTo>
                  <a:pt x="36576" y="18287"/>
                </a:lnTo>
                <a:lnTo>
                  <a:pt x="34956" y="11572"/>
                </a:lnTo>
                <a:lnTo>
                  <a:pt x="30480" y="5715"/>
                </a:lnTo>
                <a:lnTo>
                  <a:pt x="23717" y="1571"/>
                </a:lnTo>
                <a:lnTo>
                  <a:pt x="1524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138416" y="3724655"/>
            <a:ext cx="48895" cy="55244"/>
          </a:xfrm>
          <a:custGeom>
            <a:avLst/>
            <a:gdLst/>
            <a:ahLst/>
            <a:cxnLst/>
            <a:rect l="l" t="t" r="r" b="b"/>
            <a:pathLst>
              <a:path w="48895" h="55245">
                <a:moveTo>
                  <a:pt x="27431" y="51816"/>
                </a:moveTo>
                <a:lnTo>
                  <a:pt x="18287" y="51816"/>
                </a:lnTo>
                <a:lnTo>
                  <a:pt x="24383" y="54864"/>
                </a:lnTo>
                <a:lnTo>
                  <a:pt x="27431" y="54864"/>
                </a:lnTo>
                <a:lnTo>
                  <a:pt x="27431" y="51816"/>
                </a:lnTo>
                <a:close/>
              </a:path>
              <a:path w="48895" h="55245">
                <a:moveTo>
                  <a:pt x="33527" y="3048"/>
                </a:moveTo>
                <a:lnTo>
                  <a:pt x="12191" y="3048"/>
                </a:lnTo>
                <a:lnTo>
                  <a:pt x="6095" y="9144"/>
                </a:lnTo>
                <a:lnTo>
                  <a:pt x="6095" y="12192"/>
                </a:lnTo>
                <a:lnTo>
                  <a:pt x="3048" y="18288"/>
                </a:lnTo>
                <a:lnTo>
                  <a:pt x="0" y="18288"/>
                </a:lnTo>
                <a:lnTo>
                  <a:pt x="0" y="30480"/>
                </a:lnTo>
                <a:lnTo>
                  <a:pt x="3048" y="36576"/>
                </a:lnTo>
                <a:lnTo>
                  <a:pt x="3048" y="39624"/>
                </a:lnTo>
                <a:lnTo>
                  <a:pt x="9143" y="45720"/>
                </a:lnTo>
                <a:lnTo>
                  <a:pt x="9143" y="48768"/>
                </a:lnTo>
                <a:lnTo>
                  <a:pt x="15239" y="51816"/>
                </a:lnTo>
                <a:lnTo>
                  <a:pt x="36575" y="51816"/>
                </a:lnTo>
                <a:lnTo>
                  <a:pt x="36575" y="48768"/>
                </a:lnTo>
                <a:lnTo>
                  <a:pt x="42672" y="45720"/>
                </a:lnTo>
                <a:lnTo>
                  <a:pt x="42672" y="42672"/>
                </a:lnTo>
                <a:lnTo>
                  <a:pt x="44196" y="39624"/>
                </a:lnTo>
                <a:lnTo>
                  <a:pt x="18287" y="39624"/>
                </a:lnTo>
                <a:lnTo>
                  <a:pt x="13715" y="30480"/>
                </a:lnTo>
                <a:lnTo>
                  <a:pt x="12191" y="30480"/>
                </a:lnTo>
                <a:lnTo>
                  <a:pt x="12191" y="27432"/>
                </a:lnTo>
                <a:lnTo>
                  <a:pt x="13207" y="27432"/>
                </a:lnTo>
                <a:lnTo>
                  <a:pt x="14224" y="24384"/>
                </a:lnTo>
                <a:lnTo>
                  <a:pt x="12191" y="24384"/>
                </a:lnTo>
                <a:lnTo>
                  <a:pt x="15239" y="15240"/>
                </a:lnTo>
                <a:lnTo>
                  <a:pt x="18287" y="15240"/>
                </a:lnTo>
                <a:lnTo>
                  <a:pt x="23164" y="12801"/>
                </a:lnTo>
                <a:lnTo>
                  <a:pt x="21335" y="12192"/>
                </a:lnTo>
                <a:lnTo>
                  <a:pt x="42671" y="12192"/>
                </a:lnTo>
                <a:lnTo>
                  <a:pt x="39624" y="9144"/>
                </a:lnTo>
                <a:lnTo>
                  <a:pt x="39624" y="6096"/>
                </a:lnTo>
                <a:lnTo>
                  <a:pt x="33527" y="3048"/>
                </a:lnTo>
                <a:close/>
              </a:path>
              <a:path w="48895" h="55245">
                <a:moveTo>
                  <a:pt x="18287" y="36576"/>
                </a:moveTo>
                <a:lnTo>
                  <a:pt x="18287" y="39624"/>
                </a:lnTo>
                <a:lnTo>
                  <a:pt x="21335" y="39624"/>
                </a:lnTo>
                <a:lnTo>
                  <a:pt x="18287" y="36576"/>
                </a:lnTo>
                <a:close/>
              </a:path>
              <a:path w="48895" h="55245">
                <a:moveTo>
                  <a:pt x="36575" y="30480"/>
                </a:moveTo>
                <a:lnTo>
                  <a:pt x="33527" y="36576"/>
                </a:lnTo>
                <a:lnTo>
                  <a:pt x="27431" y="39624"/>
                </a:lnTo>
                <a:lnTo>
                  <a:pt x="44196" y="39624"/>
                </a:lnTo>
                <a:lnTo>
                  <a:pt x="45719" y="36576"/>
                </a:lnTo>
                <a:lnTo>
                  <a:pt x="48767" y="36576"/>
                </a:lnTo>
                <a:lnTo>
                  <a:pt x="48767" y="33528"/>
                </a:lnTo>
                <a:lnTo>
                  <a:pt x="36575" y="33528"/>
                </a:lnTo>
                <a:lnTo>
                  <a:pt x="36575" y="30480"/>
                </a:lnTo>
                <a:close/>
              </a:path>
              <a:path w="48895" h="55245">
                <a:moveTo>
                  <a:pt x="48767" y="24384"/>
                </a:moveTo>
                <a:lnTo>
                  <a:pt x="36575" y="24384"/>
                </a:lnTo>
                <a:lnTo>
                  <a:pt x="36575" y="33528"/>
                </a:lnTo>
                <a:lnTo>
                  <a:pt x="48767" y="33528"/>
                </a:lnTo>
                <a:lnTo>
                  <a:pt x="48767" y="24384"/>
                </a:lnTo>
                <a:close/>
              </a:path>
              <a:path w="48895" h="55245">
                <a:moveTo>
                  <a:pt x="12191" y="27432"/>
                </a:moveTo>
                <a:lnTo>
                  <a:pt x="12191" y="30480"/>
                </a:lnTo>
                <a:lnTo>
                  <a:pt x="12801" y="28651"/>
                </a:lnTo>
                <a:lnTo>
                  <a:pt x="12191" y="27432"/>
                </a:lnTo>
                <a:close/>
              </a:path>
              <a:path w="48895" h="55245">
                <a:moveTo>
                  <a:pt x="12801" y="28651"/>
                </a:moveTo>
                <a:lnTo>
                  <a:pt x="12191" y="30480"/>
                </a:lnTo>
                <a:lnTo>
                  <a:pt x="13715" y="30480"/>
                </a:lnTo>
                <a:lnTo>
                  <a:pt x="12801" y="28651"/>
                </a:lnTo>
                <a:close/>
              </a:path>
              <a:path w="48895" h="55245">
                <a:moveTo>
                  <a:pt x="13207" y="27432"/>
                </a:moveTo>
                <a:lnTo>
                  <a:pt x="12191" y="27432"/>
                </a:lnTo>
                <a:lnTo>
                  <a:pt x="12801" y="28651"/>
                </a:lnTo>
                <a:lnTo>
                  <a:pt x="13207" y="27432"/>
                </a:lnTo>
                <a:close/>
              </a:path>
              <a:path w="48895" h="55245">
                <a:moveTo>
                  <a:pt x="42671" y="12192"/>
                </a:moveTo>
                <a:lnTo>
                  <a:pt x="27431" y="12192"/>
                </a:lnTo>
                <a:lnTo>
                  <a:pt x="33527" y="18288"/>
                </a:lnTo>
                <a:lnTo>
                  <a:pt x="36575" y="27432"/>
                </a:lnTo>
                <a:lnTo>
                  <a:pt x="36575" y="24384"/>
                </a:lnTo>
                <a:lnTo>
                  <a:pt x="48767" y="24384"/>
                </a:lnTo>
                <a:lnTo>
                  <a:pt x="45719" y="15240"/>
                </a:lnTo>
                <a:lnTo>
                  <a:pt x="42671" y="12192"/>
                </a:lnTo>
                <a:close/>
              </a:path>
              <a:path w="48895" h="55245">
                <a:moveTo>
                  <a:pt x="15239" y="21336"/>
                </a:moveTo>
                <a:lnTo>
                  <a:pt x="12191" y="24384"/>
                </a:lnTo>
                <a:lnTo>
                  <a:pt x="14224" y="24384"/>
                </a:lnTo>
                <a:lnTo>
                  <a:pt x="15239" y="21336"/>
                </a:lnTo>
                <a:close/>
              </a:path>
              <a:path w="48895" h="55245">
                <a:moveTo>
                  <a:pt x="30479" y="15240"/>
                </a:moveTo>
                <a:lnTo>
                  <a:pt x="33527" y="21336"/>
                </a:lnTo>
                <a:lnTo>
                  <a:pt x="33527" y="18288"/>
                </a:lnTo>
                <a:lnTo>
                  <a:pt x="30479" y="15240"/>
                </a:lnTo>
                <a:close/>
              </a:path>
              <a:path w="48895" h="55245">
                <a:moveTo>
                  <a:pt x="21335" y="15240"/>
                </a:moveTo>
                <a:lnTo>
                  <a:pt x="15239" y="15240"/>
                </a:lnTo>
                <a:lnTo>
                  <a:pt x="15239" y="18288"/>
                </a:lnTo>
                <a:lnTo>
                  <a:pt x="21335" y="15240"/>
                </a:lnTo>
                <a:close/>
              </a:path>
              <a:path w="48895" h="55245">
                <a:moveTo>
                  <a:pt x="27431" y="12192"/>
                </a:moveTo>
                <a:lnTo>
                  <a:pt x="24383" y="12192"/>
                </a:lnTo>
                <a:lnTo>
                  <a:pt x="23164" y="12801"/>
                </a:lnTo>
                <a:lnTo>
                  <a:pt x="30479" y="15240"/>
                </a:lnTo>
                <a:lnTo>
                  <a:pt x="27431" y="12192"/>
                </a:lnTo>
                <a:close/>
              </a:path>
              <a:path w="48895" h="55245">
                <a:moveTo>
                  <a:pt x="24383" y="12192"/>
                </a:moveTo>
                <a:lnTo>
                  <a:pt x="21335" y="12192"/>
                </a:lnTo>
                <a:lnTo>
                  <a:pt x="23164" y="12801"/>
                </a:lnTo>
                <a:lnTo>
                  <a:pt x="24383" y="12192"/>
                </a:lnTo>
                <a:close/>
              </a:path>
              <a:path w="48895" h="55245">
                <a:moveTo>
                  <a:pt x="30479" y="0"/>
                </a:moveTo>
                <a:lnTo>
                  <a:pt x="21335" y="0"/>
                </a:lnTo>
                <a:lnTo>
                  <a:pt x="15239" y="3048"/>
                </a:lnTo>
                <a:lnTo>
                  <a:pt x="30479" y="3048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334000" y="5836920"/>
            <a:ext cx="3657600" cy="182880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327903" y="5830823"/>
            <a:ext cx="3672840" cy="198120"/>
          </a:xfrm>
          <a:custGeom>
            <a:avLst/>
            <a:gdLst/>
            <a:ahLst/>
            <a:cxnLst/>
            <a:rect l="l" t="t" r="r" b="b"/>
            <a:pathLst>
              <a:path w="3672840" h="198120">
                <a:moveTo>
                  <a:pt x="3672840" y="0"/>
                </a:moveTo>
                <a:lnTo>
                  <a:pt x="0" y="0"/>
                </a:lnTo>
                <a:lnTo>
                  <a:pt x="0" y="198119"/>
                </a:lnTo>
                <a:lnTo>
                  <a:pt x="3672840" y="198119"/>
                </a:lnTo>
                <a:lnTo>
                  <a:pt x="3672840" y="188975"/>
                </a:lnTo>
                <a:lnTo>
                  <a:pt x="15240" y="188975"/>
                </a:lnTo>
                <a:lnTo>
                  <a:pt x="6096" y="182880"/>
                </a:lnTo>
                <a:lnTo>
                  <a:pt x="15240" y="182880"/>
                </a:lnTo>
                <a:lnTo>
                  <a:pt x="15240" y="12192"/>
                </a:lnTo>
                <a:lnTo>
                  <a:pt x="6096" y="12192"/>
                </a:lnTo>
                <a:lnTo>
                  <a:pt x="15240" y="6095"/>
                </a:lnTo>
                <a:lnTo>
                  <a:pt x="3672840" y="6095"/>
                </a:lnTo>
                <a:lnTo>
                  <a:pt x="3672840" y="0"/>
                </a:lnTo>
                <a:close/>
              </a:path>
              <a:path w="3672840" h="198120">
                <a:moveTo>
                  <a:pt x="15240" y="182880"/>
                </a:moveTo>
                <a:lnTo>
                  <a:pt x="6096" y="182880"/>
                </a:lnTo>
                <a:lnTo>
                  <a:pt x="15240" y="188975"/>
                </a:lnTo>
                <a:lnTo>
                  <a:pt x="15240" y="182880"/>
                </a:lnTo>
                <a:close/>
              </a:path>
              <a:path w="3672840" h="198120">
                <a:moveTo>
                  <a:pt x="3657600" y="182880"/>
                </a:moveTo>
                <a:lnTo>
                  <a:pt x="15240" y="182880"/>
                </a:lnTo>
                <a:lnTo>
                  <a:pt x="15240" y="188975"/>
                </a:lnTo>
                <a:lnTo>
                  <a:pt x="3657600" y="188975"/>
                </a:lnTo>
                <a:lnTo>
                  <a:pt x="3657600" y="182880"/>
                </a:lnTo>
                <a:close/>
              </a:path>
              <a:path w="3672840" h="198120">
                <a:moveTo>
                  <a:pt x="3657600" y="6095"/>
                </a:moveTo>
                <a:lnTo>
                  <a:pt x="3657600" y="188975"/>
                </a:lnTo>
                <a:lnTo>
                  <a:pt x="3663696" y="182880"/>
                </a:lnTo>
                <a:lnTo>
                  <a:pt x="3672840" y="182880"/>
                </a:lnTo>
                <a:lnTo>
                  <a:pt x="3672840" y="12192"/>
                </a:lnTo>
                <a:lnTo>
                  <a:pt x="3663696" y="12192"/>
                </a:lnTo>
                <a:lnTo>
                  <a:pt x="3657600" y="6095"/>
                </a:lnTo>
                <a:close/>
              </a:path>
              <a:path w="3672840" h="198120">
                <a:moveTo>
                  <a:pt x="3672840" y="182880"/>
                </a:moveTo>
                <a:lnTo>
                  <a:pt x="3663696" y="182880"/>
                </a:lnTo>
                <a:lnTo>
                  <a:pt x="3657600" y="188975"/>
                </a:lnTo>
                <a:lnTo>
                  <a:pt x="3672840" y="188975"/>
                </a:lnTo>
                <a:lnTo>
                  <a:pt x="3672840" y="182880"/>
                </a:lnTo>
                <a:close/>
              </a:path>
              <a:path w="3672840" h="198120">
                <a:moveTo>
                  <a:pt x="15240" y="6095"/>
                </a:moveTo>
                <a:lnTo>
                  <a:pt x="6096" y="12192"/>
                </a:lnTo>
                <a:lnTo>
                  <a:pt x="15240" y="12192"/>
                </a:lnTo>
                <a:lnTo>
                  <a:pt x="15240" y="6095"/>
                </a:lnTo>
                <a:close/>
              </a:path>
              <a:path w="3672840" h="198120">
                <a:moveTo>
                  <a:pt x="3657600" y="6095"/>
                </a:moveTo>
                <a:lnTo>
                  <a:pt x="15240" y="6095"/>
                </a:lnTo>
                <a:lnTo>
                  <a:pt x="15240" y="12192"/>
                </a:lnTo>
                <a:lnTo>
                  <a:pt x="3657600" y="12192"/>
                </a:lnTo>
                <a:lnTo>
                  <a:pt x="3657600" y="6095"/>
                </a:lnTo>
                <a:close/>
              </a:path>
              <a:path w="3672840" h="198120">
                <a:moveTo>
                  <a:pt x="3672840" y="6095"/>
                </a:moveTo>
                <a:lnTo>
                  <a:pt x="3657600" y="6095"/>
                </a:lnTo>
                <a:lnTo>
                  <a:pt x="3663696" y="12192"/>
                </a:lnTo>
                <a:lnTo>
                  <a:pt x="3672840" y="12192"/>
                </a:lnTo>
                <a:lnTo>
                  <a:pt x="367284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903719" y="3981450"/>
            <a:ext cx="521207" cy="377189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897623" y="3971544"/>
            <a:ext cx="533400" cy="396240"/>
          </a:xfrm>
          <a:custGeom>
            <a:avLst/>
            <a:gdLst/>
            <a:ahLst/>
            <a:cxnLst/>
            <a:rect l="l" t="t" r="r" b="b"/>
            <a:pathLst>
              <a:path w="533400" h="396239">
                <a:moveTo>
                  <a:pt x="301751" y="0"/>
                </a:moveTo>
                <a:lnTo>
                  <a:pt x="219455" y="0"/>
                </a:lnTo>
                <a:lnTo>
                  <a:pt x="195072" y="3047"/>
                </a:lnTo>
                <a:lnTo>
                  <a:pt x="146303" y="18287"/>
                </a:lnTo>
                <a:lnTo>
                  <a:pt x="103631" y="36575"/>
                </a:lnTo>
                <a:lnTo>
                  <a:pt x="64007" y="60959"/>
                </a:lnTo>
                <a:lnTo>
                  <a:pt x="36575" y="91439"/>
                </a:lnTo>
                <a:lnTo>
                  <a:pt x="12192" y="128015"/>
                </a:lnTo>
                <a:lnTo>
                  <a:pt x="0" y="167639"/>
                </a:lnTo>
                <a:lnTo>
                  <a:pt x="0" y="207263"/>
                </a:lnTo>
                <a:lnTo>
                  <a:pt x="9144" y="246887"/>
                </a:lnTo>
                <a:lnTo>
                  <a:pt x="27431" y="283463"/>
                </a:lnTo>
                <a:lnTo>
                  <a:pt x="54864" y="316991"/>
                </a:lnTo>
                <a:lnTo>
                  <a:pt x="73151" y="329183"/>
                </a:lnTo>
                <a:lnTo>
                  <a:pt x="91440" y="344423"/>
                </a:lnTo>
                <a:lnTo>
                  <a:pt x="109727" y="356615"/>
                </a:lnTo>
                <a:lnTo>
                  <a:pt x="134111" y="365759"/>
                </a:lnTo>
                <a:lnTo>
                  <a:pt x="155448" y="374903"/>
                </a:lnTo>
                <a:lnTo>
                  <a:pt x="179831" y="384047"/>
                </a:lnTo>
                <a:lnTo>
                  <a:pt x="204216" y="390143"/>
                </a:lnTo>
                <a:lnTo>
                  <a:pt x="259079" y="396239"/>
                </a:lnTo>
                <a:lnTo>
                  <a:pt x="286511" y="396239"/>
                </a:lnTo>
                <a:lnTo>
                  <a:pt x="310896" y="393191"/>
                </a:lnTo>
                <a:lnTo>
                  <a:pt x="338327" y="390143"/>
                </a:lnTo>
                <a:lnTo>
                  <a:pt x="362711" y="384047"/>
                </a:lnTo>
                <a:lnTo>
                  <a:pt x="370839" y="381000"/>
                </a:lnTo>
                <a:lnTo>
                  <a:pt x="231648" y="381000"/>
                </a:lnTo>
                <a:lnTo>
                  <a:pt x="207264" y="374903"/>
                </a:lnTo>
                <a:lnTo>
                  <a:pt x="158496" y="362711"/>
                </a:lnTo>
                <a:lnTo>
                  <a:pt x="115824" y="344423"/>
                </a:lnTo>
                <a:lnTo>
                  <a:pt x="79248" y="320039"/>
                </a:lnTo>
                <a:lnTo>
                  <a:pt x="48768" y="289559"/>
                </a:lnTo>
                <a:lnTo>
                  <a:pt x="39624" y="274319"/>
                </a:lnTo>
                <a:lnTo>
                  <a:pt x="27431" y="259079"/>
                </a:lnTo>
                <a:lnTo>
                  <a:pt x="15240" y="222503"/>
                </a:lnTo>
                <a:lnTo>
                  <a:pt x="12192" y="204215"/>
                </a:lnTo>
                <a:lnTo>
                  <a:pt x="12192" y="167639"/>
                </a:lnTo>
                <a:lnTo>
                  <a:pt x="24383" y="131063"/>
                </a:lnTo>
                <a:lnTo>
                  <a:pt x="33527" y="115823"/>
                </a:lnTo>
                <a:lnTo>
                  <a:pt x="57911" y="85343"/>
                </a:lnTo>
                <a:lnTo>
                  <a:pt x="73151" y="73151"/>
                </a:lnTo>
                <a:lnTo>
                  <a:pt x="91440" y="57911"/>
                </a:lnTo>
                <a:lnTo>
                  <a:pt x="109727" y="48767"/>
                </a:lnTo>
                <a:lnTo>
                  <a:pt x="128016" y="36575"/>
                </a:lnTo>
                <a:lnTo>
                  <a:pt x="149351" y="30479"/>
                </a:lnTo>
                <a:lnTo>
                  <a:pt x="173735" y="21335"/>
                </a:lnTo>
                <a:lnTo>
                  <a:pt x="198120" y="18287"/>
                </a:lnTo>
                <a:lnTo>
                  <a:pt x="222503" y="12191"/>
                </a:lnTo>
                <a:lnTo>
                  <a:pt x="353568" y="12191"/>
                </a:lnTo>
                <a:lnTo>
                  <a:pt x="326135" y="6095"/>
                </a:lnTo>
                <a:lnTo>
                  <a:pt x="301751" y="0"/>
                </a:lnTo>
                <a:close/>
              </a:path>
              <a:path w="533400" h="396239">
                <a:moveTo>
                  <a:pt x="353568" y="12191"/>
                </a:moveTo>
                <a:lnTo>
                  <a:pt x="298703" y="12191"/>
                </a:lnTo>
                <a:lnTo>
                  <a:pt x="326135" y="18287"/>
                </a:lnTo>
                <a:lnTo>
                  <a:pt x="350520" y="24383"/>
                </a:lnTo>
                <a:lnTo>
                  <a:pt x="414527" y="48767"/>
                </a:lnTo>
                <a:lnTo>
                  <a:pt x="451103" y="73151"/>
                </a:lnTo>
                <a:lnTo>
                  <a:pt x="481583" y="103631"/>
                </a:lnTo>
                <a:lnTo>
                  <a:pt x="512064" y="152400"/>
                </a:lnTo>
                <a:lnTo>
                  <a:pt x="518159" y="170687"/>
                </a:lnTo>
                <a:lnTo>
                  <a:pt x="518159" y="188975"/>
                </a:lnTo>
                <a:lnTo>
                  <a:pt x="521207" y="207263"/>
                </a:lnTo>
                <a:lnTo>
                  <a:pt x="505968" y="262127"/>
                </a:lnTo>
                <a:lnTo>
                  <a:pt x="457200" y="323088"/>
                </a:lnTo>
                <a:lnTo>
                  <a:pt x="423672" y="347471"/>
                </a:lnTo>
                <a:lnTo>
                  <a:pt x="381000" y="365759"/>
                </a:lnTo>
                <a:lnTo>
                  <a:pt x="335279" y="377951"/>
                </a:lnTo>
                <a:lnTo>
                  <a:pt x="310896" y="381000"/>
                </a:lnTo>
                <a:lnTo>
                  <a:pt x="370839" y="381000"/>
                </a:lnTo>
                <a:lnTo>
                  <a:pt x="387096" y="374903"/>
                </a:lnTo>
                <a:lnTo>
                  <a:pt x="408431" y="368807"/>
                </a:lnTo>
                <a:lnTo>
                  <a:pt x="429768" y="356615"/>
                </a:lnTo>
                <a:lnTo>
                  <a:pt x="466344" y="332231"/>
                </a:lnTo>
                <a:lnTo>
                  <a:pt x="496824" y="301751"/>
                </a:lnTo>
                <a:lnTo>
                  <a:pt x="518159" y="265175"/>
                </a:lnTo>
                <a:lnTo>
                  <a:pt x="530351" y="228600"/>
                </a:lnTo>
                <a:lnTo>
                  <a:pt x="533400" y="207263"/>
                </a:lnTo>
                <a:lnTo>
                  <a:pt x="533400" y="185927"/>
                </a:lnTo>
                <a:lnTo>
                  <a:pt x="524255" y="146303"/>
                </a:lnTo>
                <a:lnTo>
                  <a:pt x="502920" y="109727"/>
                </a:lnTo>
                <a:lnTo>
                  <a:pt x="460248" y="64007"/>
                </a:lnTo>
                <a:lnTo>
                  <a:pt x="420624" y="36575"/>
                </a:lnTo>
                <a:lnTo>
                  <a:pt x="374903" y="18287"/>
                </a:lnTo>
                <a:lnTo>
                  <a:pt x="35356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010400" y="4093464"/>
            <a:ext cx="320040" cy="155575"/>
          </a:xfrm>
          <a:custGeom>
            <a:avLst/>
            <a:gdLst/>
            <a:ahLst/>
            <a:cxnLst/>
            <a:rect l="l" t="t" r="r" b="b"/>
            <a:pathLst>
              <a:path w="320040" h="155575">
                <a:moveTo>
                  <a:pt x="73151" y="0"/>
                </a:moveTo>
                <a:lnTo>
                  <a:pt x="28003" y="11191"/>
                </a:lnTo>
                <a:lnTo>
                  <a:pt x="2285" y="49149"/>
                </a:lnTo>
                <a:lnTo>
                  <a:pt x="0" y="70103"/>
                </a:lnTo>
                <a:lnTo>
                  <a:pt x="523" y="81010"/>
                </a:lnTo>
                <a:lnTo>
                  <a:pt x="10715" y="118348"/>
                </a:lnTo>
                <a:lnTo>
                  <a:pt x="43815" y="147065"/>
                </a:lnTo>
                <a:lnTo>
                  <a:pt x="67055" y="149351"/>
                </a:lnTo>
                <a:lnTo>
                  <a:pt x="77914" y="148780"/>
                </a:lnTo>
                <a:lnTo>
                  <a:pt x="87630" y="147065"/>
                </a:lnTo>
                <a:lnTo>
                  <a:pt x="96202" y="144208"/>
                </a:lnTo>
                <a:lnTo>
                  <a:pt x="103631" y="140208"/>
                </a:lnTo>
                <a:lnTo>
                  <a:pt x="110275" y="134112"/>
                </a:lnTo>
                <a:lnTo>
                  <a:pt x="64007" y="134112"/>
                </a:lnTo>
                <a:lnTo>
                  <a:pt x="57626" y="133540"/>
                </a:lnTo>
                <a:lnTo>
                  <a:pt x="27193" y="110394"/>
                </a:lnTo>
                <a:lnTo>
                  <a:pt x="20097" y="80486"/>
                </a:lnTo>
                <a:lnTo>
                  <a:pt x="21335" y="70103"/>
                </a:lnTo>
                <a:lnTo>
                  <a:pt x="21383" y="63246"/>
                </a:lnTo>
                <a:lnTo>
                  <a:pt x="36814" y="25955"/>
                </a:lnTo>
                <a:lnTo>
                  <a:pt x="70103" y="15239"/>
                </a:lnTo>
                <a:lnTo>
                  <a:pt x="113137" y="15239"/>
                </a:lnTo>
                <a:lnTo>
                  <a:pt x="109727" y="12191"/>
                </a:lnTo>
                <a:lnTo>
                  <a:pt x="100584" y="6429"/>
                </a:lnTo>
                <a:lnTo>
                  <a:pt x="91440" y="2666"/>
                </a:lnTo>
                <a:lnTo>
                  <a:pt x="82296" y="619"/>
                </a:lnTo>
                <a:lnTo>
                  <a:pt x="73151" y="0"/>
                </a:lnTo>
                <a:close/>
              </a:path>
              <a:path w="320040" h="155575">
                <a:moveTo>
                  <a:pt x="109727" y="97536"/>
                </a:moveTo>
                <a:lnTo>
                  <a:pt x="86296" y="128968"/>
                </a:lnTo>
                <a:lnTo>
                  <a:pt x="64007" y="134112"/>
                </a:lnTo>
                <a:lnTo>
                  <a:pt x="110275" y="134112"/>
                </a:lnTo>
                <a:lnTo>
                  <a:pt x="111728" y="132778"/>
                </a:lnTo>
                <a:lnTo>
                  <a:pt x="118109" y="124206"/>
                </a:lnTo>
                <a:lnTo>
                  <a:pt x="123348" y="114490"/>
                </a:lnTo>
                <a:lnTo>
                  <a:pt x="128016" y="103632"/>
                </a:lnTo>
                <a:lnTo>
                  <a:pt x="109727" y="97536"/>
                </a:lnTo>
                <a:close/>
              </a:path>
              <a:path w="320040" h="155575">
                <a:moveTo>
                  <a:pt x="113137" y="15239"/>
                </a:moveTo>
                <a:lnTo>
                  <a:pt x="70103" y="15239"/>
                </a:lnTo>
                <a:lnTo>
                  <a:pt x="76914" y="15811"/>
                </a:lnTo>
                <a:lnTo>
                  <a:pt x="83439" y="17525"/>
                </a:lnTo>
                <a:lnTo>
                  <a:pt x="109727" y="48768"/>
                </a:lnTo>
                <a:lnTo>
                  <a:pt x="128016" y="42672"/>
                </a:lnTo>
                <a:lnTo>
                  <a:pt x="125158" y="33623"/>
                </a:lnTo>
                <a:lnTo>
                  <a:pt x="121157" y="25146"/>
                </a:lnTo>
                <a:lnTo>
                  <a:pt x="116014" y="17811"/>
                </a:lnTo>
                <a:lnTo>
                  <a:pt x="113137" y="15239"/>
                </a:lnTo>
                <a:close/>
              </a:path>
              <a:path w="320040" h="155575">
                <a:moveTo>
                  <a:pt x="215010" y="39624"/>
                </a:moveTo>
                <a:lnTo>
                  <a:pt x="195072" y="39624"/>
                </a:lnTo>
                <a:lnTo>
                  <a:pt x="192024" y="152400"/>
                </a:lnTo>
                <a:lnTo>
                  <a:pt x="210311" y="152400"/>
                </a:lnTo>
                <a:lnTo>
                  <a:pt x="215010" y="39624"/>
                </a:lnTo>
                <a:close/>
              </a:path>
              <a:path w="320040" h="155575">
                <a:moveTo>
                  <a:pt x="216407" y="6096"/>
                </a:moveTo>
                <a:lnTo>
                  <a:pt x="204216" y="6096"/>
                </a:lnTo>
                <a:lnTo>
                  <a:pt x="201358" y="10667"/>
                </a:lnTo>
                <a:lnTo>
                  <a:pt x="197357" y="15239"/>
                </a:lnTo>
                <a:lnTo>
                  <a:pt x="192214" y="19812"/>
                </a:lnTo>
                <a:lnTo>
                  <a:pt x="185927" y="24384"/>
                </a:lnTo>
                <a:lnTo>
                  <a:pt x="180784" y="28955"/>
                </a:lnTo>
                <a:lnTo>
                  <a:pt x="174498" y="33527"/>
                </a:lnTo>
                <a:lnTo>
                  <a:pt x="167068" y="38100"/>
                </a:lnTo>
                <a:lnTo>
                  <a:pt x="158496" y="42672"/>
                </a:lnTo>
                <a:lnTo>
                  <a:pt x="158496" y="57912"/>
                </a:lnTo>
                <a:lnTo>
                  <a:pt x="164592" y="57912"/>
                </a:lnTo>
                <a:lnTo>
                  <a:pt x="170688" y="54863"/>
                </a:lnTo>
                <a:lnTo>
                  <a:pt x="179831" y="48768"/>
                </a:lnTo>
                <a:lnTo>
                  <a:pt x="192024" y="42672"/>
                </a:lnTo>
                <a:lnTo>
                  <a:pt x="195072" y="39624"/>
                </a:lnTo>
                <a:lnTo>
                  <a:pt x="215010" y="39624"/>
                </a:lnTo>
                <a:lnTo>
                  <a:pt x="216407" y="6096"/>
                </a:lnTo>
                <a:close/>
              </a:path>
              <a:path w="320040" h="155575">
                <a:moveTo>
                  <a:pt x="280416" y="48768"/>
                </a:moveTo>
                <a:lnTo>
                  <a:pt x="262127" y="48768"/>
                </a:lnTo>
                <a:lnTo>
                  <a:pt x="259079" y="155448"/>
                </a:lnTo>
                <a:lnTo>
                  <a:pt x="277368" y="155448"/>
                </a:lnTo>
                <a:lnTo>
                  <a:pt x="280416" y="100584"/>
                </a:lnTo>
                <a:lnTo>
                  <a:pt x="280416" y="85344"/>
                </a:lnTo>
                <a:lnTo>
                  <a:pt x="283464" y="79248"/>
                </a:lnTo>
                <a:lnTo>
                  <a:pt x="283464" y="76200"/>
                </a:lnTo>
                <a:lnTo>
                  <a:pt x="292607" y="67056"/>
                </a:lnTo>
                <a:lnTo>
                  <a:pt x="277368" y="67056"/>
                </a:lnTo>
                <a:lnTo>
                  <a:pt x="280416" y="48768"/>
                </a:lnTo>
                <a:close/>
              </a:path>
              <a:path w="320040" h="155575">
                <a:moveTo>
                  <a:pt x="307848" y="48768"/>
                </a:moveTo>
                <a:lnTo>
                  <a:pt x="295655" y="48768"/>
                </a:lnTo>
                <a:lnTo>
                  <a:pt x="289559" y="51815"/>
                </a:lnTo>
                <a:lnTo>
                  <a:pt x="283464" y="57912"/>
                </a:lnTo>
                <a:lnTo>
                  <a:pt x="277368" y="67056"/>
                </a:lnTo>
                <a:lnTo>
                  <a:pt x="304800" y="67056"/>
                </a:lnTo>
                <a:lnTo>
                  <a:pt x="310896" y="70103"/>
                </a:lnTo>
                <a:lnTo>
                  <a:pt x="313944" y="73151"/>
                </a:lnTo>
                <a:lnTo>
                  <a:pt x="320040" y="54863"/>
                </a:lnTo>
                <a:lnTo>
                  <a:pt x="307848" y="48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424928" y="4075176"/>
            <a:ext cx="454151" cy="381000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418831" y="4066032"/>
            <a:ext cx="466725" cy="396240"/>
          </a:xfrm>
          <a:custGeom>
            <a:avLst/>
            <a:gdLst/>
            <a:ahLst/>
            <a:cxnLst/>
            <a:rect l="l" t="t" r="r" b="b"/>
            <a:pathLst>
              <a:path w="466725" h="396239">
                <a:moveTo>
                  <a:pt x="6096" y="182879"/>
                </a:moveTo>
                <a:lnTo>
                  <a:pt x="3048" y="182879"/>
                </a:lnTo>
                <a:lnTo>
                  <a:pt x="0" y="185927"/>
                </a:lnTo>
                <a:lnTo>
                  <a:pt x="0" y="210312"/>
                </a:lnTo>
                <a:lnTo>
                  <a:pt x="3048" y="228600"/>
                </a:lnTo>
                <a:lnTo>
                  <a:pt x="15240" y="268223"/>
                </a:lnTo>
                <a:lnTo>
                  <a:pt x="48768" y="316991"/>
                </a:lnTo>
                <a:lnTo>
                  <a:pt x="79248" y="344423"/>
                </a:lnTo>
                <a:lnTo>
                  <a:pt x="115824" y="368807"/>
                </a:lnTo>
                <a:lnTo>
                  <a:pt x="155448" y="384047"/>
                </a:lnTo>
                <a:lnTo>
                  <a:pt x="201168" y="393191"/>
                </a:lnTo>
                <a:lnTo>
                  <a:pt x="225551" y="396239"/>
                </a:lnTo>
                <a:lnTo>
                  <a:pt x="249936" y="396239"/>
                </a:lnTo>
                <a:lnTo>
                  <a:pt x="274320" y="393191"/>
                </a:lnTo>
                <a:lnTo>
                  <a:pt x="295656" y="390143"/>
                </a:lnTo>
                <a:lnTo>
                  <a:pt x="316992" y="384047"/>
                </a:lnTo>
                <a:lnTo>
                  <a:pt x="225551" y="384047"/>
                </a:lnTo>
                <a:lnTo>
                  <a:pt x="204216" y="381000"/>
                </a:lnTo>
                <a:lnTo>
                  <a:pt x="158496" y="371855"/>
                </a:lnTo>
                <a:lnTo>
                  <a:pt x="103632" y="347471"/>
                </a:lnTo>
                <a:lnTo>
                  <a:pt x="70103" y="323088"/>
                </a:lnTo>
                <a:lnTo>
                  <a:pt x="57912" y="307847"/>
                </a:lnTo>
                <a:lnTo>
                  <a:pt x="45720" y="295655"/>
                </a:lnTo>
                <a:lnTo>
                  <a:pt x="33527" y="277367"/>
                </a:lnTo>
                <a:lnTo>
                  <a:pt x="27432" y="262127"/>
                </a:lnTo>
                <a:lnTo>
                  <a:pt x="18288" y="243839"/>
                </a:lnTo>
                <a:lnTo>
                  <a:pt x="12192" y="207263"/>
                </a:lnTo>
                <a:lnTo>
                  <a:pt x="12192" y="195071"/>
                </a:lnTo>
                <a:lnTo>
                  <a:pt x="6096" y="195071"/>
                </a:lnTo>
                <a:lnTo>
                  <a:pt x="6096" y="182879"/>
                </a:lnTo>
                <a:close/>
              </a:path>
              <a:path w="466725" h="396239">
                <a:moveTo>
                  <a:pt x="310896" y="12191"/>
                </a:moveTo>
                <a:lnTo>
                  <a:pt x="240792" y="12191"/>
                </a:lnTo>
                <a:lnTo>
                  <a:pt x="265175" y="15239"/>
                </a:lnTo>
                <a:lnTo>
                  <a:pt x="286512" y="18287"/>
                </a:lnTo>
                <a:lnTo>
                  <a:pt x="307848" y="24383"/>
                </a:lnTo>
                <a:lnTo>
                  <a:pt x="326136" y="30479"/>
                </a:lnTo>
                <a:lnTo>
                  <a:pt x="347472" y="39623"/>
                </a:lnTo>
                <a:lnTo>
                  <a:pt x="362712" y="51815"/>
                </a:lnTo>
                <a:lnTo>
                  <a:pt x="381000" y="60959"/>
                </a:lnTo>
                <a:lnTo>
                  <a:pt x="432816" y="118871"/>
                </a:lnTo>
                <a:lnTo>
                  <a:pt x="454151" y="188975"/>
                </a:lnTo>
                <a:lnTo>
                  <a:pt x="454151" y="225551"/>
                </a:lnTo>
                <a:lnTo>
                  <a:pt x="441960" y="262127"/>
                </a:lnTo>
                <a:lnTo>
                  <a:pt x="435864" y="277367"/>
                </a:lnTo>
                <a:lnTo>
                  <a:pt x="423672" y="295655"/>
                </a:lnTo>
                <a:lnTo>
                  <a:pt x="414527" y="310895"/>
                </a:lnTo>
                <a:lnTo>
                  <a:pt x="368808" y="347471"/>
                </a:lnTo>
                <a:lnTo>
                  <a:pt x="332232" y="365759"/>
                </a:lnTo>
                <a:lnTo>
                  <a:pt x="292608" y="377951"/>
                </a:lnTo>
                <a:lnTo>
                  <a:pt x="249936" y="384047"/>
                </a:lnTo>
                <a:lnTo>
                  <a:pt x="316992" y="384047"/>
                </a:lnTo>
                <a:lnTo>
                  <a:pt x="356616" y="368807"/>
                </a:lnTo>
                <a:lnTo>
                  <a:pt x="393192" y="344423"/>
                </a:lnTo>
                <a:lnTo>
                  <a:pt x="423672" y="316991"/>
                </a:lnTo>
                <a:lnTo>
                  <a:pt x="454151" y="265175"/>
                </a:lnTo>
                <a:lnTo>
                  <a:pt x="466344" y="228600"/>
                </a:lnTo>
                <a:lnTo>
                  <a:pt x="466344" y="185927"/>
                </a:lnTo>
                <a:lnTo>
                  <a:pt x="460248" y="149351"/>
                </a:lnTo>
                <a:lnTo>
                  <a:pt x="432816" y="94487"/>
                </a:lnTo>
                <a:lnTo>
                  <a:pt x="417575" y="79247"/>
                </a:lnTo>
                <a:lnTo>
                  <a:pt x="405384" y="64007"/>
                </a:lnTo>
                <a:lnTo>
                  <a:pt x="350520" y="27431"/>
                </a:lnTo>
                <a:lnTo>
                  <a:pt x="332232" y="18287"/>
                </a:lnTo>
                <a:lnTo>
                  <a:pt x="310896" y="12191"/>
                </a:lnTo>
                <a:close/>
              </a:path>
              <a:path w="466725" h="396239">
                <a:moveTo>
                  <a:pt x="6096" y="182879"/>
                </a:moveTo>
                <a:lnTo>
                  <a:pt x="6096" y="195071"/>
                </a:lnTo>
                <a:lnTo>
                  <a:pt x="12192" y="188975"/>
                </a:lnTo>
                <a:lnTo>
                  <a:pt x="6096" y="182879"/>
                </a:lnTo>
                <a:close/>
              </a:path>
              <a:path w="466725" h="396239">
                <a:moveTo>
                  <a:pt x="12192" y="188975"/>
                </a:moveTo>
                <a:lnTo>
                  <a:pt x="6096" y="195071"/>
                </a:lnTo>
                <a:lnTo>
                  <a:pt x="9144" y="195071"/>
                </a:lnTo>
                <a:lnTo>
                  <a:pt x="12192" y="192023"/>
                </a:lnTo>
                <a:lnTo>
                  <a:pt x="12192" y="188975"/>
                </a:lnTo>
                <a:close/>
              </a:path>
              <a:path w="466725" h="396239">
                <a:moveTo>
                  <a:pt x="12192" y="192023"/>
                </a:moveTo>
                <a:lnTo>
                  <a:pt x="9144" y="195071"/>
                </a:lnTo>
                <a:lnTo>
                  <a:pt x="12192" y="195071"/>
                </a:lnTo>
                <a:lnTo>
                  <a:pt x="12192" y="192023"/>
                </a:lnTo>
                <a:close/>
              </a:path>
              <a:path w="466725" h="396239">
                <a:moveTo>
                  <a:pt x="9144" y="182879"/>
                </a:moveTo>
                <a:lnTo>
                  <a:pt x="6096" y="182879"/>
                </a:lnTo>
                <a:lnTo>
                  <a:pt x="12192" y="188975"/>
                </a:lnTo>
                <a:lnTo>
                  <a:pt x="12192" y="185927"/>
                </a:lnTo>
                <a:lnTo>
                  <a:pt x="9144" y="182879"/>
                </a:lnTo>
                <a:close/>
              </a:path>
              <a:path w="466725" h="396239">
                <a:moveTo>
                  <a:pt x="13207" y="182879"/>
                </a:moveTo>
                <a:lnTo>
                  <a:pt x="9144" y="182879"/>
                </a:lnTo>
                <a:lnTo>
                  <a:pt x="12192" y="185927"/>
                </a:lnTo>
                <a:lnTo>
                  <a:pt x="12192" y="188975"/>
                </a:lnTo>
                <a:lnTo>
                  <a:pt x="13207" y="182879"/>
                </a:lnTo>
                <a:close/>
              </a:path>
              <a:path w="466725" h="396239">
                <a:moveTo>
                  <a:pt x="240792" y="0"/>
                </a:moveTo>
                <a:lnTo>
                  <a:pt x="216408" y="0"/>
                </a:lnTo>
                <a:lnTo>
                  <a:pt x="195072" y="3047"/>
                </a:lnTo>
                <a:lnTo>
                  <a:pt x="170688" y="6095"/>
                </a:lnTo>
                <a:lnTo>
                  <a:pt x="128016" y="21335"/>
                </a:lnTo>
                <a:lnTo>
                  <a:pt x="91440" y="39623"/>
                </a:lnTo>
                <a:lnTo>
                  <a:pt x="57912" y="64007"/>
                </a:lnTo>
                <a:lnTo>
                  <a:pt x="30479" y="94487"/>
                </a:lnTo>
                <a:lnTo>
                  <a:pt x="12192" y="131063"/>
                </a:lnTo>
                <a:lnTo>
                  <a:pt x="0" y="170687"/>
                </a:lnTo>
                <a:lnTo>
                  <a:pt x="0" y="185927"/>
                </a:lnTo>
                <a:lnTo>
                  <a:pt x="3048" y="182879"/>
                </a:lnTo>
                <a:lnTo>
                  <a:pt x="13207" y="182879"/>
                </a:lnTo>
                <a:lnTo>
                  <a:pt x="24384" y="134112"/>
                </a:lnTo>
                <a:lnTo>
                  <a:pt x="67056" y="73151"/>
                </a:lnTo>
                <a:lnTo>
                  <a:pt x="97536" y="48767"/>
                </a:lnTo>
                <a:lnTo>
                  <a:pt x="134112" y="30479"/>
                </a:lnTo>
                <a:lnTo>
                  <a:pt x="155448" y="24383"/>
                </a:lnTo>
                <a:lnTo>
                  <a:pt x="173736" y="18287"/>
                </a:lnTo>
                <a:lnTo>
                  <a:pt x="195072" y="15239"/>
                </a:lnTo>
                <a:lnTo>
                  <a:pt x="219456" y="12191"/>
                </a:lnTo>
                <a:lnTo>
                  <a:pt x="310896" y="12191"/>
                </a:lnTo>
                <a:lnTo>
                  <a:pt x="286512" y="6095"/>
                </a:lnTo>
                <a:lnTo>
                  <a:pt x="265175" y="3047"/>
                </a:lnTo>
                <a:lnTo>
                  <a:pt x="2407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479792" y="4187952"/>
            <a:ext cx="341630" cy="161925"/>
          </a:xfrm>
          <a:custGeom>
            <a:avLst/>
            <a:gdLst/>
            <a:ahLst/>
            <a:cxnLst/>
            <a:rect l="l" t="t" r="r" b="b"/>
            <a:pathLst>
              <a:path w="341629" h="161925">
                <a:moveTo>
                  <a:pt x="73151" y="0"/>
                </a:moveTo>
                <a:lnTo>
                  <a:pt x="28479" y="11239"/>
                </a:lnTo>
                <a:lnTo>
                  <a:pt x="12191" y="33527"/>
                </a:lnTo>
                <a:lnTo>
                  <a:pt x="7715" y="41433"/>
                </a:lnTo>
                <a:lnTo>
                  <a:pt x="3809" y="51054"/>
                </a:lnTo>
                <a:lnTo>
                  <a:pt x="1047" y="61817"/>
                </a:lnTo>
                <a:lnTo>
                  <a:pt x="0" y="73151"/>
                </a:lnTo>
                <a:lnTo>
                  <a:pt x="523" y="82296"/>
                </a:lnTo>
                <a:lnTo>
                  <a:pt x="10715" y="120062"/>
                </a:lnTo>
                <a:lnTo>
                  <a:pt x="44957" y="147446"/>
                </a:lnTo>
                <a:lnTo>
                  <a:pt x="67055" y="152400"/>
                </a:lnTo>
                <a:lnTo>
                  <a:pt x="77962" y="151780"/>
                </a:lnTo>
                <a:lnTo>
                  <a:pt x="88010" y="149732"/>
                </a:lnTo>
                <a:lnTo>
                  <a:pt x="97488" y="145970"/>
                </a:lnTo>
                <a:lnTo>
                  <a:pt x="106679" y="140208"/>
                </a:lnTo>
                <a:lnTo>
                  <a:pt x="112568" y="134112"/>
                </a:lnTo>
                <a:lnTo>
                  <a:pt x="57911" y="134112"/>
                </a:lnTo>
                <a:lnTo>
                  <a:pt x="39624" y="128015"/>
                </a:lnTo>
                <a:lnTo>
                  <a:pt x="21716" y="89915"/>
                </a:lnTo>
                <a:lnTo>
                  <a:pt x="21335" y="73151"/>
                </a:lnTo>
                <a:lnTo>
                  <a:pt x="21859" y="66294"/>
                </a:lnTo>
                <a:lnTo>
                  <a:pt x="38147" y="27717"/>
                </a:lnTo>
                <a:lnTo>
                  <a:pt x="70103" y="15239"/>
                </a:lnTo>
                <a:lnTo>
                  <a:pt x="112483" y="15239"/>
                </a:lnTo>
                <a:lnTo>
                  <a:pt x="109727" y="12192"/>
                </a:lnTo>
                <a:lnTo>
                  <a:pt x="102298" y="7715"/>
                </a:lnTo>
                <a:lnTo>
                  <a:pt x="93725" y="3810"/>
                </a:lnTo>
                <a:lnTo>
                  <a:pt x="84010" y="1047"/>
                </a:lnTo>
                <a:lnTo>
                  <a:pt x="73151" y="0"/>
                </a:lnTo>
                <a:close/>
              </a:path>
              <a:path w="341629" h="161925">
                <a:moveTo>
                  <a:pt x="109727" y="97536"/>
                </a:moveTo>
                <a:lnTo>
                  <a:pt x="87582" y="128968"/>
                </a:lnTo>
                <a:lnTo>
                  <a:pt x="64007" y="134112"/>
                </a:lnTo>
                <a:lnTo>
                  <a:pt x="112568" y="134112"/>
                </a:lnTo>
                <a:lnTo>
                  <a:pt x="113442" y="133207"/>
                </a:lnTo>
                <a:lnTo>
                  <a:pt x="119633" y="125349"/>
                </a:lnTo>
                <a:lnTo>
                  <a:pt x="124682" y="115776"/>
                </a:lnTo>
                <a:lnTo>
                  <a:pt x="128015" y="103632"/>
                </a:lnTo>
                <a:lnTo>
                  <a:pt x="109727" y="97536"/>
                </a:lnTo>
                <a:close/>
              </a:path>
              <a:path w="341629" h="161925">
                <a:moveTo>
                  <a:pt x="112483" y="15239"/>
                </a:moveTo>
                <a:lnTo>
                  <a:pt x="70103" y="15239"/>
                </a:lnTo>
                <a:lnTo>
                  <a:pt x="78200" y="17097"/>
                </a:lnTo>
                <a:lnTo>
                  <a:pt x="84581" y="18669"/>
                </a:lnTo>
                <a:lnTo>
                  <a:pt x="109727" y="48768"/>
                </a:lnTo>
                <a:lnTo>
                  <a:pt x="128015" y="45720"/>
                </a:lnTo>
                <a:lnTo>
                  <a:pt x="125158" y="35337"/>
                </a:lnTo>
                <a:lnTo>
                  <a:pt x="121157" y="26670"/>
                </a:lnTo>
                <a:lnTo>
                  <a:pt x="116014" y="19145"/>
                </a:lnTo>
                <a:lnTo>
                  <a:pt x="112483" y="15239"/>
                </a:lnTo>
                <a:close/>
              </a:path>
              <a:path w="341629" h="161925">
                <a:moveTo>
                  <a:pt x="215137" y="39624"/>
                </a:moveTo>
                <a:lnTo>
                  <a:pt x="195072" y="39624"/>
                </a:lnTo>
                <a:lnTo>
                  <a:pt x="192024" y="152400"/>
                </a:lnTo>
                <a:lnTo>
                  <a:pt x="210311" y="155448"/>
                </a:lnTo>
                <a:lnTo>
                  <a:pt x="215137" y="39624"/>
                </a:lnTo>
                <a:close/>
              </a:path>
              <a:path w="341629" h="161925">
                <a:moveTo>
                  <a:pt x="204215" y="6096"/>
                </a:moveTo>
                <a:lnTo>
                  <a:pt x="174878" y="35051"/>
                </a:lnTo>
                <a:lnTo>
                  <a:pt x="168354" y="38576"/>
                </a:lnTo>
                <a:lnTo>
                  <a:pt x="161543" y="42672"/>
                </a:lnTo>
                <a:lnTo>
                  <a:pt x="158496" y="60960"/>
                </a:lnTo>
                <a:lnTo>
                  <a:pt x="170687" y="54863"/>
                </a:lnTo>
                <a:lnTo>
                  <a:pt x="179831" y="51815"/>
                </a:lnTo>
                <a:lnTo>
                  <a:pt x="185927" y="45720"/>
                </a:lnTo>
                <a:lnTo>
                  <a:pt x="192024" y="42672"/>
                </a:lnTo>
                <a:lnTo>
                  <a:pt x="195072" y="39624"/>
                </a:lnTo>
                <a:lnTo>
                  <a:pt x="215137" y="39624"/>
                </a:lnTo>
                <a:lnTo>
                  <a:pt x="216407" y="9144"/>
                </a:lnTo>
                <a:lnTo>
                  <a:pt x="204215" y="6096"/>
                </a:lnTo>
                <a:close/>
              </a:path>
              <a:path w="341629" h="161925">
                <a:moveTo>
                  <a:pt x="271272" y="121920"/>
                </a:moveTo>
                <a:lnTo>
                  <a:pt x="252983" y="124968"/>
                </a:lnTo>
                <a:lnTo>
                  <a:pt x="255365" y="133064"/>
                </a:lnTo>
                <a:lnTo>
                  <a:pt x="258318" y="139446"/>
                </a:lnTo>
                <a:lnTo>
                  <a:pt x="298703" y="161544"/>
                </a:lnTo>
                <a:lnTo>
                  <a:pt x="304800" y="161544"/>
                </a:lnTo>
                <a:lnTo>
                  <a:pt x="313943" y="158496"/>
                </a:lnTo>
                <a:lnTo>
                  <a:pt x="320039" y="155448"/>
                </a:lnTo>
                <a:lnTo>
                  <a:pt x="326135" y="155448"/>
                </a:lnTo>
                <a:lnTo>
                  <a:pt x="335279" y="146303"/>
                </a:lnTo>
                <a:lnTo>
                  <a:pt x="289559" y="146303"/>
                </a:lnTo>
                <a:lnTo>
                  <a:pt x="283463" y="143256"/>
                </a:lnTo>
                <a:lnTo>
                  <a:pt x="271272" y="131063"/>
                </a:lnTo>
                <a:lnTo>
                  <a:pt x="271272" y="121920"/>
                </a:lnTo>
                <a:close/>
              </a:path>
              <a:path w="341629" h="161925">
                <a:moveTo>
                  <a:pt x="307848" y="48768"/>
                </a:moveTo>
                <a:lnTo>
                  <a:pt x="289559" y="48768"/>
                </a:lnTo>
                <a:lnTo>
                  <a:pt x="283463" y="51815"/>
                </a:lnTo>
                <a:lnTo>
                  <a:pt x="277367" y="51815"/>
                </a:lnTo>
                <a:lnTo>
                  <a:pt x="274319" y="54863"/>
                </a:lnTo>
                <a:lnTo>
                  <a:pt x="271272" y="54863"/>
                </a:lnTo>
                <a:lnTo>
                  <a:pt x="262127" y="64008"/>
                </a:lnTo>
                <a:lnTo>
                  <a:pt x="259079" y="70103"/>
                </a:lnTo>
                <a:lnTo>
                  <a:pt x="259079" y="88392"/>
                </a:lnTo>
                <a:lnTo>
                  <a:pt x="262127" y="91439"/>
                </a:lnTo>
                <a:lnTo>
                  <a:pt x="265175" y="97536"/>
                </a:lnTo>
                <a:lnTo>
                  <a:pt x="268224" y="100584"/>
                </a:lnTo>
                <a:lnTo>
                  <a:pt x="274319" y="103632"/>
                </a:lnTo>
                <a:lnTo>
                  <a:pt x="277748" y="105917"/>
                </a:lnTo>
                <a:lnTo>
                  <a:pt x="283463" y="108203"/>
                </a:lnTo>
                <a:lnTo>
                  <a:pt x="291464" y="110489"/>
                </a:lnTo>
                <a:lnTo>
                  <a:pt x="301751" y="112775"/>
                </a:lnTo>
                <a:lnTo>
                  <a:pt x="310896" y="115824"/>
                </a:lnTo>
                <a:lnTo>
                  <a:pt x="323087" y="121920"/>
                </a:lnTo>
                <a:lnTo>
                  <a:pt x="323087" y="134112"/>
                </a:lnTo>
                <a:lnTo>
                  <a:pt x="313943" y="143256"/>
                </a:lnTo>
                <a:lnTo>
                  <a:pt x="307848" y="146303"/>
                </a:lnTo>
                <a:lnTo>
                  <a:pt x="335279" y="146303"/>
                </a:lnTo>
                <a:lnTo>
                  <a:pt x="341375" y="134112"/>
                </a:lnTo>
                <a:lnTo>
                  <a:pt x="341375" y="115824"/>
                </a:lnTo>
                <a:lnTo>
                  <a:pt x="332231" y="106680"/>
                </a:lnTo>
                <a:lnTo>
                  <a:pt x="326135" y="103632"/>
                </a:lnTo>
                <a:lnTo>
                  <a:pt x="322754" y="101346"/>
                </a:lnTo>
                <a:lnTo>
                  <a:pt x="317373" y="99060"/>
                </a:lnTo>
                <a:lnTo>
                  <a:pt x="310276" y="96774"/>
                </a:lnTo>
                <a:lnTo>
                  <a:pt x="301751" y="94487"/>
                </a:lnTo>
                <a:lnTo>
                  <a:pt x="292607" y="91439"/>
                </a:lnTo>
                <a:lnTo>
                  <a:pt x="286511" y="88392"/>
                </a:lnTo>
                <a:lnTo>
                  <a:pt x="280415" y="88392"/>
                </a:lnTo>
                <a:lnTo>
                  <a:pt x="280415" y="85344"/>
                </a:lnTo>
                <a:lnTo>
                  <a:pt x="277367" y="82296"/>
                </a:lnTo>
                <a:lnTo>
                  <a:pt x="277367" y="70103"/>
                </a:lnTo>
                <a:lnTo>
                  <a:pt x="280415" y="67056"/>
                </a:lnTo>
                <a:lnTo>
                  <a:pt x="286511" y="64008"/>
                </a:lnTo>
                <a:lnTo>
                  <a:pt x="335279" y="64008"/>
                </a:lnTo>
                <a:lnTo>
                  <a:pt x="332231" y="60960"/>
                </a:lnTo>
                <a:lnTo>
                  <a:pt x="307848" y="48768"/>
                </a:lnTo>
                <a:close/>
              </a:path>
              <a:path w="341629" h="161925">
                <a:moveTo>
                  <a:pt x="335279" y="64008"/>
                </a:moveTo>
                <a:lnTo>
                  <a:pt x="307848" y="64008"/>
                </a:lnTo>
                <a:lnTo>
                  <a:pt x="310896" y="67056"/>
                </a:lnTo>
                <a:lnTo>
                  <a:pt x="316991" y="70103"/>
                </a:lnTo>
                <a:lnTo>
                  <a:pt x="320039" y="73151"/>
                </a:lnTo>
                <a:lnTo>
                  <a:pt x="320039" y="76200"/>
                </a:lnTo>
                <a:lnTo>
                  <a:pt x="323087" y="82296"/>
                </a:lnTo>
                <a:lnTo>
                  <a:pt x="338327" y="82296"/>
                </a:lnTo>
                <a:lnTo>
                  <a:pt x="338327" y="67056"/>
                </a:lnTo>
                <a:lnTo>
                  <a:pt x="335279" y="64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922007" y="4892040"/>
            <a:ext cx="256031" cy="94487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903719" y="4986528"/>
            <a:ext cx="286511" cy="164591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925056" y="5151120"/>
            <a:ext cx="243840" cy="82295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897623" y="4882896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59" h="356870">
                <a:moveTo>
                  <a:pt x="170687" y="0"/>
                </a:moveTo>
                <a:lnTo>
                  <a:pt x="140207" y="0"/>
                </a:lnTo>
                <a:lnTo>
                  <a:pt x="109727" y="6095"/>
                </a:lnTo>
                <a:lnTo>
                  <a:pt x="97535" y="12191"/>
                </a:lnTo>
                <a:lnTo>
                  <a:pt x="82296" y="18287"/>
                </a:lnTo>
                <a:lnTo>
                  <a:pt x="57911" y="36575"/>
                </a:lnTo>
                <a:lnTo>
                  <a:pt x="48768" y="48767"/>
                </a:lnTo>
                <a:lnTo>
                  <a:pt x="36575" y="60959"/>
                </a:lnTo>
                <a:lnTo>
                  <a:pt x="27431" y="73151"/>
                </a:lnTo>
                <a:lnTo>
                  <a:pt x="21335" y="88391"/>
                </a:lnTo>
                <a:lnTo>
                  <a:pt x="12192" y="103631"/>
                </a:lnTo>
                <a:lnTo>
                  <a:pt x="6096" y="118871"/>
                </a:lnTo>
                <a:lnTo>
                  <a:pt x="0" y="155447"/>
                </a:lnTo>
                <a:lnTo>
                  <a:pt x="0" y="210311"/>
                </a:lnTo>
                <a:lnTo>
                  <a:pt x="3048" y="225551"/>
                </a:lnTo>
                <a:lnTo>
                  <a:pt x="9144" y="243839"/>
                </a:lnTo>
                <a:lnTo>
                  <a:pt x="12192" y="259079"/>
                </a:lnTo>
                <a:lnTo>
                  <a:pt x="21335" y="274319"/>
                </a:lnTo>
                <a:lnTo>
                  <a:pt x="36575" y="301751"/>
                </a:lnTo>
                <a:lnTo>
                  <a:pt x="57911" y="323087"/>
                </a:lnTo>
                <a:lnTo>
                  <a:pt x="97535" y="347471"/>
                </a:lnTo>
                <a:lnTo>
                  <a:pt x="128016" y="356615"/>
                </a:lnTo>
                <a:lnTo>
                  <a:pt x="158496" y="356615"/>
                </a:lnTo>
                <a:lnTo>
                  <a:pt x="188975" y="350519"/>
                </a:lnTo>
                <a:lnTo>
                  <a:pt x="201168" y="344423"/>
                </a:lnTo>
                <a:lnTo>
                  <a:pt x="128016" y="344423"/>
                </a:lnTo>
                <a:lnTo>
                  <a:pt x="115824" y="341375"/>
                </a:lnTo>
                <a:lnTo>
                  <a:pt x="103631" y="335279"/>
                </a:lnTo>
                <a:lnTo>
                  <a:pt x="88392" y="329183"/>
                </a:lnTo>
                <a:lnTo>
                  <a:pt x="79248" y="323087"/>
                </a:lnTo>
                <a:lnTo>
                  <a:pt x="30479" y="268223"/>
                </a:lnTo>
                <a:lnTo>
                  <a:pt x="12192" y="207263"/>
                </a:lnTo>
                <a:lnTo>
                  <a:pt x="12192" y="155447"/>
                </a:lnTo>
                <a:lnTo>
                  <a:pt x="15240" y="140207"/>
                </a:lnTo>
                <a:lnTo>
                  <a:pt x="18287" y="121919"/>
                </a:lnTo>
                <a:lnTo>
                  <a:pt x="24383" y="109727"/>
                </a:lnTo>
                <a:lnTo>
                  <a:pt x="30479" y="94487"/>
                </a:lnTo>
                <a:lnTo>
                  <a:pt x="39624" y="79247"/>
                </a:lnTo>
                <a:lnTo>
                  <a:pt x="48768" y="67055"/>
                </a:lnTo>
                <a:lnTo>
                  <a:pt x="57911" y="57911"/>
                </a:lnTo>
                <a:lnTo>
                  <a:pt x="67055" y="45719"/>
                </a:lnTo>
                <a:lnTo>
                  <a:pt x="79248" y="36575"/>
                </a:lnTo>
                <a:lnTo>
                  <a:pt x="115824" y="18287"/>
                </a:lnTo>
                <a:lnTo>
                  <a:pt x="128016" y="15239"/>
                </a:lnTo>
                <a:lnTo>
                  <a:pt x="143255" y="12191"/>
                </a:lnTo>
                <a:lnTo>
                  <a:pt x="208787" y="12191"/>
                </a:lnTo>
                <a:lnTo>
                  <a:pt x="185927" y="3047"/>
                </a:lnTo>
                <a:lnTo>
                  <a:pt x="170687" y="0"/>
                </a:lnTo>
                <a:close/>
              </a:path>
              <a:path w="302259" h="356870">
                <a:moveTo>
                  <a:pt x="208787" y="12191"/>
                </a:moveTo>
                <a:lnTo>
                  <a:pt x="155448" y="12191"/>
                </a:lnTo>
                <a:lnTo>
                  <a:pt x="170687" y="15239"/>
                </a:lnTo>
                <a:lnTo>
                  <a:pt x="182879" y="18287"/>
                </a:lnTo>
                <a:lnTo>
                  <a:pt x="198120" y="21335"/>
                </a:lnTo>
                <a:lnTo>
                  <a:pt x="222503" y="33527"/>
                </a:lnTo>
                <a:lnTo>
                  <a:pt x="252983" y="64007"/>
                </a:lnTo>
                <a:lnTo>
                  <a:pt x="249935" y="64007"/>
                </a:lnTo>
                <a:lnTo>
                  <a:pt x="268224" y="91439"/>
                </a:lnTo>
                <a:lnTo>
                  <a:pt x="274320" y="103631"/>
                </a:lnTo>
                <a:lnTo>
                  <a:pt x="280416" y="118871"/>
                </a:lnTo>
                <a:lnTo>
                  <a:pt x="286511" y="149351"/>
                </a:lnTo>
                <a:lnTo>
                  <a:pt x="286511" y="201167"/>
                </a:lnTo>
                <a:lnTo>
                  <a:pt x="274320" y="249935"/>
                </a:lnTo>
                <a:lnTo>
                  <a:pt x="240792" y="301751"/>
                </a:lnTo>
                <a:lnTo>
                  <a:pt x="210311" y="326135"/>
                </a:lnTo>
                <a:lnTo>
                  <a:pt x="170687" y="341375"/>
                </a:lnTo>
                <a:lnTo>
                  <a:pt x="155448" y="344423"/>
                </a:lnTo>
                <a:lnTo>
                  <a:pt x="201168" y="344423"/>
                </a:lnTo>
                <a:lnTo>
                  <a:pt x="240792" y="320039"/>
                </a:lnTo>
                <a:lnTo>
                  <a:pt x="271272" y="283463"/>
                </a:lnTo>
                <a:lnTo>
                  <a:pt x="292607" y="237743"/>
                </a:lnTo>
                <a:lnTo>
                  <a:pt x="301751" y="182879"/>
                </a:lnTo>
                <a:lnTo>
                  <a:pt x="301751" y="164591"/>
                </a:lnTo>
                <a:lnTo>
                  <a:pt x="298703" y="149351"/>
                </a:lnTo>
                <a:lnTo>
                  <a:pt x="295655" y="131063"/>
                </a:lnTo>
                <a:lnTo>
                  <a:pt x="277368" y="82295"/>
                </a:lnTo>
                <a:lnTo>
                  <a:pt x="249935" y="45719"/>
                </a:lnTo>
                <a:lnTo>
                  <a:pt x="240792" y="33527"/>
                </a:lnTo>
                <a:lnTo>
                  <a:pt x="216407" y="15239"/>
                </a:lnTo>
                <a:lnTo>
                  <a:pt x="20878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714743" y="5132832"/>
            <a:ext cx="277368" cy="131063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08647" y="5263896"/>
            <a:ext cx="286511" cy="134111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33031" y="5398008"/>
            <a:ext cx="237744" cy="76199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699504" y="5123688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59" h="356870">
                <a:moveTo>
                  <a:pt x="173736" y="0"/>
                </a:moveTo>
                <a:lnTo>
                  <a:pt x="143255" y="0"/>
                </a:lnTo>
                <a:lnTo>
                  <a:pt x="112775" y="6095"/>
                </a:lnTo>
                <a:lnTo>
                  <a:pt x="100584" y="12192"/>
                </a:lnTo>
                <a:lnTo>
                  <a:pt x="85344" y="18287"/>
                </a:lnTo>
                <a:lnTo>
                  <a:pt x="48768" y="48768"/>
                </a:lnTo>
                <a:lnTo>
                  <a:pt x="21336" y="88392"/>
                </a:lnTo>
                <a:lnTo>
                  <a:pt x="3048" y="155448"/>
                </a:lnTo>
                <a:lnTo>
                  <a:pt x="0" y="170687"/>
                </a:lnTo>
                <a:lnTo>
                  <a:pt x="0" y="188975"/>
                </a:lnTo>
                <a:lnTo>
                  <a:pt x="6096" y="225551"/>
                </a:lnTo>
                <a:lnTo>
                  <a:pt x="24384" y="274319"/>
                </a:lnTo>
                <a:lnTo>
                  <a:pt x="51816" y="310895"/>
                </a:lnTo>
                <a:lnTo>
                  <a:pt x="60960" y="323088"/>
                </a:lnTo>
                <a:lnTo>
                  <a:pt x="85344" y="341375"/>
                </a:lnTo>
                <a:lnTo>
                  <a:pt x="115824" y="353568"/>
                </a:lnTo>
                <a:lnTo>
                  <a:pt x="131064" y="356616"/>
                </a:lnTo>
                <a:lnTo>
                  <a:pt x="161544" y="356616"/>
                </a:lnTo>
                <a:lnTo>
                  <a:pt x="192024" y="350519"/>
                </a:lnTo>
                <a:lnTo>
                  <a:pt x="204216" y="344424"/>
                </a:lnTo>
                <a:lnTo>
                  <a:pt x="146303" y="344424"/>
                </a:lnTo>
                <a:lnTo>
                  <a:pt x="131064" y="341375"/>
                </a:lnTo>
                <a:lnTo>
                  <a:pt x="118872" y="338328"/>
                </a:lnTo>
                <a:lnTo>
                  <a:pt x="103631" y="335280"/>
                </a:lnTo>
                <a:lnTo>
                  <a:pt x="79248" y="323088"/>
                </a:lnTo>
                <a:lnTo>
                  <a:pt x="48768" y="292607"/>
                </a:lnTo>
                <a:lnTo>
                  <a:pt x="51816" y="292607"/>
                </a:lnTo>
                <a:lnTo>
                  <a:pt x="33527" y="265175"/>
                </a:lnTo>
                <a:lnTo>
                  <a:pt x="27431" y="252984"/>
                </a:lnTo>
                <a:lnTo>
                  <a:pt x="21336" y="237744"/>
                </a:lnTo>
                <a:lnTo>
                  <a:pt x="15240" y="207263"/>
                </a:lnTo>
                <a:lnTo>
                  <a:pt x="15240" y="155448"/>
                </a:lnTo>
                <a:lnTo>
                  <a:pt x="27431" y="106680"/>
                </a:lnTo>
                <a:lnTo>
                  <a:pt x="60960" y="54863"/>
                </a:lnTo>
                <a:lnTo>
                  <a:pt x="94488" y="27431"/>
                </a:lnTo>
                <a:lnTo>
                  <a:pt x="131064" y="15239"/>
                </a:lnTo>
                <a:lnTo>
                  <a:pt x="146303" y="12192"/>
                </a:lnTo>
                <a:lnTo>
                  <a:pt x="210312" y="12192"/>
                </a:lnTo>
                <a:lnTo>
                  <a:pt x="204216" y="9143"/>
                </a:lnTo>
                <a:lnTo>
                  <a:pt x="188975" y="3048"/>
                </a:lnTo>
                <a:lnTo>
                  <a:pt x="173736" y="0"/>
                </a:lnTo>
                <a:close/>
              </a:path>
              <a:path w="302259" h="356870">
                <a:moveTo>
                  <a:pt x="210312" y="12192"/>
                </a:moveTo>
                <a:lnTo>
                  <a:pt x="173736" y="12192"/>
                </a:lnTo>
                <a:lnTo>
                  <a:pt x="185927" y="15239"/>
                </a:lnTo>
                <a:lnTo>
                  <a:pt x="201168" y="21336"/>
                </a:lnTo>
                <a:lnTo>
                  <a:pt x="213360" y="27431"/>
                </a:lnTo>
                <a:lnTo>
                  <a:pt x="222503" y="33528"/>
                </a:lnTo>
                <a:lnTo>
                  <a:pt x="234696" y="42672"/>
                </a:lnTo>
                <a:lnTo>
                  <a:pt x="256031" y="64007"/>
                </a:lnTo>
                <a:lnTo>
                  <a:pt x="252984" y="64007"/>
                </a:lnTo>
                <a:lnTo>
                  <a:pt x="271272" y="88392"/>
                </a:lnTo>
                <a:lnTo>
                  <a:pt x="283464" y="118872"/>
                </a:lnTo>
                <a:lnTo>
                  <a:pt x="289560" y="149351"/>
                </a:lnTo>
                <a:lnTo>
                  <a:pt x="289560" y="201168"/>
                </a:lnTo>
                <a:lnTo>
                  <a:pt x="286512" y="216407"/>
                </a:lnTo>
                <a:lnTo>
                  <a:pt x="283464" y="234695"/>
                </a:lnTo>
                <a:lnTo>
                  <a:pt x="277368" y="246887"/>
                </a:lnTo>
                <a:lnTo>
                  <a:pt x="271272" y="262128"/>
                </a:lnTo>
                <a:lnTo>
                  <a:pt x="262127" y="277368"/>
                </a:lnTo>
                <a:lnTo>
                  <a:pt x="252984" y="289560"/>
                </a:lnTo>
                <a:lnTo>
                  <a:pt x="243840" y="298704"/>
                </a:lnTo>
                <a:lnTo>
                  <a:pt x="234696" y="310895"/>
                </a:lnTo>
                <a:lnTo>
                  <a:pt x="222503" y="320039"/>
                </a:lnTo>
                <a:lnTo>
                  <a:pt x="185927" y="338328"/>
                </a:lnTo>
                <a:lnTo>
                  <a:pt x="173736" y="341375"/>
                </a:lnTo>
                <a:lnTo>
                  <a:pt x="158496" y="344424"/>
                </a:lnTo>
                <a:lnTo>
                  <a:pt x="204216" y="344424"/>
                </a:lnTo>
                <a:lnTo>
                  <a:pt x="219455" y="338328"/>
                </a:lnTo>
                <a:lnTo>
                  <a:pt x="243840" y="320039"/>
                </a:lnTo>
                <a:lnTo>
                  <a:pt x="252984" y="307848"/>
                </a:lnTo>
                <a:lnTo>
                  <a:pt x="265175" y="295656"/>
                </a:lnTo>
                <a:lnTo>
                  <a:pt x="274320" y="283463"/>
                </a:lnTo>
                <a:lnTo>
                  <a:pt x="280416" y="268224"/>
                </a:lnTo>
                <a:lnTo>
                  <a:pt x="289560" y="252984"/>
                </a:lnTo>
                <a:lnTo>
                  <a:pt x="295655" y="237744"/>
                </a:lnTo>
                <a:lnTo>
                  <a:pt x="301751" y="201168"/>
                </a:lnTo>
                <a:lnTo>
                  <a:pt x="301751" y="146304"/>
                </a:lnTo>
                <a:lnTo>
                  <a:pt x="298703" y="131063"/>
                </a:lnTo>
                <a:lnTo>
                  <a:pt x="292607" y="112775"/>
                </a:lnTo>
                <a:lnTo>
                  <a:pt x="289560" y="97536"/>
                </a:lnTo>
                <a:lnTo>
                  <a:pt x="280416" y="82295"/>
                </a:lnTo>
                <a:lnTo>
                  <a:pt x="265175" y="57912"/>
                </a:lnTo>
                <a:lnTo>
                  <a:pt x="265175" y="54863"/>
                </a:lnTo>
                <a:lnTo>
                  <a:pt x="243840" y="33528"/>
                </a:lnTo>
                <a:lnTo>
                  <a:pt x="231648" y="24384"/>
                </a:lnTo>
                <a:lnTo>
                  <a:pt x="216407" y="15239"/>
                </a:lnTo>
                <a:lnTo>
                  <a:pt x="210312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851904" y="5419344"/>
            <a:ext cx="262127" cy="103631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836664" y="5522976"/>
            <a:ext cx="289559" cy="64007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839711" y="5586984"/>
            <a:ext cx="286511" cy="88391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858000" y="5675376"/>
            <a:ext cx="249935" cy="88391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830568" y="5410200"/>
            <a:ext cx="302260" cy="360045"/>
          </a:xfrm>
          <a:custGeom>
            <a:avLst/>
            <a:gdLst/>
            <a:ahLst/>
            <a:cxnLst/>
            <a:rect l="l" t="t" r="r" b="b"/>
            <a:pathLst>
              <a:path w="302259" h="360045">
                <a:moveTo>
                  <a:pt x="158496" y="0"/>
                </a:moveTo>
                <a:lnTo>
                  <a:pt x="143255" y="0"/>
                </a:lnTo>
                <a:lnTo>
                  <a:pt x="112775" y="6095"/>
                </a:lnTo>
                <a:lnTo>
                  <a:pt x="97535" y="12192"/>
                </a:lnTo>
                <a:lnTo>
                  <a:pt x="85343" y="21336"/>
                </a:lnTo>
                <a:lnTo>
                  <a:pt x="73151" y="27431"/>
                </a:lnTo>
                <a:lnTo>
                  <a:pt x="60959" y="39624"/>
                </a:lnTo>
                <a:lnTo>
                  <a:pt x="48767" y="48768"/>
                </a:lnTo>
                <a:lnTo>
                  <a:pt x="39624" y="60960"/>
                </a:lnTo>
                <a:lnTo>
                  <a:pt x="30479" y="76200"/>
                </a:lnTo>
                <a:lnTo>
                  <a:pt x="21335" y="88392"/>
                </a:lnTo>
                <a:lnTo>
                  <a:pt x="15239" y="103631"/>
                </a:lnTo>
                <a:lnTo>
                  <a:pt x="9143" y="121919"/>
                </a:lnTo>
                <a:lnTo>
                  <a:pt x="6096" y="137160"/>
                </a:lnTo>
                <a:lnTo>
                  <a:pt x="0" y="173736"/>
                </a:lnTo>
                <a:lnTo>
                  <a:pt x="0" y="192024"/>
                </a:lnTo>
                <a:lnTo>
                  <a:pt x="9143" y="243839"/>
                </a:lnTo>
                <a:lnTo>
                  <a:pt x="39624" y="301751"/>
                </a:lnTo>
                <a:lnTo>
                  <a:pt x="60959" y="323088"/>
                </a:lnTo>
                <a:lnTo>
                  <a:pt x="73151" y="335280"/>
                </a:lnTo>
                <a:lnTo>
                  <a:pt x="85343" y="341375"/>
                </a:lnTo>
                <a:lnTo>
                  <a:pt x="115824" y="353568"/>
                </a:lnTo>
                <a:lnTo>
                  <a:pt x="128015" y="356616"/>
                </a:lnTo>
                <a:lnTo>
                  <a:pt x="146303" y="359663"/>
                </a:lnTo>
                <a:lnTo>
                  <a:pt x="161543" y="356616"/>
                </a:lnTo>
                <a:lnTo>
                  <a:pt x="176783" y="356616"/>
                </a:lnTo>
                <a:lnTo>
                  <a:pt x="188975" y="350519"/>
                </a:lnTo>
                <a:lnTo>
                  <a:pt x="204215" y="347472"/>
                </a:lnTo>
                <a:lnTo>
                  <a:pt x="208279" y="344424"/>
                </a:lnTo>
                <a:lnTo>
                  <a:pt x="131063" y="344424"/>
                </a:lnTo>
                <a:lnTo>
                  <a:pt x="115824" y="341375"/>
                </a:lnTo>
                <a:lnTo>
                  <a:pt x="103631" y="338327"/>
                </a:lnTo>
                <a:lnTo>
                  <a:pt x="91439" y="329183"/>
                </a:lnTo>
                <a:lnTo>
                  <a:pt x="79248" y="323088"/>
                </a:lnTo>
                <a:lnTo>
                  <a:pt x="70103" y="313944"/>
                </a:lnTo>
                <a:lnTo>
                  <a:pt x="57911" y="304800"/>
                </a:lnTo>
                <a:lnTo>
                  <a:pt x="48767" y="292607"/>
                </a:lnTo>
                <a:lnTo>
                  <a:pt x="33527" y="268224"/>
                </a:lnTo>
                <a:lnTo>
                  <a:pt x="27431" y="252983"/>
                </a:lnTo>
                <a:lnTo>
                  <a:pt x="21335" y="240792"/>
                </a:lnTo>
                <a:lnTo>
                  <a:pt x="18287" y="222504"/>
                </a:lnTo>
                <a:lnTo>
                  <a:pt x="12191" y="192024"/>
                </a:lnTo>
                <a:lnTo>
                  <a:pt x="12191" y="173736"/>
                </a:lnTo>
                <a:lnTo>
                  <a:pt x="21335" y="124968"/>
                </a:lnTo>
                <a:lnTo>
                  <a:pt x="39624" y="82295"/>
                </a:lnTo>
                <a:lnTo>
                  <a:pt x="70103" y="48768"/>
                </a:lnTo>
                <a:lnTo>
                  <a:pt x="79248" y="39624"/>
                </a:lnTo>
                <a:lnTo>
                  <a:pt x="91439" y="30480"/>
                </a:lnTo>
                <a:lnTo>
                  <a:pt x="103631" y="24383"/>
                </a:lnTo>
                <a:lnTo>
                  <a:pt x="118872" y="18287"/>
                </a:lnTo>
                <a:lnTo>
                  <a:pt x="131063" y="15239"/>
                </a:lnTo>
                <a:lnTo>
                  <a:pt x="143255" y="15239"/>
                </a:lnTo>
                <a:lnTo>
                  <a:pt x="158496" y="12192"/>
                </a:lnTo>
                <a:lnTo>
                  <a:pt x="204215" y="12192"/>
                </a:lnTo>
                <a:lnTo>
                  <a:pt x="188975" y="6095"/>
                </a:lnTo>
                <a:lnTo>
                  <a:pt x="158496" y="0"/>
                </a:lnTo>
                <a:close/>
              </a:path>
              <a:path w="302259" h="360045">
                <a:moveTo>
                  <a:pt x="268562" y="64007"/>
                </a:moveTo>
                <a:lnTo>
                  <a:pt x="252983" y="64007"/>
                </a:lnTo>
                <a:lnTo>
                  <a:pt x="271272" y="91439"/>
                </a:lnTo>
                <a:lnTo>
                  <a:pt x="277367" y="106680"/>
                </a:lnTo>
                <a:lnTo>
                  <a:pt x="280415" y="118872"/>
                </a:lnTo>
                <a:lnTo>
                  <a:pt x="286511" y="134112"/>
                </a:lnTo>
                <a:lnTo>
                  <a:pt x="289559" y="152400"/>
                </a:lnTo>
                <a:lnTo>
                  <a:pt x="289559" y="201168"/>
                </a:lnTo>
                <a:lnTo>
                  <a:pt x="286511" y="219456"/>
                </a:lnTo>
                <a:lnTo>
                  <a:pt x="280415" y="234695"/>
                </a:lnTo>
                <a:lnTo>
                  <a:pt x="277367" y="249936"/>
                </a:lnTo>
                <a:lnTo>
                  <a:pt x="268224" y="265175"/>
                </a:lnTo>
                <a:lnTo>
                  <a:pt x="262127" y="277368"/>
                </a:lnTo>
                <a:lnTo>
                  <a:pt x="243839" y="301751"/>
                </a:lnTo>
                <a:lnTo>
                  <a:pt x="234696" y="310895"/>
                </a:lnTo>
                <a:lnTo>
                  <a:pt x="210311" y="329183"/>
                </a:lnTo>
                <a:lnTo>
                  <a:pt x="185927" y="341375"/>
                </a:lnTo>
                <a:lnTo>
                  <a:pt x="170687" y="344424"/>
                </a:lnTo>
                <a:lnTo>
                  <a:pt x="208279" y="344424"/>
                </a:lnTo>
                <a:lnTo>
                  <a:pt x="216407" y="338327"/>
                </a:lnTo>
                <a:lnTo>
                  <a:pt x="231648" y="332231"/>
                </a:lnTo>
                <a:lnTo>
                  <a:pt x="265175" y="298704"/>
                </a:lnTo>
                <a:lnTo>
                  <a:pt x="274320" y="283463"/>
                </a:lnTo>
                <a:lnTo>
                  <a:pt x="298703" y="222504"/>
                </a:lnTo>
                <a:lnTo>
                  <a:pt x="301751" y="204216"/>
                </a:lnTo>
                <a:lnTo>
                  <a:pt x="301751" y="149351"/>
                </a:lnTo>
                <a:lnTo>
                  <a:pt x="298703" y="131063"/>
                </a:lnTo>
                <a:lnTo>
                  <a:pt x="280415" y="85343"/>
                </a:lnTo>
                <a:lnTo>
                  <a:pt x="268562" y="64007"/>
                </a:lnTo>
                <a:close/>
              </a:path>
              <a:path w="302259" h="360045">
                <a:moveTo>
                  <a:pt x="204215" y="12192"/>
                </a:moveTo>
                <a:lnTo>
                  <a:pt x="158496" y="12192"/>
                </a:lnTo>
                <a:lnTo>
                  <a:pt x="173735" y="15239"/>
                </a:lnTo>
                <a:lnTo>
                  <a:pt x="198120" y="21336"/>
                </a:lnTo>
                <a:lnTo>
                  <a:pt x="210311" y="27431"/>
                </a:lnTo>
                <a:lnTo>
                  <a:pt x="234696" y="45719"/>
                </a:lnTo>
                <a:lnTo>
                  <a:pt x="243839" y="54863"/>
                </a:lnTo>
                <a:lnTo>
                  <a:pt x="252983" y="67056"/>
                </a:lnTo>
                <a:lnTo>
                  <a:pt x="252983" y="64007"/>
                </a:lnTo>
                <a:lnTo>
                  <a:pt x="268562" y="64007"/>
                </a:lnTo>
                <a:lnTo>
                  <a:pt x="265175" y="57912"/>
                </a:lnTo>
                <a:lnTo>
                  <a:pt x="262127" y="57912"/>
                </a:lnTo>
                <a:lnTo>
                  <a:pt x="252983" y="45719"/>
                </a:lnTo>
                <a:lnTo>
                  <a:pt x="240791" y="33527"/>
                </a:lnTo>
                <a:lnTo>
                  <a:pt x="228600" y="24383"/>
                </a:lnTo>
                <a:lnTo>
                  <a:pt x="204215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104888" y="5373623"/>
            <a:ext cx="283463" cy="137159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098792" y="5510784"/>
            <a:ext cx="289559" cy="85343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107935" y="5596128"/>
            <a:ext cx="271272" cy="118871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092695" y="5364479"/>
            <a:ext cx="302260" cy="356870"/>
          </a:xfrm>
          <a:custGeom>
            <a:avLst/>
            <a:gdLst/>
            <a:ahLst/>
            <a:cxnLst/>
            <a:rect l="l" t="t" r="r" b="b"/>
            <a:pathLst>
              <a:path w="302259" h="356870">
                <a:moveTo>
                  <a:pt x="173735" y="0"/>
                </a:moveTo>
                <a:lnTo>
                  <a:pt x="124968" y="0"/>
                </a:lnTo>
                <a:lnTo>
                  <a:pt x="112775" y="6096"/>
                </a:lnTo>
                <a:lnTo>
                  <a:pt x="97535" y="9144"/>
                </a:lnTo>
                <a:lnTo>
                  <a:pt x="82296" y="18288"/>
                </a:lnTo>
                <a:lnTo>
                  <a:pt x="57911" y="36576"/>
                </a:lnTo>
                <a:lnTo>
                  <a:pt x="48768" y="48768"/>
                </a:lnTo>
                <a:lnTo>
                  <a:pt x="36575" y="60960"/>
                </a:lnTo>
                <a:lnTo>
                  <a:pt x="27431" y="73152"/>
                </a:lnTo>
                <a:lnTo>
                  <a:pt x="9144" y="118872"/>
                </a:lnTo>
                <a:lnTo>
                  <a:pt x="3048" y="137160"/>
                </a:lnTo>
                <a:lnTo>
                  <a:pt x="0" y="152400"/>
                </a:lnTo>
                <a:lnTo>
                  <a:pt x="0" y="207264"/>
                </a:lnTo>
                <a:lnTo>
                  <a:pt x="3048" y="225552"/>
                </a:lnTo>
                <a:lnTo>
                  <a:pt x="21335" y="271272"/>
                </a:lnTo>
                <a:lnTo>
                  <a:pt x="36575" y="298704"/>
                </a:lnTo>
                <a:lnTo>
                  <a:pt x="39624" y="298704"/>
                </a:lnTo>
                <a:lnTo>
                  <a:pt x="48768" y="310896"/>
                </a:lnTo>
                <a:lnTo>
                  <a:pt x="60959" y="323088"/>
                </a:lnTo>
                <a:lnTo>
                  <a:pt x="73151" y="332232"/>
                </a:lnTo>
                <a:lnTo>
                  <a:pt x="85344" y="338328"/>
                </a:lnTo>
                <a:lnTo>
                  <a:pt x="97535" y="347472"/>
                </a:lnTo>
                <a:lnTo>
                  <a:pt x="143255" y="356616"/>
                </a:lnTo>
                <a:lnTo>
                  <a:pt x="158496" y="356616"/>
                </a:lnTo>
                <a:lnTo>
                  <a:pt x="188975" y="350520"/>
                </a:lnTo>
                <a:lnTo>
                  <a:pt x="204215" y="344424"/>
                </a:lnTo>
                <a:lnTo>
                  <a:pt x="143255" y="344424"/>
                </a:lnTo>
                <a:lnTo>
                  <a:pt x="128015" y="341376"/>
                </a:lnTo>
                <a:lnTo>
                  <a:pt x="91439" y="329184"/>
                </a:lnTo>
                <a:lnTo>
                  <a:pt x="57911" y="301752"/>
                </a:lnTo>
                <a:lnTo>
                  <a:pt x="51053" y="292608"/>
                </a:lnTo>
                <a:lnTo>
                  <a:pt x="48768" y="292608"/>
                </a:lnTo>
                <a:lnTo>
                  <a:pt x="30479" y="265176"/>
                </a:lnTo>
                <a:lnTo>
                  <a:pt x="24383" y="252984"/>
                </a:lnTo>
                <a:lnTo>
                  <a:pt x="21335" y="237744"/>
                </a:lnTo>
                <a:lnTo>
                  <a:pt x="15239" y="222504"/>
                </a:lnTo>
                <a:lnTo>
                  <a:pt x="12192" y="204216"/>
                </a:lnTo>
                <a:lnTo>
                  <a:pt x="12192" y="155448"/>
                </a:lnTo>
                <a:lnTo>
                  <a:pt x="15239" y="137160"/>
                </a:lnTo>
                <a:lnTo>
                  <a:pt x="21335" y="121920"/>
                </a:lnTo>
                <a:lnTo>
                  <a:pt x="24383" y="106680"/>
                </a:lnTo>
                <a:lnTo>
                  <a:pt x="33527" y="91440"/>
                </a:lnTo>
                <a:lnTo>
                  <a:pt x="39624" y="79248"/>
                </a:lnTo>
                <a:lnTo>
                  <a:pt x="57911" y="54864"/>
                </a:lnTo>
                <a:lnTo>
                  <a:pt x="67055" y="45720"/>
                </a:lnTo>
                <a:lnTo>
                  <a:pt x="91439" y="27432"/>
                </a:lnTo>
                <a:lnTo>
                  <a:pt x="103631" y="21336"/>
                </a:lnTo>
                <a:lnTo>
                  <a:pt x="115824" y="18288"/>
                </a:lnTo>
                <a:lnTo>
                  <a:pt x="128015" y="12192"/>
                </a:lnTo>
                <a:lnTo>
                  <a:pt x="208788" y="12192"/>
                </a:lnTo>
                <a:lnTo>
                  <a:pt x="185927" y="3048"/>
                </a:lnTo>
                <a:lnTo>
                  <a:pt x="173735" y="0"/>
                </a:lnTo>
                <a:close/>
              </a:path>
              <a:path w="302259" h="356870">
                <a:moveTo>
                  <a:pt x="208788" y="12192"/>
                </a:moveTo>
                <a:lnTo>
                  <a:pt x="170687" y="12192"/>
                </a:lnTo>
                <a:lnTo>
                  <a:pt x="185927" y="15240"/>
                </a:lnTo>
                <a:lnTo>
                  <a:pt x="222503" y="33528"/>
                </a:lnTo>
                <a:lnTo>
                  <a:pt x="231648" y="42672"/>
                </a:lnTo>
                <a:lnTo>
                  <a:pt x="243839" y="51816"/>
                </a:lnTo>
                <a:lnTo>
                  <a:pt x="252983" y="64008"/>
                </a:lnTo>
                <a:lnTo>
                  <a:pt x="268224" y="88392"/>
                </a:lnTo>
                <a:lnTo>
                  <a:pt x="280415" y="118872"/>
                </a:lnTo>
                <a:lnTo>
                  <a:pt x="289559" y="164592"/>
                </a:lnTo>
                <a:lnTo>
                  <a:pt x="289559" y="182880"/>
                </a:lnTo>
                <a:lnTo>
                  <a:pt x="286511" y="201168"/>
                </a:lnTo>
                <a:lnTo>
                  <a:pt x="280415" y="231648"/>
                </a:lnTo>
                <a:lnTo>
                  <a:pt x="268224" y="262128"/>
                </a:lnTo>
                <a:lnTo>
                  <a:pt x="259079" y="274320"/>
                </a:lnTo>
                <a:lnTo>
                  <a:pt x="252983" y="286512"/>
                </a:lnTo>
                <a:lnTo>
                  <a:pt x="222503" y="320040"/>
                </a:lnTo>
                <a:lnTo>
                  <a:pt x="182879" y="338328"/>
                </a:lnTo>
                <a:lnTo>
                  <a:pt x="158496" y="344424"/>
                </a:lnTo>
                <a:lnTo>
                  <a:pt x="204215" y="344424"/>
                </a:lnTo>
                <a:lnTo>
                  <a:pt x="240792" y="320040"/>
                </a:lnTo>
                <a:lnTo>
                  <a:pt x="271272" y="280416"/>
                </a:lnTo>
                <a:lnTo>
                  <a:pt x="280415" y="268224"/>
                </a:lnTo>
                <a:lnTo>
                  <a:pt x="286511" y="252984"/>
                </a:lnTo>
                <a:lnTo>
                  <a:pt x="292607" y="234696"/>
                </a:lnTo>
                <a:lnTo>
                  <a:pt x="295655" y="219456"/>
                </a:lnTo>
                <a:lnTo>
                  <a:pt x="301751" y="182880"/>
                </a:lnTo>
                <a:lnTo>
                  <a:pt x="301751" y="164592"/>
                </a:lnTo>
                <a:lnTo>
                  <a:pt x="298703" y="146304"/>
                </a:lnTo>
                <a:lnTo>
                  <a:pt x="295655" y="131064"/>
                </a:lnTo>
                <a:lnTo>
                  <a:pt x="292607" y="112776"/>
                </a:lnTo>
                <a:lnTo>
                  <a:pt x="280415" y="82296"/>
                </a:lnTo>
                <a:lnTo>
                  <a:pt x="262127" y="54864"/>
                </a:lnTo>
                <a:lnTo>
                  <a:pt x="252983" y="42672"/>
                </a:lnTo>
                <a:lnTo>
                  <a:pt x="216407" y="15240"/>
                </a:lnTo>
                <a:lnTo>
                  <a:pt x="208788" y="12192"/>
                </a:lnTo>
                <a:close/>
              </a:path>
              <a:path w="302259" h="356870">
                <a:moveTo>
                  <a:pt x="48768" y="289560"/>
                </a:moveTo>
                <a:lnTo>
                  <a:pt x="48768" y="292608"/>
                </a:lnTo>
                <a:lnTo>
                  <a:pt x="51053" y="292608"/>
                </a:lnTo>
                <a:lnTo>
                  <a:pt x="48768" y="289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74992" y="5035296"/>
            <a:ext cx="271272" cy="115823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162800" y="5151120"/>
            <a:ext cx="289559" cy="131063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181088" y="5282184"/>
            <a:ext cx="256031" cy="94487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156704" y="5026152"/>
            <a:ext cx="302260" cy="360045"/>
          </a:xfrm>
          <a:custGeom>
            <a:avLst/>
            <a:gdLst/>
            <a:ahLst/>
            <a:cxnLst/>
            <a:rect l="l" t="t" r="r" b="b"/>
            <a:pathLst>
              <a:path w="302259" h="360045">
                <a:moveTo>
                  <a:pt x="158496" y="0"/>
                </a:moveTo>
                <a:lnTo>
                  <a:pt x="143255" y="0"/>
                </a:lnTo>
                <a:lnTo>
                  <a:pt x="112775" y="6096"/>
                </a:lnTo>
                <a:lnTo>
                  <a:pt x="97536" y="12192"/>
                </a:lnTo>
                <a:lnTo>
                  <a:pt x="85344" y="18287"/>
                </a:lnTo>
                <a:lnTo>
                  <a:pt x="73151" y="27431"/>
                </a:lnTo>
                <a:lnTo>
                  <a:pt x="60960" y="39624"/>
                </a:lnTo>
                <a:lnTo>
                  <a:pt x="48768" y="48768"/>
                </a:lnTo>
                <a:lnTo>
                  <a:pt x="39624" y="60960"/>
                </a:lnTo>
                <a:lnTo>
                  <a:pt x="30479" y="76200"/>
                </a:lnTo>
                <a:lnTo>
                  <a:pt x="21336" y="88392"/>
                </a:lnTo>
                <a:lnTo>
                  <a:pt x="15240" y="103631"/>
                </a:lnTo>
                <a:lnTo>
                  <a:pt x="9144" y="121920"/>
                </a:lnTo>
                <a:lnTo>
                  <a:pt x="6096" y="137160"/>
                </a:lnTo>
                <a:lnTo>
                  <a:pt x="0" y="173736"/>
                </a:lnTo>
                <a:lnTo>
                  <a:pt x="0" y="192024"/>
                </a:lnTo>
                <a:lnTo>
                  <a:pt x="3048" y="210312"/>
                </a:lnTo>
                <a:lnTo>
                  <a:pt x="6096" y="225552"/>
                </a:lnTo>
                <a:lnTo>
                  <a:pt x="9144" y="243840"/>
                </a:lnTo>
                <a:lnTo>
                  <a:pt x="39624" y="301752"/>
                </a:lnTo>
                <a:lnTo>
                  <a:pt x="85344" y="341375"/>
                </a:lnTo>
                <a:lnTo>
                  <a:pt x="100584" y="347472"/>
                </a:lnTo>
                <a:lnTo>
                  <a:pt x="112775" y="353568"/>
                </a:lnTo>
                <a:lnTo>
                  <a:pt x="143255" y="359664"/>
                </a:lnTo>
                <a:lnTo>
                  <a:pt x="158496" y="356616"/>
                </a:lnTo>
                <a:lnTo>
                  <a:pt x="176784" y="356616"/>
                </a:lnTo>
                <a:lnTo>
                  <a:pt x="188975" y="350520"/>
                </a:lnTo>
                <a:lnTo>
                  <a:pt x="204216" y="347472"/>
                </a:lnTo>
                <a:lnTo>
                  <a:pt x="208279" y="344424"/>
                </a:lnTo>
                <a:lnTo>
                  <a:pt x="131064" y="344424"/>
                </a:lnTo>
                <a:lnTo>
                  <a:pt x="115824" y="341375"/>
                </a:lnTo>
                <a:lnTo>
                  <a:pt x="79248" y="323088"/>
                </a:lnTo>
                <a:lnTo>
                  <a:pt x="70103" y="313944"/>
                </a:lnTo>
                <a:lnTo>
                  <a:pt x="57912" y="304800"/>
                </a:lnTo>
                <a:lnTo>
                  <a:pt x="48768" y="292608"/>
                </a:lnTo>
                <a:lnTo>
                  <a:pt x="33527" y="268224"/>
                </a:lnTo>
                <a:lnTo>
                  <a:pt x="21336" y="237744"/>
                </a:lnTo>
                <a:lnTo>
                  <a:pt x="12192" y="192024"/>
                </a:lnTo>
                <a:lnTo>
                  <a:pt x="12192" y="173736"/>
                </a:lnTo>
                <a:lnTo>
                  <a:pt x="21336" y="124968"/>
                </a:lnTo>
                <a:lnTo>
                  <a:pt x="39624" y="82296"/>
                </a:lnTo>
                <a:lnTo>
                  <a:pt x="70103" y="45720"/>
                </a:lnTo>
                <a:lnTo>
                  <a:pt x="79248" y="39624"/>
                </a:lnTo>
                <a:lnTo>
                  <a:pt x="91440" y="30480"/>
                </a:lnTo>
                <a:lnTo>
                  <a:pt x="115824" y="18287"/>
                </a:lnTo>
                <a:lnTo>
                  <a:pt x="131064" y="15240"/>
                </a:lnTo>
                <a:lnTo>
                  <a:pt x="143255" y="12192"/>
                </a:lnTo>
                <a:lnTo>
                  <a:pt x="208280" y="12192"/>
                </a:lnTo>
                <a:lnTo>
                  <a:pt x="204216" y="9143"/>
                </a:lnTo>
                <a:lnTo>
                  <a:pt x="158496" y="0"/>
                </a:lnTo>
                <a:close/>
              </a:path>
              <a:path w="302259" h="360045">
                <a:moveTo>
                  <a:pt x="268562" y="64008"/>
                </a:moveTo>
                <a:lnTo>
                  <a:pt x="252984" y="64008"/>
                </a:lnTo>
                <a:lnTo>
                  <a:pt x="268224" y="91440"/>
                </a:lnTo>
                <a:lnTo>
                  <a:pt x="277368" y="103631"/>
                </a:lnTo>
                <a:lnTo>
                  <a:pt x="280416" y="118872"/>
                </a:lnTo>
                <a:lnTo>
                  <a:pt x="286512" y="134112"/>
                </a:lnTo>
                <a:lnTo>
                  <a:pt x="286512" y="152400"/>
                </a:lnTo>
                <a:lnTo>
                  <a:pt x="289560" y="167640"/>
                </a:lnTo>
                <a:lnTo>
                  <a:pt x="289560" y="185928"/>
                </a:lnTo>
                <a:lnTo>
                  <a:pt x="286512" y="201168"/>
                </a:lnTo>
                <a:lnTo>
                  <a:pt x="286512" y="219456"/>
                </a:lnTo>
                <a:lnTo>
                  <a:pt x="268224" y="265175"/>
                </a:lnTo>
                <a:lnTo>
                  <a:pt x="243840" y="301752"/>
                </a:lnTo>
                <a:lnTo>
                  <a:pt x="210312" y="329184"/>
                </a:lnTo>
                <a:lnTo>
                  <a:pt x="170688" y="344424"/>
                </a:lnTo>
                <a:lnTo>
                  <a:pt x="208279" y="344424"/>
                </a:lnTo>
                <a:lnTo>
                  <a:pt x="216407" y="338328"/>
                </a:lnTo>
                <a:lnTo>
                  <a:pt x="231648" y="329184"/>
                </a:lnTo>
                <a:lnTo>
                  <a:pt x="243840" y="320040"/>
                </a:lnTo>
                <a:lnTo>
                  <a:pt x="265175" y="298704"/>
                </a:lnTo>
                <a:lnTo>
                  <a:pt x="271272" y="283464"/>
                </a:lnTo>
                <a:lnTo>
                  <a:pt x="280416" y="268224"/>
                </a:lnTo>
                <a:lnTo>
                  <a:pt x="292607" y="237744"/>
                </a:lnTo>
                <a:lnTo>
                  <a:pt x="298703" y="219456"/>
                </a:lnTo>
                <a:lnTo>
                  <a:pt x="301751" y="204216"/>
                </a:lnTo>
                <a:lnTo>
                  <a:pt x="301751" y="149352"/>
                </a:lnTo>
                <a:lnTo>
                  <a:pt x="298703" y="131064"/>
                </a:lnTo>
                <a:lnTo>
                  <a:pt x="280416" y="85343"/>
                </a:lnTo>
                <a:lnTo>
                  <a:pt x="268562" y="64008"/>
                </a:lnTo>
                <a:close/>
              </a:path>
              <a:path w="302259" h="360045">
                <a:moveTo>
                  <a:pt x="208280" y="12192"/>
                </a:moveTo>
                <a:lnTo>
                  <a:pt x="158496" y="12192"/>
                </a:lnTo>
                <a:lnTo>
                  <a:pt x="173736" y="15240"/>
                </a:lnTo>
                <a:lnTo>
                  <a:pt x="198120" y="21336"/>
                </a:lnTo>
                <a:lnTo>
                  <a:pt x="210312" y="27431"/>
                </a:lnTo>
                <a:lnTo>
                  <a:pt x="234696" y="45720"/>
                </a:lnTo>
                <a:lnTo>
                  <a:pt x="243840" y="54864"/>
                </a:lnTo>
                <a:lnTo>
                  <a:pt x="252984" y="67056"/>
                </a:lnTo>
                <a:lnTo>
                  <a:pt x="252984" y="64008"/>
                </a:lnTo>
                <a:lnTo>
                  <a:pt x="268562" y="64008"/>
                </a:lnTo>
                <a:lnTo>
                  <a:pt x="265175" y="57912"/>
                </a:lnTo>
                <a:lnTo>
                  <a:pt x="262127" y="57912"/>
                </a:lnTo>
                <a:lnTo>
                  <a:pt x="252984" y="45720"/>
                </a:lnTo>
                <a:lnTo>
                  <a:pt x="240792" y="33528"/>
                </a:lnTo>
                <a:lnTo>
                  <a:pt x="228600" y="24384"/>
                </a:lnTo>
                <a:lnTo>
                  <a:pt x="216407" y="18287"/>
                </a:lnTo>
                <a:lnTo>
                  <a:pt x="20828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918959" y="4346447"/>
            <a:ext cx="329183" cy="326135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906768" y="4672584"/>
            <a:ext cx="356616" cy="161543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903719" y="4834129"/>
            <a:ext cx="362712" cy="21031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912864" y="5044440"/>
            <a:ext cx="347472" cy="182879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940295" y="5227320"/>
            <a:ext cx="295655" cy="94487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967728" y="5321808"/>
            <a:ext cx="240792" cy="143255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97623" y="4337303"/>
            <a:ext cx="375285" cy="1134110"/>
          </a:xfrm>
          <a:custGeom>
            <a:avLst/>
            <a:gdLst/>
            <a:ahLst/>
            <a:cxnLst/>
            <a:rect l="l" t="t" r="r" b="b"/>
            <a:pathLst>
              <a:path w="375284" h="1134110">
                <a:moveTo>
                  <a:pt x="216407" y="6096"/>
                </a:moveTo>
                <a:lnTo>
                  <a:pt x="152400" y="6096"/>
                </a:lnTo>
                <a:lnTo>
                  <a:pt x="134111" y="18287"/>
                </a:lnTo>
                <a:lnTo>
                  <a:pt x="115824" y="36575"/>
                </a:lnTo>
                <a:lnTo>
                  <a:pt x="109727" y="45720"/>
                </a:lnTo>
                <a:lnTo>
                  <a:pt x="91440" y="70104"/>
                </a:lnTo>
                <a:lnTo>
                  <a:pt x="64007" y="131063"/>
                </a:lnTo>
                <a:lnTo>
                  <a:pt x="51816" y="167640"/>
                </a:lnTo>
                <a:lnTo>
                  <a:pt x="39624" y="207264"/>
                </a:lnTo>
                <a:lnTo>
                  <a:pt x="27431" y="252984"/>
                </a:lnTo>
                <a:lnTo>
                  <a:pt x="18287" y="298704"/>
                </a:lnTo>
                <a:lnTo>
                  <a:pt x="12192" y="347472"/>
                </a:lnTo>
                <a:lnTo>
                  <a:pt x="6096" y="399288"/>
                </a:lnTo>
                <a:lnTo>
                  <a:pt x="0" y="509016"/>
                </a:lnTo>
                <a:lnTo>
                  <a:pt x="0" y="624840"/>
                </a:lnTo>
                <a:lnTo>
                  <a:pt x="6096" y="734568"/>
                </a:lnTo>
                <a:lnTo>
                  <a:pt x="15240" y="786384"/>
                </a:lnTo>
                <a:lnTo>
                  <a:pt x="21335" y="835152"/>
                </a:lnTo>
                <a:lnTo>
                  <a:pt x="30479" y="880872"/>
                </a:lnTo>
                <a:lnTo>
                  <a:pt x="42672" y="926592"/>
                </a:lnTo>
                <a:lnTo>
                  <a:pt x="54864" y="966216"/>
                </a:lnTo>
                <a:lnTo>
                  <a:pt x="67055" y="1002792"/>
                </a:lnTo>
                <a:lnTo>
                  <a:pt x="97535" y="1063752"/>
                </a:lnTo>
                <a:lnTo>
                  <a:pt x="103631" y="1075944"/>
                </a:lnTo>
                <a:lnTo>
                  <a:pt x="112775" y="1088136"/>
                </a:lnTo>
                <a:lnTo>
                  <a:pt x="140207" y="1115568"/>
                </a:lnTo>
                <a:lnTo>
                  <a:pt x="158496" y="1127760"/>
                </a:lnTo>
                <a:lnTo>
                  <a:pt x="176783" y="1133856"/>
                </a:lnTo>
                <a:lnTo>
                  <a:pt x="198120" y="1133856"/>
                </a:lnTo>
                <a:lnTo>
                  <a:pt x="210311" y="1130808"/>
                </a:lnTo>
                <a:lnTo>
                  <a:pt x="219455" y="1127760"/>
                </a:lnTo>
                <a:lnTo>
                  <a:pt x="228600" y="1121664"/>
                </a:lnTo>
                <a:lnTo>
                  <a:pt x="179831" y="1121664"/>
                </a:lnTo>
                <a:lnTo>
                  <a:pt x="170687" y="1118616"/>
                </a:lnTo>
                <a:lnTo>
                  <a:pt x="164592" y="1115568"/>
                </a:lnTo>
                <a:lnTo>
                  <a:pt x="155448" y="1109472"/>
                </a:lnTo>
                <a:lnTo>
                  <a:pt x="146303" y="1106424"/>
                </a:lnTo>
                <a:lnTo>
                  <a:pt x="137159" y="1097280"/>
                </a:lnTo>
                <a:lnTo>
                  <a:pt x="131064" y="1088136"/>
                </a:lnTo>
                <a:lnTo>
                  <a:pt x="121920" y="1078992"/>
                </a:lnTo>
                <a:lnTo>
                  <a:pt x="115824" y="1069848"/>
                </a:lnTo>
                <a:lnTo>
                  <a:pt x="106679" y="1057656"/>
                </a:lnTo>
                <a:lnTo>
                  <a:pt x="91440" y="1030224"/>
                </a:lnTo>
                <a:lnTo>
                  <a:pt x="79248" y="996696"/>
                </a:lnTo>
                <a:lnTo>
                  <a:pt x="64007" y="960120"/>
                </a:lnTo>
                <a:lnTo>
                  <a:pt x="54864" y="923544"/>
                </a:lnTo>
                <a:lnTo>
                  <a:pt x="42672" y="877824"/>
                </a:lnTo>
                <a:lnTo>
                  <a:pt x="33527" y="832104"/>
                </a:lnTo>
                <a:lnTo>
                  <a:pt x="21335" y="734568"/>
                </a:lnTo>
                <a:lnTo>
                  <a:pt x="15240" y="679704"/>
                </a:lnTo>
                <a:lnTo>
                  <a:pt x="12192" y="624840"/>
                </a:lnTo>
                <a:lnTo>
                  <a:pt x="12192" y="509016"/>
                </a:lnTo>
                <a:lnTo>
                  <a:pt x="18287" y="399288"/>
                </a:lnTo>
                <a:lnTo>
                  <a:pt x="24383" y="350520"/>
                </a:lnTo>
                <a:lnTo>
                  <a:pt x="33527" y="301752"/>
                </a:lnTo>
                <a:lnTo>
                  <a:pt x="39624" y="252984"/>
                </a:lnTo>
                <a:lnTo>
                  <a:pt x="51816" y="210312"/>
                </a:lnTo>
                <a:lnTo>
                  <a:pt x="64007" y="170687"/>
                </a:lnTo>
                <a:lnTo>
                  <a:pt x="88392" y="103632"/>
                </a:lnTo>
                <a:lnTo>
                  <a:pt x="103631" y="76200"/>
                </a:lnTo>
                <a:lnTo>
                  <a:pt x="109727" y="64008"/>
                </a:lnTo>
                <a:lnTo>
                  <a:pt x="118872" y="51816"/>
                </a:lnTo>
                <a:lnTo>
                  <a:pt x="128016" y="42672"/>
                </a:lnTo>
                <a:lnTo>
                  <a:pt x="134111" y="33528"/>
                </a:lnTo>
                <a:lnTo>
                  <a:pt x="152400" y="21336"/>
                </a:lnTo>
                <a:lnTo>
                  <a:pt x="158496" y="18287"/>
                </a:lnTo>
                <a:lnTo>
                  <a:pt x="176783" y="12192"/>
                </a:lnTo>
                <a:lnTo>
                  <a:pt x="222503" y="12192"/>
                </a:lnTo>
                <a:lnTo>
                  <a:pt x="216407" y="6096"/>
                </a:lnTo>
                <a:close/>
              </a:path>
              <a:path w="375284" h="1134110">
                <a:moveTo>
                  <a:pt x="222503" y="12192"/>
                </a:moveTo>
                <a:lnTo>
                  <a:pt x="192024" y="12192"/>
                </a:lnTo>
                <a:lnTo>
                  <a:pt x="210311" y="18287"/>
                </a:lnTo>
                <a:lnTo>
                  <a:pt x="216407" y="21336"/>
                </a:lnTo>
                <a:lnTo>
                  <a:pt x="234696" y="33528"/>
                </a:lnTo>
                <a:lnTo>
                  <a:pt x="240792" y="42672"/>
                </a:lnTo>
                <a:lnTo>
                  <a:pt x="249935" y="51816"/>
                </a:lnTo>
                <a:lnTo>
                  <a:pt x="259079" y="64008"/>
                </a:lnTo>
                <a:lnTo>
                  <a:pt x="265175" y="76200"/>
                </a:lnTo>
                <a:lnTo>
                  <a:pt x="280416" y="103632"/>
                </a:lnTo>
                <a:lnTo>
                  <a:pt x="307848" y="170687"/>
                </a:lnTo>
                <a:lnTo>
                  <a:pt x="320040" y="210312"/>
                </a:lnTo>
                <a:lnTo>
                  <a:pt x="329183" y="252984"/>
                </a:lnTo>
                <a:lnTo>
                  <a:pt x="338327" y="298704"/>
                </a:lnTo>
                <a:lnTo>
                  <a:pt x="347472" y="347472"/>
                </a:lnTo>
                <a:lnTo>
                  <a:pt x="353568" y="399288"/>
                </a:lnTo>
                <a:lnTo>
                  <a:pt x="359664" y="509016"/>
                </a:lnTo>
                <a:lnTo>
                  <a:pt x="362711" y="566928"/>
                </a:lnTo>
                <a:lnTo>
                  <a:pt x="359664" y="621792"/>
                </a:lnTo>
                <a:lnTo>
                  <a:pt x="359664" y="679704"/>
                </a:lnTo>
                <a:lnTo>
                  <a:pt x="347472" y="783336"/>
                </a:lnTo>
                <a:lnTo>
                  <a:pt x="341375" y="832104"/>
                </a:lnTo>
                <a:lnTo>
                  <a:pt x="332231" y="877824"/>
                </a:lnTo>
                <a:lnTo>
                  <a:pt x="323087" y="920496"/>
                </a:lnTo>
                <a:lnTo>
                  <a:pt x="310896" y="960120"/>
                </a:lnTo>
                <a:lnTo>
                  <a:pt x="298703" y="996696"/>
                </a:lnTo>
                <a:lnTo>
                  <a:pt x="268224" y="1057656"/>
                </a:lnTo>
                <a:lnTo>
                  <a:pt x="262127" y="1069848"/>
                </a:lnTo>
                <a:lnTo>
                  <a:pt x="252983" y="1078992"/>
                </a:lnTo>
                <a:lnTo>
                  <a:pt x="246887" y="1088136"/>
                </a:lnTo>
                <a:lnTo>
                  <a:pt x="228600" y="1106424"/>
                </a:lnTo>
                <a:lnTo>
                  <a:pt x="222503" y="1109472"/>
                </a:lnTo>
                <a:lnTo>
                  <a:pt x="213359" y="1115568"/>
                </a:lnTo>
                <a:lnTo>
                  <a:pt x="195072" y="1121664"/>
                </a:lnTo>
                <a:lnTo>
                  <a:pt x="228600" y="1121664"/>
                </a:lnTo>
                <a:lnTo>
                  <a:pt x="237744" y="1115568"/>
                </a:lnTo>
                <a:lnTo>
                  <a:pt x="265175" y="1088136"/>
                </a:lnTo>
                <a:lnTo>
                  <a:pt x="271272" y="1075944"/>
                </a:lnTo>
                <a:lnTo>
                  <a:pt x="280416" y="1063752"/>
                </a:lnTo>
                <a:lnTo>
                  <a:pt x="310896" y="999744"/>
                </a:lnTo>
                <a:lnTo>
                  <a:pt x="323087" y="963168"/>
                </a:lnTo>
                <a:lnTo>
                  <a:pt x="335279" y="923544"/>
                </a:lnTo>
                <a:lnTo>
                  <a:pt x="344424" y="880872"/>
                </a:lnTo>
                <a:lnTo>
                  <a:pt x="353568" y="835152"/>
                </a:lnTo>
                <a:lnTo>
                  <a:pt x="359664" y="786384"/>
                </a:lnTo>
                <a:lnTo>
                  <a:pt x="365759" y="734568"/>
                </a:lnTo>
                <a:lnTo>
                  <a:pt x="371855" y="679704"/>
                </a:lnTo>
                <a:lnTo>
                  <a:pt x="374903" y="621792"/>
                </a:lnTo>
                <a:lnTo>
                  <a:pt x="374903" y="566928"/>
                </a:lnTo>
                <a:lnTo>
                  <a:pt x="368807" y="451104"/>
                </a:lnTo>
                <a:lnTo>
                  <a:pt x="365759" y="399288"/>
                </a:lnTo>
                <a:lnTo>
                  <a:pt x="359664" y="347472"/>
                </a:lnTo>
                <a:lnTo>
                  <a:pt x="350520" y="295656"/>
                </a:lnTo>
                <a:lnTo>
                  <a:pt x="341375" y="249936"/>
                </a:lnTo>
                <a:lnTo>
                  <a:pt x="332231" y="207264"/>
                </a:lnTo>
                <a:lnTo>
                  <a:pt x="320040" y="167640"/>
                </a:lnTo>
                <a:lnTo>
                  <a:pt x="304800" y="131063"/>
                </a:lnTo>
                <a:lnTo>
                  <a:pt x="292607" y="97536"/>
                </a:lnTo>
                <a:lnTo>
                  <a:pt x="277368" y="70104"/>
                </a:lnTo>
                <a:lnTo>
                  <a:pt x="249935" y="33528"/>
                </a:lnTo>
                <a:lnTo>
                  <a:pt x="243840" y="24384"/>
                </a:lnTo>
                <a:lnTo>
                  <a:pt x="234696" y="18287"/>
                </a:lnTo>
                <a:lnTo>
                  <a:pt x="222503" y="12192"/>
                </a:lnTo>
                <a:close/>
              </a:path>
              <a:path w="375284" h="1134110">
                <a:moveTo>
                  <a:pt x="195072" y="0"/>
                </a:moveTo>
                <a:lnTo>
                  <a:pt x="173735" y="0"/>
                </a:lnTo>
                <a:lnTo>
                  <a:pt x="155448" y="6096"/>
                </a:lnTo>
                <a:lnTo>
                  <a:pt x="213359" y="6096"/>
                </a:lnTo>
                <a:lnTo>
                  <a:pt x="1950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908625" y="4831079"/>
            <a:ext cx="349250" cy="189230"/>
          </a:xfrm>
          <a:custGeom>
            <a:avLst/>
            <a:gdLst/>
            <a:ahLst/>
            <a:cxnLst/>
            <a:rect l="l" t="t" r="r" b="b"/>
            <a:pathLst>
              <a:path w="349250" h="189229">
                <a:moveTo>
                  <a:pt x="68246" y="0"/>
                </a:moveTo>
                <a:lnTo>
                  <a:pt x="24860" y="14287"/>
                </a:lnTo>
                <a:lnTo>
                  <a:pt x="809" y="54102"/>
                </a:lnTo>
                <a:lnTo>
                  <a:pt x="0" y="64865"/>
                </a:lnTo>
                <a:lnTo>
                  <a:pt x="1190" y="76200"/>
                </a:lnTo>
                <a:lnTo>
                  <a:pt x="1285" y="85344"/>
                </a:lnTo>
                <a:lnTo>
                  <a:pt x="17192" y="130302"/>
                </a:lnTo>
                <a:lnTo>
                  <a:pt x="57388" y="151828"/>
                </a:lnTo>
                <a:lnTo>
                  <a:pt x="68246" y="152400"/>
                </a:lnTo>
                <a:lnTo>
                  <a:pt x="79152" y="151352"/>
                </a:lnTo>
                <a:lnTo>
                  <a:pt x="89201" y="148590"/>
                </a:lnTo>
                <a:lnTo>
                  <a:pt x="98678" y="144684"/>
                </a:lnTo>
                <a:lnTo>
                  <a:pt x="107870" y="140208"/>
                </a:lnTo>
                <a:lnTo>
                  <a:pt x="113419" y="134112"/>
                </a:lnTo>
                <a:lnTo>
                  <a:pt x="68246" y="134112"/>
                </a:lnTo>
                <a:lnTo>
                  <a:pt x="61388" y="134016"/>
                </a:lnTo>
                <a:lnTo>
                  <a:pt x="28384" y="113442"/>
                </a:lnTo>
                <a:lnTo>
                  <a:pt x="19478" y="76200"/>
                </a:lnTo>
                <a:lnTo>
                  <a:pt x="20002" y="67579"/>
                </a:lnTo>
                <a:lnTo>
                  <a:pt x="35004" y="29003"/>
                </a:lnTo>
                <a:lnTo>
                  <a:pt x="111987" y="18288"/>
                </a:lnTo>
                <a:lnTo>
                  <a:pt x="111585" y="17811"/>
                </a:lnTo>
                <a:lnTo>
                  <a:pt x="104822" y="12192"/>
                </a:lnTo>
                <a:lnTo>
                  <a:pt x="97393" y="6429"/>
                </a:lnTo>
                <a:lnTo>
                  <a:pt x="88820" y="2667"/>
                </a:lnTo>
                <a:lnTo>
                  <a:pt x="79105" y="619"/>
                </a:lnTo>
                <a:lnTo>
                  <a:pt x="68246" y="0"/>
                </a:lnTo>
                <a:close/>
              </a:path>
              <a:path w="349250" h="189229">
                <a:moveTo>
                  <a:pt x="110918" y="97536"/>
                </a:moveTo>
                <a:lnTo>
                  <a:pt x="88820" y="128968"/>
                </a:lnTo>
                <a:lnTo>
                  <a:pt x="68246" y="134112"/>
                </a:lnTo>
                <a:lnTo>
                  <a:pt x="113419" y="134112"/>
                </a:lnTo>
                <a:lnTo>
                  <a:pt x="114633" y="132778"/>
                </a:lnTo>
                <a:lnTo>
                  <a:pt x="120824" y="124206"/>
                </a:lnTo>
                <a:lnTo>
                  <a:pt x="125872" y="114490"/>
                </a:lnTo>
                <a:lnTo>
                  <a:pt x="129206" y="103632"/>
                </a:lnTo>
                <a:lnTo>
                  <a:pt x="110918" y="97536"/>
                </a:lnTo>
                <a:close/>
              </a:path>
              <a:path w="349250" h="189229">
                <a:moveTo>
                  <a:pt x="111987" y="18288"/>
                </a:moveTo>
                <a:lnTo>
                  <a:pt x="86534" y="18288"/>
                </a:lnTo>
                <a:lnTo>
                  <a:pt x="92630" y="24384"/>
                </a:lnTo>
                <a:lnTo>
                  <a:pt x="97154" y="27765"/>
                </a:lnTo>
                <a:lnTo>
                  <a:pt x="101393" y="33147"/>
                </a:lnTo>
                <a:lnTo>
                  <a:pt x="105060" y="40243"/>
                </a:lnTo>
                <a:lnTo>
                  <a:pt x="107870" y="48768"/>
                </a:lnTo>
                <a:lnTo>
                  <a:pt x="126158" y="42672"/>
                </a:lnTo>
                <a:lnTo>
                  <a:pt x="122824" y="33623"/>
                </a:lnTo>
                <a:lnTo>
                  <a:pt x="117776" y="25146"/>
                </a:lnTo>
                <a:lnTo>
                  <a:pt x="111987" y="18288"/>
                </a:lnTo>
                <a:close/>
              </a:path>
              <a:path w="349250" h="189229">
                <a:moveTo>
                  <a:pt x="211502" y="33528"/>
                </a:moveTo>
                <a:lnTo>
                  <a:pt x="193214" y="33528"/>
                </a:lnTo>
                <a:lnTo>
                  <a:pt x="193214" y="149352"/>
                </a:lnTo>
                <a:lnTo>
                  <a:pt x="211502" y="149352"/>
                </a:lnTo>
                <a:lnTo>
                  <a:pt x="211502" y="33528"/>
                </a:lnTo>
                <a:close/>
              </a:path>
              <a:path w="349250" h="189229">
                <a:moveTo>
                  <a:pt x="211502" y="3048"/>
                </a:moveTo>
                <a:lnTo>
                  <a:pt x="199310" y="3048"/>
                </a:lnTo>
                <a:lnTo>
                  <a:pt x="196262" y="9144"/>
                </a:lnTo>
                <a:lnTo>
                  <a:pt x="184070" y="21336"/>
                </a:lnTo>
                <a:lnTo>
                  <a:pt x="178927" y="25908"/>
                </a:lnTo>
                <a:lnTo>
                  <a:pt x="172640" y="30480"/>
                </a:lnTo>
                <a:lnTo>
                  <a:pt x="165211" y="35052"/>
                </a:lnTo>
                <a:lnTo>
                  <a:pt x="156638" y="39624"/>
                </a:lnTo>
                <a:lnTo>
                  <a:pt x="156638" y="54864"/>
                </a:lnTo>
                <a:lnTo>
                  <a:pt x="162734" y="54864"/>
                </a:lnTo>
                <a:lnTo>
                  <a:pt x="168830" y="51816"/>
                </a:lnTo>
                <a:lnTo>
                  <a:pt x="177974" y="45720"/>
                </a:lnTo>
                <a:lnTo>
                  <a:pt x="190166" y="39624"/>
                </a:lnTo>
                <a:lnTo>
                  <a:pt x="193214" y="33528"/>
                </a:lnTo>
                <a:lnTo>
                  <a:pt x="211502" y="33528"/>
                </a:lnTo>
                <a:lnTo>
                  <a:pt x="211502" y="3048"/>
                </a:lnTo>
                <a:close/>
              </a:path>
              <a:path w="349250" h="189229">
                <a:moveTo>
                  <a:pt x="348662" y="42672"/>
                </a:moveTo>
                <a:lnTo>
                  <a:pt x="330374" y="42672"/>
                </a:lnTo>
                <a:lnTo>
                  <a:pt x="330374" y="54864"/>
                </a:lnTo>
                <a:lnTo>
                  <a:pt x="309038" y="54864"/>
                </a:lnTo>
                <a:lnTo>
                  <a:pt x="318182" y="57912"/>
                </a:lnTo>
                <a:lnTo>
                  <a:pt x="321230" y="64008"/>
                </a:lnTo>
                <a:lnTo>
                  <a:pt x="325231" y="70961"/>
                </a:lnTo>
                <a:lnTo>
                  <a:pt x="328088" y="78486"/>
                </a:lnTo>
                <a:lnTo>
                  <a:pt x="329803" y="87153"/>
                </a:lnTo>
                <a:lnTo>
                  <a:pt x="330374" y="97536"/>
                </a:lnTo>
                <a:lnTo>
                  <a:pt x="329850" y="106108"/>
                </a:lnTo>
                <a:lnTo>
                  <a:pt x="328469" y="113538"/>
                </a:lnTo>
                <a:lnTo>
                  <a:pt x="326516" y="119824"/>
                </a:lnTo>
                <a:lnTo>
                  <a:pt x="324278" y="124968"/>
                </a:lnTo>
                <a:lnTo>
                  <a:pt x="312086" y="137160"/>
                </a:lnTo>
                <a:lnTo>
                  <a:pt x="330374" y="137160"/>
                </a:lnTo>
                <a:lnTo>
                  <a:pt x="330374" y="188976"/>
                </a:lnTo>
                <a:lnTo>
                  <a:pt x="348662" y="188976"/>
                </a:lnTo>
                <a:lnTo>
                  <a:pt x="348662" y="42672"/>
                </a:lnTo>
                <a:close/>
              </a:path>
              <a:path w="349250" h="189229">
                <a:moveTo>
                  <a:pt x="299894" y="39624"/>
                </a:moveTo>
                <a:lnTo>
                  <a:pt x="290750" y="39624"/>
                </a:lnTo>
                <a:lnTo>
                  <a:pt x="278558" y="45720"/>
                </a:lnTo>
                <a:lnTo>
                  <a:pt x="257603" y="78486"/>
                </a:lnTo>
                <a:lnTo>
                  <a:pt x="257222" y="94488"/>
                </a:lnTo>
                <a:lnTo>
                  <a:pt x="257841" y="107108"/>
                </a:lnTo>
                <a:lnTo>
                  <a:pt x="276796" y="141636"/>
                </a:lnTo>
                <a:lnTo>
                  <a:pt x="302942" y="149352"/>
                </a:lnTo>
                <a:lnTo>
                  <a:pt x="312086" y="149352"/>
                </a:lnTo>
                <a:lnTo>
                  <a:pt x="324278" y="143256"/>
                </a:lnTo>
                <a:lnTo>
                  <a:pt x="330374" y="137160"/>
                </a:lnTo>
                <a:lnTo>
                  <a:pt x="296846" y="137160"/>
                </a:lnTo>
                <a:lnTo>
                  <a:pt x="287702" y="131064"/>
                </a:lnTo>
                <a:lnTo>
                  <a:pt x="275510" y="94488"/>
                </a:lnTo>
                <a:lnTo>
                  <a:pt x="275605" y="85439"/>
                </a:lnTo>
                <a:lnTo>
                  <a:pt x="293798" y="54864"/>
                </a:lnTo>
                <a:lnTo>
                  <a:pt x="330374" y="54864"/>
                </a:lnTo>
                <a:lnTo>
                  <a:pt x="324754" y="48625"/>
                </a:lnTo>
                <a:lnTo>
                  <a:pt x="317420" y="43815"/>
                </a:lnTo>
                <a:lnTo>
                  <a:pt x="308943" y="40719"/>
                </a:lnTo>
                <a:lnTo>
                  <a:pt x="299894" y="39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 txBox="1"/>
          <p:nvPr/>
        </p:nvSpPr>
        <p:spPr>
          <a:xfrm>
            <a:off x="2559811" y="6134608"/>
            <a:ext cx="97663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solidFill>
                  <a:srgbClr val="FFFFFF"/>
                </a:solidFill>
                <a:latin typeface="Times New Roman"/>
                <a:cs typeface="Times New Roman"/>
              </a:rPr>
              <a:t>No</a:t>
            </a:r>
            <a:r>
              <a:rPr sz="1400" spc="-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FFFFFF"/>
                </a:solidFill>
                <a:latin typeface="Times New Roman"/>
                <a:cs typeface="Times New Roman"/>
              </a:rPr>
              <a:t>activation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6" name="object 656"/>
          <p:cNvSpPr txBox="1"/>
          <p:nvPr/>
        </p:nvSpPr>
        <p:spPr>
          <a:xfrm>
            <a:off x="6793483" y="6134608"/>
            <a:ext cx="76327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5" dirty="0">
                <a:solidFill>
                  <a:srgbClr val="FFFFFF"/>
                </a:solidFill>
                <a:latin typeface="Times New Roman"/>
                <a:cs typeface="Times New Roman"/>
              </a:rPr>
              <a:t>Activation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7" name="object 65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8" name="object 65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9" name="object 65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41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41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41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16351" y="4343400"/>
            <a:ext cx="323088" cy="3535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008888"/>
            <a:ext cx="0" cy="45720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45719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18303" y="4270247"/>
            <a:ext cx="329184" cy="3474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066800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143000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24383">
            <a:solidFill>
              <a:srgbClr val="1B1B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194816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228344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4020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5087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1F1F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569719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60324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670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3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7647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051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3794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7147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9171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46531" y="19507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46531" y="19720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6"/>
                </a:moveTo>
                <a:lnTo>
                  <a:pt x="21336" y="21336"/>
                </a:lnTo>
                <a:lnTo>
                  <a:pt x="213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20177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205130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6269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208483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727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215188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221284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24637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34696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38048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5542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33924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4303776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43830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52059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5373623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540715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550773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552907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553516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554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560832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561441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5687567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569671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572109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57546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39">
            <a:solidFill>
              <a:srgbClr val="2626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576986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5775959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578205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5821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42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5882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591616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595579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5964935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59893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602284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60899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61508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618439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623011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6263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63581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64922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40">
            <a:solidFill>
              <a:srgbClr val="1D1D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6525768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654710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655320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6559295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670560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671474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672084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8"/>
                </a:lnTo>
              </a:path>
            </a:pathLst>
          </a:custGeom>
          <a:ln w="45718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714146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82295"/>
                </a:moveTo>
                <a:lnTo>
                  <a:pt x="0" y="0"/>
                </a:lnTo>
                <a:lnTo>
                  <a:pt x="0" y="82295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457200"/>
            <a:ext cx="9144000" cy="94615"/>
          </a:xfrm>
          <a:custGeom>
            <a:avLst/>
            <a:gdLst/>
            <a:ahLst/>
            <a:cxnLst/>
            <a:rect l="l" t="t" r="r" b="b"/>
            <a:pathLst>
              <a:path w="9144000" h="94615">
                <a:moveTo>
                  <a:pt x="0" y="94488"/>
                </a:moveTo>
                <a:lnTo>
                  <a:pt x="9144000" y="94488"/>
                </a:lnTo>
                <a:lnTo>
                  <a:pt x="9144000" y="0"/>
                </a:lnTo>
                <a:lnTo>
                  <a:pt x="0" y="0"/>
                </a:lnTo>
                <a:lnTo>
                  <a:pt x="0" y="9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633983"/>
            <a:ext cx="9144000" cy="2676525"/>
          </a:xfrm>
          <a:custGeom>
            <a:avLst/>
            <a:gdLst/>
            <a:ahLst/>
            <a:cxnLst/>
            <a:rect l="l" t="t" r="r" b="b"/>
            <a:pathLst>
              <a:path w="9144000" h="2676525">
                <a:moveTo>
                  <a:pt x="0" y="2676144"/>
                </a:moveTo>
                <a:lnTo>
                  <a:pt x="9144000" y="2676144"/>
                </a:lnTo>
                <a:lnTo>
                  <a:pt x="9144000" y="0"/>
                </a:lnTo>
                <a:lnTo>
                  <a:pt x="0" y="0"/>
                </a:lnTo>
                <a:lnTo>
                  <a:pt x="0" y="2676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569464" y="2612135"/>
            <a:ext cx="5940551" cy="31059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3870" marR="449580">
              <a:lnSpc>
                <a:spcPts val="3579"/>
              </a:lnSpc>
            </a:pP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Free Ig </a:t>
            </a:r>
            <a:r>
              <a:rPr sz="2000" b="0" dirty="0">
                <a:solidFill>
                  <a:srgbClr val="FFFFFF"/>
                </a:solidFill>
                <a:latin typeface="Times New Roman"/>
                <a:cs typeface="Times New Roman"/>
              </a:rPr>
              <a:t>does </a:t>
            </a:r>
            <a:r>
              <a:rPr sz="2000" b="0" u="sng" spc="-5" dirty="0">
                <a:solidFill>
                  <a:srgbClr val="FFFFFF"/>
                </a:solidFill>
                <a:latin typeface="Times New Roman"/>
                <a:cs typeface="Times New Roman"/>
              </a:rPr>
              <a:t>not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bind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efficiently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b="0" dirty="0">
                <a:solidFill>
                  <a:srgbClr val="FFFFFF"/>
                </a:solidFill>
                <a:latin typeface="Times New Roman"/>
                <a:cs typeface="Times New Roman"/>
              </a:rPr>
              <a:t>receptors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whereas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antigen-antibody 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complexes </a:t>
            </a:r>
            <a:r>
              <a:rPr sz="2000" b="0" dirty="0">
                <a:solidFill>
                  <a:srgbClr val="FFFFFF"/>
                </a:solidFill>
                <a:latin typeface="Times New Roman"/>
                <a:cs typeface="Times New Roman"/>
              </a:rPr>
              <a:t>do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bind </a:t>
            </a:r>
            <a:r>
              <a:rPr sz="2000" b="0" spc="-15" dirty="0">
                <a:solidFill>
                  <a:srgbClr val="FFFFFF"/>
                </a:solidFill>
                <a:latin typeface="Times New Roman"/>
                <a:cs typeface="Times New Roman"/>
              </a:rPr>
              <a:t>efficiently </a:t>
            </a:r>
            <a:r>
              <a:rPr sz="32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(IgE-FcR</a:t>
            </a:r>
            <a:r>
              <a:rPr sz="3200" b="0" spc="-10" dirty="0">
                <a:solidFill>
                  <a:srgbClr val="FFFFFF"/>
                </a:solidFill>
                <a:latin typeface="Symbol"/>
                <a:cs typeface="Symbol"/>
              </a:rPr>
              <a:t></a:t>
            </a:r>
            <a:r>
              <a:rPr sz="32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is an</a:t>
            </a:r>
            <a:r>
              <a:rPr sz="3200" b="0" spc="1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exception)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962660" y="5790183"/>
            <a:ext cx="8162925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does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not have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free Fc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regions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there are few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IgM. But  IgM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efficient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 complement activation and uses C3b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for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 opsonin. (i.e., 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not an opsonin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but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it is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very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efficient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   inducing production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C3b,  </a:t>
            </a:r>
            <a:r>
              <a:rPr sz="2000" spc="4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892555" y="1952752"/>
            <a:ext cx="6049645" cy="925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compete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each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other for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receptors.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allows  “innate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immunity” to focus 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targets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already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recognized 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sz="2000" spc="-1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892555" y="1647952"/>
            <a:ext cx="863219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553200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Therefore,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free  Igs and  Igs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have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bound</a:t>
            </a:r>
            <a:r>
              <a:rPr sz="2000" spc="2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antigen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do</a:t>
            </a:r>
            <a:r>
              <a:rPr sz="2000" spc="2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not	</a:t>
            </a:r>
            <a:r>
              <a:rPr sz="3000" spc="-7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sz="3000" spc="-15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general,</a:t>
            </a:r>
            <a:r>
              <a:rPr sz="3000" spc="307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000" spc="-7" baseline="2777" dirty="0">
                <a:solidFill>
                  <a:srgbClr val="FFFFFF"/>
                </a:solidFill>
                <a:latin typeface="Times New Roman"/>
                <a:cs typeface="Times New Roman"/>
              </a:rPr>
              <a:t>antibody</a:t>
            </a:r>
            <a:endParaRPr sz="3000" baseline="2777">
              <a:latin typeface="Times New Roman"/>
              <a:cs typeface="Times New Roman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433564" y="1940559"/>
            <a:ext cx="208661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743585" algn="l"/>
                <a:tab pos="1667510" algn="l"/>
              </a:tabLst>
            </a:pP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FcR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second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845807" y="1624583"/>
            <a:ext cx="222885" cy="957580"/>
          </a:xfrm>
          <a:custGeom>
            <a:avLst/>
            <a:gdLst/>
            <a:ahLst/>
            <a:cxnLst/>
            <a:rect l="l" t="t" r="r" b="b"/>
            <a:pathLst>
              <a:path w="222884" h="957580">
                <a:moveTo>
                  <a:pt x="57912" y="929639"/>
                </a:moveTo>
                <a:lnTo>
                  <a:pt x="39624" y="938783"/>
                </a:lnTo>
                <a:lnTo>
                  <a:pt x="21336" y="941831"/>
                </a:lnTo>
                <a:lnTo>
                  <a:pt x="0" y="944879"/>
                </a:lnTo>
                <a:lnTo>
                  <a:pt x="0" y="957071"/>
                </a:lnTo>
                <a:lnTo>
                  <a:pt x="42672" y="950976"/>
                </a:lnTo>
                <a:lnTo>
                  <a:pt x="64008" y="941831"/>
                </a:lnTo>
                <a:lnTo>
                  <a:pt x="79248" y="932688"/>
                </a:lnTo>
                <a:lnTo>
                  <a:pt x="57912" y="932688"/>
                </a:lnTo>
                <a:lnTo>
                  <a:pt x="57912" y="929639"/>
                </a:lnTo>
                <a:close/>
              </a:path>
              <a:path w="222884" h="957580">
                <a:moveTo>
                  <a:pt x="73151" y="920495"/>
                </a:moveTo>
                <a:lnTo>
                  <a:pt x="57912" y="932688"/>
                </a:lnTo>
                <a:lnTo>
                  <a:pt x="79248" y="932688"/>
                </a:lnTo>
                <a:lnTo>
                  <a:pt x="90677" y="923543"/>
                </a:lnTo>
                <a:lnTo>
                  <a:pt x="73151" y="923543"/>
                </a:lnTo>
                <a:lnTo>
                  <a:pt x="73151" y="920495"/>
                </a:lnTo>
                <a:close/>
              </a:path>
              <a:path w="222884" h="957580">
                <a:moveTo>
                  <a:pt x="100584" y="883919"/>
                </a:moveTo>
                <a:lnTo>
                  <a:pt x="94488" y="899160"/>
                </a:lnTo>
                <a:lnTo>
                  <a:pt x="85344" y="911351"/>
                </a:lnTo>
                <a:lnTo>
                  <a:pt x="73151" y="923543"/>
                </a:lnTo>
                <a:lnTo>
                  <a:pt x="90677" y="923543"/>
                </a:lnTo>
                <a:lnTo>
                  <a:pt x="94488" y="920495"/>
                </a:lnTo>
                <a:lnTo>
                  <a:pt x="103632" y="905255"/>
                </a:lnTo>
                <a:lnTo>
                  <a:pt x="106680" y="905255"/>
                </a:lnTo>
                <a:lnTo>
                  <a:pt x="112775" y="890015"/>
                </a:lnTo>
                <a:lnTo>
                  <a:pt x="112775" y="886967"/>
                </a:lnTo>
                <a:lnTo>
                  <a:pt x="100584" y="886967"/>
                </a:lnTo>
                <a:lnTo>
                  <a:pt x="100584" y="883919"/>
                </a:lnTo>
                <a:close/>
              </a:path>
              <a:path w="222884" h="957580">
                <a:moveTo>
                  <a:pt x="173736" y="478535"/>
                </a:moveTo>
                <a:lnTo>
                  <a:pt x="152400" y="484631"/>
                </a:lnTo>
                <a:lnTo>
                  <a:pt x="121920" y="509015"/>
                </a:lnTo>
                <a:lnTo>
                  <a:pt x="112775" y="521207"/>
                </a:lnTo>
                <a:lnTo>
                  <a:pt x="109727" y="524255"/>
                </a:lnTo>
                <a:lnTo>
                  <a:pt x="103632" y="539495"/>
                </a:lnTo>
                <a:lnTo>
                  <a:pt x="100584" y="554736"/>
                </a:lnTo>
                <a:lnTo>
                  <a:pt x="100584" y="886967"/>
                </a:lnTo>
                <a:lnTo>
                  <a:pt x="112775" y="886967"/>
                </a:lnTo>
                <a:lnTo>
                  <a:pt x="115824" y="871727"/>
                </a:lnTo>
                <a:lnTo>
                  <a:pt x="115824" y="542543"/>
                </a:lnTo>
                <a:lnTo>
                  <a:pt x="121920" y="527303"/>
                </a:lnTo>
                <a:lnTo>
                  <a:pt x="123748" y="527303"/>
                </a:lnTo>
                <a:lnTo>
                  <a:pt x="131064" y="515112"/>
                </a:lnTo>
                <a:lnTo>
                  <a:pt x="134112" y="515112"/>
                </a:lnTo>
                <a:lnTo>
                  <a:pt x="143256" y="505967"/>
                </a:lnTo>
                <a:lnTo>
                  <a:pt x="158496" y="496824"/>
                </a:lnTo>
                <a:lnTo>
                  <a:pt x="195072" y="484631"/>
                </a:lnTo>
                <a:lnTo>
                  <a:pt x="216408" y="484631"/>
                </a:lnTo>
                <a:lnTo>
                  <a:pt x="173736" y="478535"/>
                </a:lnTo>
                <a:close/>
              </a:path>
              <a:path w="222884" h="957580">
                <a:moveTo>
                  <a:pt x="123748" y="527303"/>
                </a:moveTo>
                <a:lnTo>
                  <a:pt x="121920" y="527303"/>
                </a:lnTo>
                <a:lnTo>
                  <a:pt x="121920" y="530351"/>
                </a:lnTo>
                <a:lnTo>
                  <a:pt x="123748" y="527303"/>
                </a:lnTo>
                <a:close/>
              </a:path>
              <a:path w="222884" h="957580">
                <a:moveTo>
                  <a:pt x="134112" y="515112"/>
                </a:moveTo>
                <a:lnTo>
                  <a:pt x="131064" y="515112"/>
                </a:lnTo>
                <a:lnTo>
                  <a:pt x="131064" y="518160"/>
                </a:lnTo>
                <a:lnTo>
                  <a:pt x="134112" y="515112"/>
                </a:lnTo>
                <a:close/>
              </a:path>
              <a:path w="222884" h="957580">
                <a:moveTo>
                  <a:pt x="216408" y="472439"/>
                </a:moveTo>
                <a:lnTo>
                  <a:pt x="195072" y="472439"/>
                </a:lnTo>
                <a:lnTo>
                  <a:pt x="173736" y="478535"/>
                </a:lnTo>
                <a:lnTo>
                  <a:pt x="216408" y="484631"/>
                </a:lnTo>
                <a:lnTo>
                  <a:pt x="216408" y="472439"/>
                </a:lnTo>
                <a:close/>
              </a:path>
              <a:path w="222884" h="957580">
                <a:moveTo>
                  <a:pt x="219456" y="472439"/>
                </a:moveTo>
                <a:lnTo>
                  <a:pt x="216408" y="472439"/>
                </a:lnTo>
                <a:lnTo>
                  <a:pt x="216408" y="484631"/>
                </a:lnTo>
                <a:lnTo>
                  <a:pt x="219456" y="484631"/>
                </a:lnTo>
                <a:lnTo>
                  <a:pt x="222503" y="481583"/>
                </a:lnTo>
                <a:lnTo>
                  <a:pt x="222503" y="475488"/>
                </a:lnTo>
                <a:lnTo>
                  <a:pt x="219456" y="472439"/>
                </a:lnTo>
                <a:close/>
              </a:path>
              <a:path w="222884" h="957580">
                <a:moveTo>
                  <a:pt x="107899" y="54863"/>
                </a:moveTo>
                <a:lnTo>
                  <a:pt x="94488" y="54863"/>
                </a:lnTo>
                <a:lnTo>
                  <a:pt x="100584" y="70103"/>
                </a:lnTo>
                <a:lnTo>
                  <a:pt x="100584" y="399288"/>
                </a:lnTo>
                <a:lnTo>
                  <a:pt x="103632" y="417575"/>
                </a:lnTo>
                <a:lnTo>
                  <a:pt x="109727" y="432815"/>
                </a:lnTo>
                <a:lnTo>
                  <a:pt x="112775" y="432815"/>
                </a:lnTo>
                <a:lnTo>
                  <a:pt x="121920" y="448055"/>
                </a:lnTo>
                <a:lnTo>
                  <a:pt x="137160" y="460248"/>
                </a:lnTo>
                <a:lnTo>
                  <a:pt x="152400" y="469391"/>
                </a:lnTo>
                <a:lnTo>
                  <a:pt x="173736" y="478535"/>
                </a:lnTo>
                <a:lnTo>
                  <a:pt x="195072" y="472439"/>
                </a:lnTo>
                <a:lnTo>
                  <a:pt x="216408" y="472439"/>
                </a:lnTo>
                <a:lnTo>
                  <a:pt x="195072" y="469391"/>
                </a:lnTo>
                <a:lnTo>
                  <a:pt x="176784" y="466343"/>
                </a:lnTo>
                <a:lnTo>
                  <a:pt x="164592" y="460248"/>
                </a:lnTo>
                <a:lnTo>
                  <a:pt x="158496" y="460248"/>
                </a:lnTo>
                <a:lnTo>
                  <a:pt x="147066" y="451103"/>
                </a:lnTo>
                <a:lnTo>
                  <a:pt x="143256" y="451103"/>
                </a:lnTo>
                <a:lnTo>
                  <a:pt x="131064" y="438912"/>
                </a:lnTo>
                <a:lnTo>
                  <a:pt x="121920" y="426719"/>
                </a:lnTo>
                <a:lnTo>
                  <a:pt x="117043" y="414527"/>
                </a:lnTo>
                <a:lnTo>
                  <a:pt x="115824" y="414527"/>
                </a:lnTo>
                <a:lnTo>
                  <a:pt x="115824" y="82295"/>
                </a:lnTo>
                <a:lnTo>
                  <a:pt x="112775" y="67055"/>
                </a:lnTo>
                <a:lnTo>
                  <a:pt x="107899" y="54863"/>
                </a:lnTo>
                <a:close/>
              </a:path>
              <a:path w="222884" h="957580">
                <a:moveTo>
                  <a:pt x="158496" y="457200"/>
                </a:moveTo>
                <a:lnTo>
                  <a:pt x="158496" y="460248"/>
                </a:lnTo>
                <a:lnTo>
                  <a:pt x="164592" y="460248"/>
                </a:lnTo>
                <a:lnTo>
                  <a:pt x="158496" y="457200"/>
                </a:lnTo>
                <a:close/>
              </a:path>
              <a:path w="222884" h="957580">
                <a:moveTo>
                  <a:pt x="143256" y="448055"/>
                </a:moveTo>
                <a:lnTo>
                  <a:pt x="143256" y="451103"/>
                </a:lnTo>
                <a:lnTo>
                  <a:pt x="147066" y="451103"/>
                </a:lnTo>
                <a:lnTo>
                  <a:pt x="143256" y="448055"/>
                </a:lnTo>
                <a:close/>
              </a:path>
              <a:path w="222884" h="957580">
                <a:moveTo>
                  <a:pt x="115824" y="411479"/>
                </a:moveTo>
                <a:lnTo>
                  <a:pt x="115824" y="414527"/>
                </a:lnTo>
                <a:lnTo>
                  <a:pt x="117043" y="414527"/>
                </a:lnTo>
                <a:lnTo>
                  <a:pt x="115824" y="411479"/>
                </a:lnTo>
                <a:close/>
              </a:path>
              <a:path w="222884" h="957580">
                <a:moveTo>
                  <a:pt x="99060" y="42671"/>
                </a:moveTo>
                <a:lnTo>
                  <a:pt x="85344" y="42671"/>
                </a:lnTo>
                <a:lnTo>
                  <a:pt x="94488" y="57912"/>
                </a:lnTo>
                <a:lnTo>
                  <a:pt x="94488" y="54863"/>
                </a:lnTo>
                <a:lnTo>
                  <a:pt x="107899" y="54863"/>
                </a:lnTo>
                <a:lnTo>
                  <a:pt x="106680" y="51815"/>
                </a:lnTo>
                <a:lnTo>
                  <a:pt x="103632" y="51815"/>
                </a:lnTo>
                <a:lnTo>
                  <a:pt x="103632" y="48767"/>
                </a:lnTo>
                <a:lnTo>
                  <a:pt x="99060" y="42671"/>
                </a:lnTo>
                <a:close/>
              </a:path>
              <a:path w="222884" h="957580">
                <a:moveTo>
                  <a:pt x="21336" y="0"/>
                </a:moveTo>
                <a:lnTo>
                  <a:pt x="0" y="0"/>
                </a:lnTo>
                <a:lnTo>
                  <a:pt x="0" y="12191"/>
                </a:lnTo>
                <a:lnTo>
                  <a:pt x="21336" y="12191"/>
                </a:lnTo>
                <a:lnTo>
                  <a:pt x="57912" y="24383"/>
                </a:lnTo>
                <a:lnTo>
                  <a:pt x="73151" y="33527"/>
                </a:lnTo>
                <a:lnTo>
                  <a:pt x="85344" y="45719"/>
                </a:lnTo>
                <a:lnTo>
                  <a:pt x="85344" y="42671"/>
                </a:lnTo>
                <a:lnTo>
                  <a:pt x="99060" y="42671"/>
                </a:lnTo>
                <a:lnTo>
                  <a:pt x="94488" y="36575"/>
                </a:lnTo>
                <a:lnTo>
                  <a:pt x="64008" y="12191"/>
                </a:lnTo>
                <a:lnTo>
                  <a:pt x="213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043928" y="2063495"/>
            <a:ext cx="332740" cy="76200"/>
          </a:xfrm>
          <a:custGeom>
            <a:avLst/>
            <a:gdLst/>
            <a:ahLst/>
            <a:cxnLst/>
            <a:rect l="l" t="t" r="r" b="b"/>
            <a:pathLst>
              <a:path w="332740" h="76200">
                <a:moveTo>
                  <a:pt x="256031" y="0"/>
                </a:moveTo>
                <a:lnTo>
                  <a:pt x="256031" y="76200"/>
                </a:lnTo>
                <a:lnTo>
                  <a:pt x="320508" y="42671"/>
                </a:lnTo>
                <a:lnTo>
                  <a:pt x="268224" y="42671"/>
                </a:lnTo>
                <a:lnTo>
                  <a:pt x="268224" y="30479"/>
                </a:lnTo>
                <a:lnTo>
                  <a:pt x="319531" y="30479"/>
                </a:lnTo>
                <a:lnTo>
                  <a:pt x="256031" y="0"/>
                </a:lnTo>
                <a:close/>
              </a:path>
              <a:path w="332740" h="76200">
                <a:moveTo>
                  <a:pt x="256031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256031" y="42671"/>
                </a:lnTo>
                <a:lnTo>
                  <a:pt x="256031" y="30479"/>
                </a:lnTo>
                <a:close/>
              </a:path>
              <a:path w="332740" h="76200">
                <a:moveTo>
                  <a:pt x="319531" y="30479"/>
                </a:moveTo>
                <a:lnTo>
                  <a:pt x="268224" y="30479"/>
                </a:lnTo>
                <a:lnTo>
                  <a:pt x="268224" y="42671"/>
                </a:lnTo>
                <a:lnTo>
                  <a:pt x="320508" y="42671"/>
                </a:lnTo>
                <a:lnTo>
                  <a:pt x="332231" y="36575"/>
                </a:lnTo>
                <a:lnTo>
                  <a:pt x="319531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842504" y="3934967"/>
            <a:ext cx="487679" cy="5029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 txBox="1"/>
          <p:nvPr/>
        </p:nvSpPr>
        <p:spPr>
          <a:xfrm>
            <a:off x="962660" y="6704583"/>
            <a:ext cx="1545590" cy="487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3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good</a:t>
            </a:r>
            <a:r>
              <a:rPr sz="2000" spc="-9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opsonin).</a:t>
            </a:r>
            <a:endParaRPr sz="2000">
              <a:latin typeface="Times New Roman"/>
              <a:cs typeface="Times New Roman"/>
            </a:endParaRPr>
          </a:p>
          <a:p>
            <a:pPr marL="271780">
              <a:lnSpc>
                <a:spcPts val="151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687571" y="6744209"/>
            <a:ext cx="514921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4959350" algn="l"/>
              </a:tabLst>
            </a:pPr>
            <a:r>
              <a:rPr lang="en-US" sz="1400" spc="-40" dirty="0" smtClean="0">
                <a:latin typeface="Times New Roman"/>
                <a:cs typeface="Times New Roman"/>
              </a:rPr>
              <a:t>Antibodies</a:t>
            </a:r>
            <a:r>
              <a:rPr sz="1400" spc="-5" smtClean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spc="-5" dirty="0">
                <a:latin typeface="Times New Roman"/>
                <a:cs typeface="Times New Roman"/>
              </a:rPr>
              <a:t>65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6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6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6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1526539" y="797559"/>
            <a:ext cx="6776084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6195">
              <a:lnSpc>
                <a:spcPct val="100000"/>
              </a:lnSpc>
            </a:pP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Fc Receptors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And Complement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Receptors Synergize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Make 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Phagocytosis Of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Bacteria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And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Other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Organisms </a:t>
            </a:r>
            <a:r>
              <a:rPr sz="2000" b="1" spc="-55" dirty="0">
                <a:solidFill>
                  <a:srgbClr val="FFFF00"/>
                </a:solidFill>
                <a:latin typeface="Times New Roman"/>
                <a:cs typeface="Times New Roman"/>
              </a:rPr>
              <a:t>Very</a:t>
            </a:r>
            <a:r>
              <a:rPr sz="2000" b="1" spc="-17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Efficient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4461764" y="5117592"/>
            <a:ext cx="3564890" cy="835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Recall, antibodies 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can activate  </a:t>
            </a:r>
            <a:r>
              <a:rPr sz="1800" spc="-5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1800" u="sng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complement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sz="1800" spc="5" dirty="0">
                <a:solidFill>
                  <a:srgbClr val="FFFFFF"/>
                </a:solidFill>
                <a:latin typeface="Times New Roman"/>
                <a:cs typeface="Times New Roman"/>
              </a:rPr>
              <a:t>be  </a:t>
            </a:r>
            <a:r>
              <a:rPr sz="1800" spc="-10" dirty="0">
                <a:solidFill>
                  <a:srgbClr val="FFFFFF"/>
                </a:solidFill>
                <a:latin typeface="Times New Roman"/>
                <a:cs typeface="Times New Roman"/>
              </a:rPr>
              <a:t>activated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without</a:t>
            </a:r>
            <a:r>
              <a:rPr sz="18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FFFF"/>
                </a:solidFill>
                <a:latin typeface="Times New Roman"/>
                <a:cs typeface="Times New Roman"/>
              </a:rPr>
              <a:t>antibody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685800" y="1853183"/>
            <a:ext cx="8854440" cy="3087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4744" rIns="0" bIns="0" rtlCol="0">
            <a:spAutoFit/>
          </a:bodyPr>
          <a:lstStyle/>
          <a:p>
            <a:pPr marL="474980">
              <a:lnSpc>
                <a:spcPct val="100000"/>
              </a:lnSpc>
            </a:pPr>
            <a:r>
              <a:rPr sz="2800" spc="5" dirty="0">
                <a:latin typeface="Times New Roman"/>
                <a:cs typeface="Times New Roman"/>
              </a:rPr>
              <a:t>A</a:t>
            </a:r>
            <a:r>
              <a:rPr sz="2800" b="0" spc="5" dirty="0">
                <a:latin typeface="Times New Roman"/>
                <a:cs typeface="Times New Roman"/>
              </a:rPr>
              <a:t>ntibody </a:t>
            </a:r>
            <a:r>
              <a:rPr sz="2800" spc="5" dirty="0">
                <a:latin typeface="Times New Roman"/>
                <a:cs typeface="Times New Roman"/>
              </a:rPr>
              <a:t>d</a:t>
            </a:r>
            <a:r>
              <a:rPr sz="2800" b="0" spc="5" dirty="0">
                <a:latin typeface="Times New Roman"/>
                <a:cs typeface="Times New Roman"/>
              </a:rPr>
              <a:t>ependent </a:t>
            </a:r>
            <a:r>
              <a:rPr sz="2800" dirty="0">
                <a:latin typeface="Times New Roman"/>
                <a:cs typeface="Times New Roman"/>
              </a:rPr>
              <a:t>c</a:t>
            </a:r>
            <a:r>
              <a:rPr sz="2800" b="0" dirty="0">
                <a:latin typeface="Times New Roman"/>
                <a:cs typeface="Times New Roman"/>
              </a:rPr>
              <a:t>ell-mediated </a:t>
            </a:r>
            <a:r>
              <a:rPr sz="2800" dirty="0">
                <a:latin typeface="Times New Roman"/>
                <a:cs typeface="Times New Roman"/>
              </a:rPr>
              <a:t>c</a:t>
            </a:r>
            <a:r>
              <a:rPr sz="2800" b="0" dirty="0">
                <a:latin typeface="Times New Roman"/>
                <a:cs typeface="Times New Roman"/>
              </a:rPr>
              <a:t>ytotoxicity</a:t>
            </a:r>
            <a:r>
              <a:rPr sz="2800" b="0" spc="-350" dirty="0">
                <a:latin typeface="Times New Roman"/>
                <a:cs typeface="Times New Roman"/>
              </a:rPr>
              <a:t> </a:t>
            </a:r>
            <a:r>
              <a:rPr sz="2800" b="0" spc="-10" dirty="0">
                <a:latin typeface="Times New Roman"/>
                <a:cs typeface="Times New Roman"/>
              </a:rPr>
              <a:t>(</a:t>
            </a:r>
            <a:r>
              <a:rPr sz="2800" spc="-10" dirty="0">
                <a:latin typeface="Times New Roman"/>
                <a:cs typeface="Times New Roman"/>
              </a:rPr>
              <a:t>ADCC</a:t>
            </a:r>
            <a:r>
              <a:rPr sz="2800" b="0" spc="-10" dirty="0">
                <a:latin typeface="Times New Roman"/>
                <a:cs typeface="Times New Roman"/>
              </a:rPr>
              <a:t>)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727963" y="4772152"/>
            <a:ext cx="423418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1207135" algn="l"/>
                <a:tab pos="1810385" algn="l"/>
                <a:tab pos="2417445" algn="l"/>
                <a:tab pos="3237230" algn="l"/>
              </a:tabLst>
            </a:pPr>
            <a:r>
              <a:rPr sz="2000" spc="-3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oug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NK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4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r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ec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ize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targets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  quite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different  ways,  the</a:t>
            </a:r>
            <a:r>
              <a:rPr sz="2000" spc="16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NK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727963" y="5381752"/>
            <a:ext cx="4234815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701040" algn="l"/>
                <a:tab pos="1493520" algn="l"/>
                <a:tab pos="2703830" algn="l"/>
                <a:tab pos="347789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tic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(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illi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)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mechanisms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essentially the</a:t>
            </a:r>
            <a:r>
              <a:rPr sz="2000" spc="1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same.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5488940" y="4683759"/>
            <a:ext cx="3792220" cy="1535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So,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NK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has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two ways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recognize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targets: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(1)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lack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MHC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class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target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(innate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immunity)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(2)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target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(adaptive 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immunity)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777240" y="1524000"/>
            <a:ext cx="8534400" cy="31760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67455" y="1618488"/>
            <a:ext cx="4681728" cy="504748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8003540" y="3589528"/>
            <a:ext cx="100076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dirty="0">
                <a:solidFill>
                  <a:srgbClr val="FFFFFF"/>
                </a:solidFill>
                <a:latin typeface="Times New Roman"/>
                <a:cs typeface="Times New Roman"/>
              </a:rPr>
              <a:t>Mast</a:t>
            </a:r>
            <a:r>
              <a:rPr sz="2000" b="1" spc="-1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cell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8003540" y="3894328"/>
            <a:ext cx="155067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degranulation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495031" y="4261103"/>
            <a:ext cx="692150" cy="692150"/>
          </a:xfrm>
          <a:custGeom>
            <a:avLst/>
            <a:gdLst/>
            <a:ahLst/>
            <a:cxnLst/>
            <a:rect l="l" t="t" r="r" b="b"/>
            <a:pathLst>
              <a:path w="692150" h="692150">
                <a:moveTo>
                  <a:pt x="27432" y="609600"/>
                </a:moveTo>
                <a:lnTo>
                  <a:pt x="0" y="691896"/>
                </a:lnTo>
                <a:lnTo>
                  <a:pt x="79248" y="664464"/>
                </a:lnTo>
                <a:lnTo>
                  <a:pt x="67733" y="652272"/>
                </a:lnTo>
                <a:lnTo>
                  <a:pt x="51816" y="652272"/>
                </a:lnTo>
                <a:lnTo>
                  <a:pt x="36575" y="640080"/>
                </a:lnTo>
                <a:lnTo>
                  <a:pt x="46701" y="630002"/>
                </a:lnTo>
                <a:lnTo>
                  <a:pt x="27432" y="609600"/>
                </a:lnTo>
                <a:close/>
              </a:path>
              <a:path w="692150" h="692150">
                <a:moveTo>
                  <a:pt x="46701" y="630002"/>
                </a:moveTo>
                <a:lnTo>
                  <a:pt x="36575" y="640080"/>
                </a:lnTo>
                <a:lnTo>
                  <a:pt x="51816" y="652272"/>
                </a:lnTo>
                <a:lnTo>
                  <a:pt x="60002" y="644085"/>
                </a:lnTo>
                <a:lnTo>
                  <a:pt x="46701" y="630002"/>
                </a:lnTo>
                <a:close/>
              </a:path>
              <a:path w="692150" h="692150">
                <a:moveTo>
                  <a:pt x="60002" y="644085"/>
                </a:moveTo>
                <a:lnTo>
                  <a:pt x="51816" y="652272"/>
                </a:lnTo>
                <a:lnTo>
                  <a:pt x="67733" y="652272"/>
                </a:lnTo>
                <a:lnTo>
                  <a:pt x="60002" y="644085"/>
                </a:lnTo>
                <a:close/>
              </a:path>
              <a:path w="692150" h="692150">
                <a:moveTo>
                  <a:pt x="679703" y="0"/>
                </a:moveTo>
                <a:lnTo>
                  <a:pt x="46701" y="630002"/>
                </a:lnTo>
                <a:lnTo>
                  <a:pt x="60002" y="644085"/>
                </a:lnTo>
                <a:lnTo>
                  <a:pt x="691896" y="12192"/>
                </a:lnTo>
                <a:lnTo>
                  <a:pt x="679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 txBox="1"/>
          <p:nvPr/>
        </p:nvSpPr>
        <p:spPr>
          <a:xfrm>
            <a:off x="465836" y="2922015"/>
            <a:ext cx="106172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4104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te: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669795" y="2922015"/>
            <a:ext cx="49847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2306827" y="2922015"/>
            <a:ext cx="89535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4292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465836" y="3229864"/>
            <a:ext cx="274002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antibody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bound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Fc</a:t>
            </a:r>
            <a:r>
              <a:rPr sz="2000" spc="-5" dirty="0">
                <a:solidFill>
                  <a:srgbClr val="FFFFFF"/>
                </a:solidFill>
                <a:latin typeface="Symbol"/>
                <a:cs typeface="Symbol"/>
              </a:rPr>
              <a:t>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2000" spc="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65836" y="3531615"/>
            <a:ext cx="273685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533400" algn="l"/>
                <a:tab pos="1548765" algn="l"/>
                <a:tab pos="1975485" algn="l"/>
              </a:tabLst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25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n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(unlike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other</a:t>
            </a:r>
            <a:r>
              <a:rPr sz="2000" spc="-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FcRs).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465836" y="4754778"/>
            <a:ext cx="2740025" cy="1531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997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inding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affinity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Fc</a:t>
            </a:r>
            <a:r>
              <a:rPr sz="2000" dirty="0">
                <a:solidFill>
                  <a:srgbClr val="FFFFFF"/>
                </a:solidFill>
                <a:latin typeface="Symbol"/>
                <a:cs typeface="Symbol"/>
              </a:rPr>
              <a:t>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(10</a:t>
            </a:r>
            <a:r>
              <a:rPr sz="2025" spc="-7" baseline="24691" dirty="0">
                <a:solidFill>
                  <a:srgbClr val="FFFFFF"/>
                </a:solidFill>
                <a:latin typeface="Times New Roman"/>
                <a:cs typeface="Times New Roman"/>
              </a:rPr>
              <a:t>10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25" spc="-7" baseline="24691" dirty="0">
                <a:solidFill>
                  <a:srgbClr val="FFFFFF"/>
                </a:solidFill>
                <a:latin typeface="Times New Roman"/>
                <a:cs typeface="Times New Roman"/>
              </a:rPr>
              <a:t>-1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)to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100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 50,000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time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greater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than  the affinity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most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other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FcRs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sz="20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antibody.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038860" y="797559"/>
            <a:ext cx="7954645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52145" marR="5080" indent="-640080">
              <a:lnSpc>
                <a:spcPct val="100000"/>
              </a:lnSpc>
            </a:pP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IgE Plus Antigen Causes </a:t>
            </a:r>
            <a:r>
              <a:rPr sz="2000" b="1" u="heavy" spc="-5" dirty="0">
                <a:solidFill>
                  <a:srgbClr val="FFFF00"/>
                </a:solidFill>
                <a:latin typeface="Times New Roman"/>
                <a:cs typeface="Times New Roman"/>
              </a:rPr>
              <a:t>Degranulation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Mast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Cells (Granules Contain 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Histamine And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Other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Compounds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That Cause</a:t>
            </a:r>
            <a:r>
              <a:rPr sz="2000" b="1" spc="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Inflammation)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2044700" y="949959"/>
            <a:ext cx="604583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Schistosome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Larva </a:t>
            </a:r>
            <a:r>
              <a:rPr sz="2000" b="1" spc="-35" dirty="0">
                <a:solidFill>
                  <a:srgbClr val="FFFF00"/>
                </a:solidFill>
                <a:latin typeface="Times New Roman"/>
                <a:cs typeface="Times New Roman"/>
              </a:rPr>
              <a:t>(Worm) </a:t>
            </a:r>
            <a:r>
              <a:rPr sz="20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Surrounded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By</a:t>
            </a:r>
            <a:r>
              <a:rPr sz="2000" b="1" spc="254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Eosinophils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450339" y="5368950"/>
            <a:ext cx="7611745" cy="123126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organism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too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large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phagocytized so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eosinophils [with </a:t>
            </a:r>
            <a:r>
              <a:rPr sz="2000" spc="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surface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99700"/>
              </a:lnSpc>
              <a:spcBef>
                <a:spcPts val="30"/>
              </a:spcBef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IgE bound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Fc</a:t>
            </a:r>
            <a:r>
              <a:rPr sz="4000" dirty="0">
                <a:solidFill>
                  <a:srgbClr val="FFFFFF"/>
                </a:solidFill>
                <a:latin typeface="Symbol"/>
                <a:cs typeface="Symbol"/>
              </a:rPr>
              <a:t></a:t>
            </a:r>
            <a:r>
              <a:rPr sz="40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receptors(Fc</a:t>
            </a:r>
            <a:r>
              <a:rPr sz="4000" spc="-5" dirty="0">
                <a:solidFill>
                  <a:srgbClr val="FFFFFF"/>
                </a:solidFill>
                <a:latin typeface="Symbol"/>
                <a:cs typeface="Symbol"/>
              </a:rPr>
              <a:t>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R)] release toxic compounds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around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  parasite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478023" y="1706879"/>
            <a:ext cx="4721352" cy="32278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515048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478405" algn="l"/>
              </a:tabLst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r>
              <a:rPr sz="1400" spc="-15">
                <a:latin typeface="Times New Roman"/>
                <a:cs typeface="Times New Roman"/>
              </a:rPr>
              <a:t>	</a:t>
            </a: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69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62000" y="2572511"/>
            <a:ext cx="8534400" cy="38160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6970268" y="1141984"/>
            <a:ext cx="1905635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219200" algn="l"/>
                <a:tab pos="1581785" algn="l"/>
              </a:tabLst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ici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179067" y="1141984"/>
            <a:ext cx="5678170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893444" algn="l"/>
                <a:tab pos="1508760" algn="l"/>
                <a:tab pos="2365375" algn="l"/>
                <a:tab pos="3404870" algn="l"/>
                <a:tab pos="3767454" algn="l"/>
                <a:tab pos="4231005" algn="l"/>
                <a:tab pos="4904105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Plasma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cells	secrete	antibody	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the	</a:t>
            </a:r>
            <a:r>
              <a:rPr sz="2000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same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antigen 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membrane-bound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Ig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expressed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their 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</a:t>
            </a:r>
            <a:r>
              <a:rPr sz="2000" spc="1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precursor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xfrm>
            <a:off x="852932" y="2178303"/>
            <a:ext cx="8219440" cy="986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0045" marR="5080" indent="-347345">
              <a:lnSpc>
                <a:spcPct val="100000"/>
              </a:lnSpc>
              <a:buFont typeface="Wingdings"/>
              <a:buChar char=""/>
              <a:tabLst>
                <a:tab pos="360680" algn="l"/>
              </a:tabLst>
            </a:pP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Neutralization </a:t>
            </a:r>
            <a:r>
              <a:rPr sz="2000" b="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toxins, bacteria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viruses </a:t>
            </a:r>
            <a:r>
              <a:rPr sz="2000" b="0" spc="1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inhibition </a:t>
            </a:r>
            <a:r>
              <a:rPr sz="2000" b="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0" spc="-10" dirty="0">
                <a:solidFill>
                  <a:srgbClr val="FFFFFF"/>
                </a:solidFill>
                <a:latin typeface="Times New Roman"/>
                <a:cs typeface="Times New Roman"/>
              </a:rPr>
              <a:t>adherance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(or  </a:t>
            </a:r>
            <a:r>
              <a:rPr sz="3200" b="0" dirty="0">
                <a:solidFill>
                  <a:srgbClr val="FFFFFF"/>
                </a:solidFill>
                <a:latin typeface="Times New Roman"/>
                <a:cs typeface="Times New Roman"/>
              </a:rPr>
              <a:t>for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toxin, </a:t>
            </a:r>
            <a:r>
              <a:rPr sz="3200" b="0" spc="-15" dirty="0">
                <a:solidFill>
                  <a:srgbClr val="FFFFFF"/>
                </a:solidFill>
                <a:latin typeface="Times New Roman"/>
                <a:cs typeface="Times New Roman"/>
              </a:rPr>
              <a:t>sometimes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blocking active</a:t>
            </a:r>
            <a:r>
              <a:rPr sz="3200" b="0" spc="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200" b="0" spc="-5" dirty="0">
                <a:solidFill>
                  <a:srgbClr val="FFFFFF"/>
                </a:solidFill>
                <a:latin typeface="Times New Roman"/>
                <a:cs typeface="Times New Roman"/>
              </a:rPr>
              <a:t>sites)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0045" indent="-347345">
              <a:lnSpc>
                <a:spcPct val="100000"/>
              </a:lnSpc>
              <a:buFont typeface="Wingdings"/>
              <a:buChar char=""/>
              <a:tabLst>
                <a:tab pos="360680" algn="l"/>
              </a:tabLst>
            </a:pPr>
            <a:r>
              <a:rPr spc="-5" dirty="0"/>
              <a:t>Oposnization</a:t>
            </a: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"/>
              <a:tabLst>
                <a:tab pos="360680" algn="l"/>
              </a:tabLst>
            </a:pPr>
            <a:r>
              <a:rPr spc="-15" dirty="0"/>
              <a:t>Complement</a:t>
            </a:r>
            <a:r>
              <a:rPr spc="5" dirty="0"/>
              <a:t> </a:t>
            </a:r>
            <a:r>
              <a:rPr spc="-5" dirty="0"/>
              <a:t>activation</a:t>
            </a: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"/>
              <a:tabLst>
                <a:tab pos="360680" algn="l"/>
              </a:tabLst>
            </a:pPr>
            <a:r>
              <a:rPr spc="-25" dirty="0"/>
              <a:t>Immune </a:t>
            </a:r>
            <a:r>
              <a:rPr spc="-10" dirty="0"/>
              <a:t>complex </a:t>
            </a:r>
            <a:r>
              <a:rPr spc="-5" dirty="0"/>
              <a:t>clearance </a:t>
            </a:r>
            <a:r>
              <a:rPr dirty="0"/>
              <a:t>by</a:t>
            </a:r>
            <a:r>
              <a:rPr spc="90" dirty="0"/>
              <a:t> </a:t>
            </a:r>
            <a:r>
              <a:rPr spc="-10" dirty="0"/>
              <a:t>RBC</a:t>
            </a: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"/>
              <a:tabLst>
                <a:tab pos="360680" algn="l"/>
              </a:tabLst>
            </a:pPr>
            <a:r>
              <a:rPr spc="-15" dirty="0"/>
              <a:t>ADCC</a:t>
            </a: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"/>
              <a:tabLst>
                <a:tab pos="360680" algn="l"/>
              </a:tabLst>
            </a:pPr>
            <a:r>
              <a:rPr spc="-10" dirty="0"/>
              <a:t>Mast </a:t>
            </a:r>
            <a:r>
              <a:rPr spc="-5" dirty="0"/>
              <a:t>cell</a:t>
            </a:r>
            <a:r>
              <a:rPr spc="-90" dirty="0"/>
              <a:t> </a:t>
            </a:r>
            <a:r>
              <a:rPr spc="-5" dirty="0"/>
              <a:t>degranulation</a:t>
            </a:r>
          </a:p>
          <a:p>
            <a:pPr marL="360045" indent="-347345">
              <a:lnSpc>
                <a:spcPct val="100000"/>
              </a:lnSpc>
              <a:spcBef>
                <a:spcPts val="1200"/>
              </a:spcBef>
              <a:buFont typeface="Wingdings"/>
              <a:buChar char=""/>
              <a:tabLst>
                <a:tab pos="360680" algn="l"/>
              </a:tabLst>
            </a:pPr>
            <a:r>
              <a:rPr spc="-5" dirty="0"/>
              <a:t>Eosinophil</a:t>
            </a:r>
            <a:r>
              <a:rPr spc="-114" dirty="0"/>
              <a:t> </a:t>
            </a:r>
            <a:r>
              <a:rPr spc="-5" dirty="0"/>
              <a:t>degranulation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1224788" y="1114552"/>
            <a:ext cx="7493634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64790" marR="5080" indent="-2752725">
              <a:lnSpc>
                <a:spcPct val="100000"/>
              </a:lnSpc>
            </a:pP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Summary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b="1" spc="-20" dirty="0">
                <a:solidFill>
                  <a:srgbClr val="FFFF00"/>
                </a:solidFill>
                <a:latin typeface="Times New Roman"/>
                <a:cs typeface="Times New Roman"/>
              </a:rPr>
              <a:t>Some </a:t>
            </a:r>
            <a:r>
              <a:rPr sz="2000" b="1" dirty="0">
                <a:solidFill>
                  <a:srgbClr val="FFFF00"/>
                </a:solidFill>
                <a:latin typeface="Times New Roman"/>
                <a:cs typeface="Times New Roman"/>
              </a:rPr>
              <a:t>Of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The </a:t>
            </a:r>
            <a:r>
              <a:rPr sz="2000" b="1" spc="-45" dirty="0">
                <a:solidFill>
                  <a:srgbClr val="FFFF00"/>
                </a:solidFill>
                <a:latin typeface="Times New Roman"/>
                <a:cs typeface="Times New Roman"/>
              </a:rPr>
              <a:t>Way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That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Antibodies Function </a:t>
            </a:r>
            <a:r>
              <a:rPr sz="2000" b="1" spc="-105" dirty="0">
                <a:solidFill>
                  <a:srgbClr val="FFFF00"/>
                </a:solidFill>
                <a:latin typeface="Times New Roman"/>
                <a:cs typeface="Times New Roman"/>
              </a:rPr>
              <a:t>To </a:t>
            </a:r>
            <a:r>
              <a:rPr sz="20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Protect 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Against</a:t>
            </a:r>
            <a:r>
              <a:rPr sz="2000" b="1" spc="-9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Infections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17575" rIns="0" bIns="0" rtlCol="0">
            <a:spAutoFit/>
          </a:bodyPr>
          <a:lstStyle/>
          <a:p>
            <a:pPr marL="700405">
              <a:lnSpc>
                <a:spcPct val="100000"/>
              </a:lnSpc>
            </a:pPr>
            <a:r>
              <a:rPr sz="3200" spc="-20" dirty="0"/>
              <a:t>Antibody </a:t>
            </a:r>
            <a:r>
              <a:rPr sz="3200" spc="-5" dirty="0"/>
              <a:t>classes </a:t>
            </a:r>
            <a:r>
              <a:rPr sz="3200" spc="-10" dirty="0"/>
              <a:t>&amp; </a:t>
            </a:r>
            <a:r>
              <a:rPr sz="3200" spc="-5" dirty="0"/>
              <a:t>Biological</a:t>
            </a:r>
            <a:r>
              <a:rPr sz="3200" spc="-35" dirty="0"/>
              <a:t> </a:t>
            </a:r>
            <a:r>
              <a:rPr sz="3200" spc="-20" dirty="0"/>
              <a:t>Activites</a:t>
            </a:r>
            <a:endParaRPr sz="3200"/>
          </a:p>
        </p:txBody>
      </p:sp>
      <p:sp>
        <p:nvSpPr>
          <p:cNvPr id="248" name="object 248"/>
          <p:cNvSpPr txBox="1"/>
          <p:nvPr/>
        </p:nvSpPr>
        <p:spPr>
          <a:xfrm>
            <a:off x="746251" y="2115311"/>
            <a:ext cx="8202295" cy="35642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dirty="0">
                <a:solidFill>
                  <a:srgbClr val="FFFF00"/>
                </a:solidFill>
                <a:latin typeface="Times New Roman"/>
                <a:cs typeface="Times New Roman"/>
              </a:rPr>
              <a:t>: </a:t>
            </a:r>
            <a:r>
              <a:rPr sz="1800" spc="-5" dirty="0">
                <a:solidFill>
                  <a:srgbClr val="FFFF00"/>
                </a:solidFill>
                <a:latin typeface="Times New Roman"/>
                <a:cs typeface="Times New Roman"/>
              </a:rPr>
              <a:t>Each </a:t>
            </a:r>
            <a:r>
              <a:rPr sz="1800" u="sng" spc="-10" dirty="0">
                <a:solidFill>
                  <a:srgbClr val="FFFF00"/>
                </a:solidFill>
                <a:latin typeface="Times New Roman"/>
                <a:cs typeface="Times New Roman"/>
              </a:rPr>
              <a:t>class </a:t>
            </a:r>
            <a:r>
              <a:rPr sz="1800" spc="-5" dirty="0">
                <a:solidFill>
                  <a:srgbClr val="FFFF00"/>
                </a:solidFill>
                <a:latin typeface="Times New Roman"/>
                <a:cs typeface="Times New Roman"/>
              </a:rPr>
              <a:t>is </a:t>
            </a:r>
            <a:r>
              <a:rPr sz="1800" dirty="0">
                <a:solidFill>
                  <a:srgbClr val="FFFF00"/>
                </a:solidFill>
                <a:latin typeface="Times New Roman"/>
                <a:cs typeface="Times New Roman"/>
              </a:rPr>
              <a:t>distinguished </a:t>
            </a:r>
            <a:r>
              <a:rPr sz="1800" spc="5" dirty="0">
                <a:solidFill>
                  <a:srgbClr val="FFFF00"/>
                </a:solidFill>
                <a:latin typeface="Times New Roman"/>
                <a:cs typeface="Times New Roman"/>
              </a:rPr>
              <a:t>by unique </a:t>
            </a:r>
            <a:r>
              <a:rPr sz="1800" spc="-5" dirty="0">
                <a:solidFill>
                  <a:srgbClr val="FFFF00"/>
                </a:solidFill>
                <a:latin typeface="Times New Roman"/>
                <a:cs typeface="Times New Roman"/>
              </a:rPr>
              <a:t>a.a. sequences </a:t>
            </a:r>
            <a:r>
              <a:rPr sz="1800" dirty="0">
                <a:solidFill>
                  <a:srgbClr val="FFFF00"/>
                </a:solidFill>
                <a:latin typeface="Times New Roman"/>
                <a:cs typeface="Times New Roman"/>
              </a:rPr>
              <a:t>in the </a:t>
            </a:r>
            <a:r>
              <a:rPr sz="1800" spc="-5" dirty="0">
                <a:solidFill>
                  <a:srgbClr val="FFFF00"/>
                </a:solidFill>
                <a:latin typeface="Times New Roman"/>
                <a:cs typeface="Times New Roman"/>
              </a:rPr>
              <a:t>H. chain </a:t>
            </a:r>
            <a:r>
              <a:rPr sz="1800" dirty="0">
                <a:solidFill>
                  <a:srgbClr val="FFFF00"/>
                </a:solidFill>
                <a:latin typeface="Times New Roman"/>
                <a:cs typeface="Times New Roman"/>
              </a:rPr>
              <a:t>constant</a:t>
            </a:r>
            <a:r>
              <a:rPr sz="1800" spc="-7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spc="-5" dirty="0">
                <a:solidFill>
                  <a:srgbClr val="FFFF00"/>
                </a:solidFill>
                <a:latin typeface="Times New Roman"/>
                <a:cs typeface="Times New Roman"/>
              </a:rPr>
              <a:t>region.</a:t>
            </a:r>
            <a:endParaRPr sz="1800">
              <a:latin typeface="Times New Roman"/>
              <a:cs typeface="Times New Roman"/>
            </a:endParaRPr>
          </a:p>
          <a:p>
            <a:pPr marL="292735" marR="5080" indent="-8890">
              <a:lnSpc>
                <a:spcPts val="3120"/>
              </a:lnSpc>
              <a:spcBef>
                <a:spcPts val="190"/>
              </a:spcBef>
              <a:buChar char="-"/>
              <a:tabLst>
                <a:tab pos="43053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&gt;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 move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across epithelial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layers,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called transcytosis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(the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presence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J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allows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IgA &amp; IgM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bind to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receptors on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secretory cells)</a:t>
            </a:r>
            <a:endParaRPr sz="2000">
              <a:latin typeface="Times New Roman"/>
              <a:cs typeface="Times New Roman"/>
            </a:endParaRPr>
          </a:p>
          <a:p>
            <a:pPr marL="292735" marR="8255" indent="-8890">
              <a:lnSpc>
                <a:spcPts val="3120"/>
              </a:lnSpc>
              <a:buChar char="-"/>
              <a:tabLst>
                <a:tab pos="530860" algn="l"/>
                <a:tab pos="1134110" algn="l"/>
                <a:tab pos="1442085" algn="l"/>
                <a:tab pos="2130425" algn="l"/>
                <a:tab pos="3181985" algn="l"/>
                <a:tab pos="4203065" algn="l"/>
                <a:tab pos="5617845" algn="l"/>
                <a:tab pos="6644640" algn="l"/>
                <a:tab pos="7178040" algn="l"/>
                <a:tab pos="7540625" algn="l"/>
              </a:tabLst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&gt;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acti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ates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cla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ss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ical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2000" spc="-50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-35" dirty="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sz="2000" spc="2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0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	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sz="2000" spc="10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gh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er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valency</a:t>
            </a:r>
            <a:endParaRPr sz="2000">
              <a:latin typeface="Times New Roman"/>
              <a:cs typeface="Times New Roman"/>
            </a:endParaRPr>
          </a:p>
          <a:p>
            <a:pPr marL="424180" indent="-146685">
              <a:lnSpc>
                <a:spcPct val="100000"/>
              </a:lnSpc>
              <a:spcBef>
                <a:spcPts val="660"/>
              </a:spcBef>
              <a:buChar char="-"/>
              <a:tabLst>
                <a:tab pos="42418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induce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mast-cell</a:t>
            </a:r>
            <a:r>
              <a:rPr sz="2000" spc="9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degranulation</a:t>
            </a:r>
            <a:endParaRPr sz="2000">
              <a:latin typeface="Times New Roman"/>
              <a:cs typeface="Times New Roman"/>
            </a:endParaRPr>
          </a:p>
          <a:p>
            <a:pPr marL="292735" marR="6985" indent="-8890">
              <a:lnSpc>
                <a:spcPct val="140000"/>
              </a:lnSpc>
              <a:buChar char="-"/>
              <a:tabLst>
                <a:tab pos="491490" algn="l"/>
              </a:tabLst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binds 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phagocytes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 opsonization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ADCC )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can be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transported across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placental</a:t>
            </a:r>
            <a:r>
              <a:rPr sz="20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tissue</a:t>
            </a:r>
            <a:endParaRPr sz="2000">
              <a:latin typeface="Times New Roman"/>
              <a:cs typeface="Times New Roman"/>
            </a:endParaRPr>
          </a:p>
          <a:p>
            <a:pPr marL="405765">
              <a:lnSpc>
                <a:spcPct val="100000"/>
              </a:lnSpc>
              <a:spcBef>
                <a:spcPts val="960"/>
              </a:spcBef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(Natural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passive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immunization)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615694" y="1572767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36575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15694" y="1606296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12191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6071108" y="471423"/>
            <a:ext cx="3322954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567943" rIns="0" bIns="0" rtlCol="0">
            <a:spAutoFit/>
          </a:bodyPr>
          <a:lstStyle/>
          <a:p>
            <a:pPr marL="1407795">
              <a:lnSpc>
                <a:spcPct val="100000"/>
              </a:lnSpc>
            </a:pPr>
            <a:r>
              <a:rPr spc="-5" dirty="0"/>
              <a:t>Four Distinct Roles </a:t>
            </a:r>
            <a:r>
              <a:rPr dirty="0"/>
              <a:t>Of </a:t>
            </a:r>
            <a:r>
              <a:rPr spc="-5" dirty="0"/>
              <a:t>Fc Binding</a:t>
            </a:r>
            <a:r>
              <a:rPr spc="-60" dirty="0"/>
              <a:t> </a:t>
            </a:r>
            <a:r>
              <a:rPr spc="-5" dirty="0"/>
              <a:t>Proteins</a:t>
            </a:r>
          </a:p>
        </p:txBody>
      </p:sp>
      <p:sp>
        <p:nvSpPr>
          <p:cNvPr id="248" name="object 248"/>
          <p:cNvSpPr txBox="1"/>
          <p:nvPr/>
        </p:nvSpPr>
        <p:spPr>
          <a:xfrm>
            <a:off x="8311388" y="5284216"/>
            <a:ext cx="943610" cy="316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sz="2000" spc="3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signal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822452" y="4430776"/>
            <a:ext cx="7063105" cy="1596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③</a:t>
            </a:r>
            <a:r>
              <a:rPr sz="2000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Trigger effector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functions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 Opsonization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sz="2000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ADCC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60"/>
              </a:spcBef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④</a:t>
            </a:r>
            <a:r>
              <a:rPr sz="200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Cross-linking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FcR generates immuno-regulatory</a:t>
            </a:r>
            <a:r>
              <a:rPr sz="2000" spc="1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signals</a:t>
            </a:r>
            <a:endParaRPr sz="2000">
              <a:latin typeface="Times New Roman"/>
              <a:cs typeface="Times New Roman"/>
            </a:endParaRPr>
          </a:p>
          <a:p>
            <a:pPr marL="12700" marR="5080" indent="255904">
              <a:lnSpc>
                <a:spcPct val="14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affect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cell activation,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differentiation,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etc.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which </a:t>
            </a:r>
            <a:r>
              <a:rPr sz="2000" spc="5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similar 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transduction from</a:t>
            </a:r>
            <a:r>
              <a:rPr sz="2000" spc="-1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BcR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615694" y="1787651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33527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15694" y="1822704"/>
            <a:ext cx="8857615" cy="0"/>
          </a:xfrm>
          <a:custGeom>
            <a:avLst/>
            <a:gdLst/>
            <a:ahLst/>
            <a:cxnLst/>
            <a:rect l="l" t="t" r="r" b="b"/>
            <a:pathLst>
              <a:path w="8857615">
                <a:moveTo>
                  <a:pt x="0" y="0"/>
                </a:moveTo>
                <a:lnTo>
                  <a:pt x="8857489" y="0"/>
                </a:lnTo>
              </a:path>
            </a:pathLst>
          </a:custGeom>
          <a:ln w="12191">
            <a:solidFill>
              <a:srgbClr val="CC00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 txBox="1"/>
          <p:nvPr/>
        </p:nvSpPr>
        <p:spPr>
          <a:xfrm>
            <a:off x="642619" y="2028952"/>
            <a:ext cx="6898005" cy="22917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: </a:t>
            </a:r>
            <a:r>
              <a:rPr sz="14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14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essential for </a:t>
            </a:r>
            <a:r>
              <a:rPr sz="14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many </a:t>
            </a:r>
            <a:r>
              <a:rPr sz="1400" b="1" spc="-20" dirty="0">
                <a:solidFill>
                  <a:srgbClr val="FFFFFF"/>
                </a:solidFill>
                <a:latin typeface="Times New Roman"/>
                <a:cs typeface="Times New Roman"/>
              </a:rPr>
              <a:t>of the </a:t>
            </a:r>
            <a:r>
              <a:rPr sz="14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biological functions </a:t>
            </a:r>
            <a:r>
              <a:rPr sz="1400" b="1" spc="-2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1400" b="1" spc="1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4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1850">
              <a:latin typeface="Times New Roman"/>
              <a:cs typeface="Times New Roman"/>
            </a:endParaRPr>
          </a:p>
          <a:p>
            <a:pPr marL="192405">
              <a:lnSpc>
                <a:spcPct val="10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①</a:t>
            </a:r>
            <a:r>
              <a:rPr sz="2000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movement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Ab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across cell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membranes</a:t>
            </a:r>
            <a:r>
              <a:rPr sz="2000" spc="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41959">
              <a:lnSpc>
                <a:spcPct val="100000"/>
              </a:lnSpc>
              <a:spcBef>
                <a:spcPts val="960"/>
              </a:spcBef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poly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for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pentameric IgA &amp;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some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extent, pentameric</a:t>
            </a:r>
            <a:r>
              <a:rPr sz="2000" spc="1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IgM</a:t>
            </a:r>
            <a:endParaRPr sz="2000">
              <a:latin typeface="Times New Roman"/>
              <a:cs typeface="Times New Roman"/>
            </a:endParaRPr>
          </a:p>
          <a:p>
            <a:pPr marL="506095" marR="171450" indent="-314325">
              <a:lnSpc>
                <a:spcPct val="140000"/>
              </a:lnSpc>
            </a:pPr>
            <a:r>
              <a:rPr sz="2000" spc="-665" dirty="0">
                <a:solidFill>
                  <a:srgbClr val="FFFFFF"/>
                </a:solidFill>
                <a:latin typeface="Calibri"/>
                <a:cs typeface="Calibri"/>
              </a:rPr>
              <a:t>②</a:t>
            </a:r>
            <a:r>
              <a:rPr sz="2000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transfer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lgG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from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mother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fetus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across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placenta :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FcRN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2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2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2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62000" y="457200"/>
            <a:ext cx="8257032" cy="65379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687571" y="6744209"/>
            <a:ext cx="5758180" cy="2180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14045" algn="r">
              <a:lnSpc>
                <a:spcPts val="740"/>
              </a:lnSpc>
            </a:pPr>
            <a:r>
              <a:rPr sz="1400" spc="-5" dirty="0">
                <a:latin typeface="Times New Roman"/>
                <a:cs typeface="Times New Roman"/>
              </a:rPr>
              <a:t>73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98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r>
              <a:rPr sz="1400" spc="-20" smtClean="0">
                <a:latin typeface="Times New Roman"/>
                <a:cs typeface="Times New Roman"/>
              </a:rPr>
              <a:t>  </a:t>
            </a:r>
            <a:r>
              <a:rPr sz="2400" spc="7" baseline="-32986" dirty="0">
                <a:latin typeface="Comic Sans MS"/>
                <a:cs typeface="Comic Sans MS"/>
              </a:rPr>
              <a:t>© </a:t>
            </a:r>
            <a:r>
              <a:rPr sz="2400" baseline="-32986" dirty="0">
                <a:latin typeface="Comic Sans MS"/>
                <a:cs typeface="Comic Sans MS"/>
              </a:rPr>
              <a:t>New Science Press Ltd.</a:t>
            </a:r>
            <a:r>
              <a:rPr sz="2400" spc="37" baseline="-32986" dirty="0">
                <a:latin typeface="Comic Sans MS"/>
                <a:cs typeface="Comic Sans MS"/>
              </a:rPr>
              <a:t> </a:t>
            </a:r>
            <a:r>
              <a:rPr sz="2400" baseline="-32986" dirty="0">
                <a:latin typeface="Comic Sans MS"/>
                <a:cs typeface="Comic Sans MS"/>
              </a:rPr>
              <a:t>2003</a:t>
            </a:r>
            <a:endParaRPr sz="2400" baseline="-32986">
              <a:latin typeface="Comic Sans MS"/>
              <a:cs typeface="Comic Sans MS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2909" y="10088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0" y="45719"/>
                </a:moveTo>
                <a:lnTo>
                  <a:pt x="45719" y="45719"/>
                </a:lnTo>
                <a:lnTo>
                  <a:pt x="45719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531" y="10668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143000"/>
            <a:ext cx="0" cy="24765"/>
          </a:xfrm>
          <a:custGeom>
            <a:avLst/>
            <a:gdLst/>
            <a:ahLst/>
            <a:cxnLst/>
            <a:rect l="l" t="t" r="r" b="b"/>
            <a:pathLst>
              <a:path h="24765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24383">
            <a:solidFill>
              <a:srgbClr val="1B1B6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194816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228344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4020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5087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1F1F7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569719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603247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670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3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81051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3794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7147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91719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6531" y="19507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46531" y="19720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336"/>
                </a:moveTo>
                <a:lnTo>
                  <a:pt x="21336" y="21336"/>
                </a:lnTo>
                <a:lnTo>
                  <a:pt x="21336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20177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205130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6269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208483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727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215188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221284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224637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234696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380488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5542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33924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4303776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4383023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52059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2C2C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5373623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5407152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A2AA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550773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929A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552907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5535167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55412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828A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560832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561441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5687567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5696711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5721096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57546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39">
            <a:solidFill>
              <a:srgbClr val="2626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576986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5775959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5782055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424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5821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4249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5882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323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591616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323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595579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5964935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598932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6">
            <a:solidFill>
              <a:srgbClr val="22228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6022847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2222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60899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39">
            <a:solidFill>
              <a:srgbClr val="21218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6150864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21218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618439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6">
            <a:solidFill>
              <a:srgbClr val="1F1F8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6230111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6263640"/>
            <a:ext cx="0" cy="2159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21335">
            <a:solidFill>
              <a:srgbClr val="1F1F7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63581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15240">
            <a:solidFill>
              <a:srgbClr val="1E1E7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64922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15240">
            <a:solidFill>
              <a:srgbClr val="1D1D7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6525768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D1D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6547104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6553200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6559295"/>
            <a:ext cx="0" cy="2159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21335">
            <a:solidFill>
              <a:srgbClr val="1B1B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670560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6714743"/>
            <a:ext cx="0" cy="635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6720840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8"/>
                </a:lnTo>
              </a:path>
            </a:pathLst>
          </a:custGeom>
          <a:ln w="45718">
            <a:solidFill>
              <a:srgbClr val="1919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7141464"/>
            <a:ext cx="0" cy="82550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82295"/>
                </a:moveTo>
                <a:lnTo>
                  <a:pt x="0" y="0"/>
                </a:lnTo>
                <a:lnTo>
                  <a:pt x="0" y="82295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457200"/>
            <a:ext cx="9144000" cy="94615"/>
          </a:xfrm>
          <a:custGeom>
            <a:avLst/>
            <a:gdLst/>
            <a:ahLst/>
            <a:cxnLst/>
            <a:rect l="l" t="t" r="r" b="b"/>
            <a:pathLst>
              <a:path w="9144000" h="94615">
                <a:moveTo>
                  <a:pt x="0" y="94488"/>
                </a:moveTo>
                <a:lnTo>
                  <a:pt x="9144000" y="94488"/>
                </a:lnTo>
                <a:lnTo>
                  <a:pt x="9144000" y="0"/>
                </a:lnTo>
                <a:lnTo>
                  <a:pt x="0" y="0"/>
                </a:lnTo>
                <a:lnTo>
                  <a:pt x="0" y="94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633983"/>
            <a:ext cx="9144000" cy="113030"/>
          </a:xfrm>
          <a:custGeom>
            <a:avLst/>
            <a:gdLst/>
            <a:ahLst/>
            <a:cxnLst/>
            <a:rect l="l" t="t" r="r" b="b"/>
            <a:pathLst>
              <a:path w="9144000" h="113029">
                <a:moveTo>
                  <a:pt x="0" y="112776"/>
                </a:moveTo>
                <a:lnTo>
                  <a:pt x="9144000" y="112776"/>
                </a:lnTo>
                <a:lnTo>
                  <a:pt x="9144000" y="0"/>
                </a:lnTo>
                <a:lnTo>
                  <a:pt x="0" y="0"/>
                </a:lnTo>
                <a:lnTo>
                  <a:pt x="0" y="112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1152144"/>
            <a:ext cx="9144000" cy="2158365"/>
          </a:xfrm>
          <a:custGeom>
            <a:avLst/>
            <a:gdLst/>
            <a:ahLst/>
            <a:cxnLst/>
            <a:rect l="l" t="t" r="r" b="b"/>
            <a:pathLst>
              <a:path w="9144000" h="2158365">
                <a:moveTo>
                  <a:pt x="0" y="2157983"/>
                </a:moveTo>
                <a:lnTo>
                  <a:pt x="9144000" y="2157983"/>
                </a:lnTo>
                <a:lnTo>
                  <a:pt x="9144000" y="0"/>
                </a:lnTo>
                <a:lnTo>
                  <a:pt x="0" y="0"/>
                </a:lnTo>
                <a:lnTo>
                  <a:pt x="0" y="21579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74371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27431">
            <a:solidFill>
              <a:srgbClr val="1818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4340" y="100888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0" y="45719"/>
                </a:moveTo>
                <a:lnTo>
                  <a:pt x="45719" y="45719"/>
                </a:lnTo>
                <a:lnTo>
                  <a:pt x="45719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46531" y="10668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335"/>
                </a:moveTo>
                <a:lnTo>
                  <a:pt x="21335" y="21335"/>
                </a:lnTo>
                <a:lnTo>
                  <a:pt x="21335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29768" y="722376"/>
            <a:ext cx="9198862" cy="65928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746759"/>
            <a:ext cx="9144000" cy="405765"/>
          </a:xfrm>
          <a:custGeom>
            <a:avLst/>
            <a:gdLst/>
            <a:ahLst/>
            <a:cxnLst/>
            <a:rect l="l" t="t" r="r" b="b"/>
            <a:pathLst>
              <a:path w="9144000" h="405765">
                <a:moveTo>
                  <a:pt x="0" y="405383"/>
                </a:moveTo>
                <a:lnTo>
                  <a:pt x="9144000" y="405383"/>
                </a:lnTo>
                <a:lnTo>
                  <a:pt x="9144000" y="0"/>
                </a:lnTo>
                <a:lnTo>
                  <a:pt x="0" y="0"/>
                </a:lnTo>
                <a:lnTo>
                  <a:pt x="0" y="405383"/>
                </a:lnTo>
                <a:close/>
              </a:path>
            </a:pathLst>
          </a:custGeom>
          <a:solidFill>
            <a:srgbClr val="00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740663"/>
            <a:ext cx="9144000" cy="417830"/>
          </a:xfrm>
          <a:custGeom>
            <a:avLst/>
            <a:gdLst/>
            <a:ahLst/>
            <a:cxnLst/>
            <a:rect l="l" t="t" r="r" b="b"/>
            <a:pathLst>
              <a:path w="9144000" h="417830">
                <a:moveTo>
                  <a:pt x="0" y="402335"/>
                </a:moveTo>
                <a:lnTo>
                  <a:pt x="0" y="417575"/>
                </a:lnTo>
                <a:lnTo>
                  <a:pt x="9144000" y="417575"/>
                </a:lnTo>
                <a:lnTo>
                  <a:pt x="9144000" y="411479"/>
                </a:lnTo>
                <a:lnTo>
                  <a:pt x="9143" y="411479"/>
                </a:lnTo>
                <a:lnTo>
                  <a:pt x="0" y="402335"/>
                </a:lnTo>
                <a:close/>
              </a:path>
              <a:path w="9144000" h="417830">
                <a:moveTo>
                  <a:pt x="9143" y="6095"/>
                </a:moveTo>
                <a:lnTo>
                  <a:pt x="0" y="12191"/>
                </a:lnTo>
                <a:lnTo>
                  <a:pt x="0" y="402335"/>
                </a:lnTo>
                <a:lnTo>
                  <a:pt x="9143" y="411479"/>
                </a:lnTo>
                <a:lnTo>
                  <a:pt x="9143" y="6095"/>
                </a:lnTo>
                <a:close/>
              </a:path>
              <a:path w="9144000" h="417830">
                <a:moveTo>
                  <a:pt x="9137904" y="402335"/>
                </a:moveTo>
                <a:lnTo>
                  <a:pt x="9143" y="402335"/>
                </a:lnTo>
                <a:lnTo>
                  <a:pt x="9143" y="411479"/>
                </a:lnTo>
                <a:lnTo>
                  <a:pt x="9137904" y="411479"/>
                </a:lnTo>
                <a:lnTo>
                  <a:pt x="9137904" y="402335"/>
                </a:lnTo>
                <a:close/>
              </a:path>
              <a:path w="9144000" h="417830">
                <a:moveTo>
                  <a:pt x="9137904" y="6095"/>
                </a:moveTo>
                <a:lnTo>
                  <a:pt x="9137904" y="411479"/>
                </a:lnTo>
                <a:lnTo>
                  <a:pt x="9144000" y="402335"/>
                </a:lnTo>
                <a:lnTo>
                  <a:pt x="9144000" y="12192"/>
                </a:lnTo>
                <a:lnTo>
                  <a:pt x="9137904" y="6095"/>
                </a:lnTo>
                <a:close/>
              </a:path>
              <a:path w="9144000" h="417830">
                <a:moveTo>
                  <a:pt x="9144000" y="402335"/>
                </a:moveTo>
                <a:lnTo>
                  <a:pt x="9137904" y="411479"/>
                </a:lnTo>
                <a:lnTo>
                  <a:pt x="9144000" y="411479"/>
                </a:lnTo>
                <a:lnTo>
                  <a:pt x="9144000" y="402335"/>
                </a:lnTo>
                <a:close/>
              </a:path>
              <a:path w="9144000" h="417830">
                <a:moveTo>
                  <a:pt x="9144000" y="0"/>
                </a:moveTo>
                <a:lnTo>
                  <a:pt x="0" y="0"/>
                </a:lnTo>
                <a:lnTo>
                  <a:pt x="0" y="12191"/>
                </a:lnTo>
                <a:lnTo>
                  <a:pt x="9143" y="6095"/>
                </a:lnTo>
                <a:lnTo>
                  <a:pt x="9144000" y="6095"/>
                </a:lnTo>
                <a:lnTo>
                  <a:pt x="9144000" y="0"/>
                </a:lnTo>
                <a:close/>
              </a:path>
              <a:path w="9144000" h="417830">
                <a:moveTo>
                  <a:pt x="9137904" y="6095"/>
                </a:moveTo>
                <a:lnTo>
                  <a:pt x="9143" y="6095"/>
                </a:lnTo>
                <a:lnTo>
                  <a:pt x="9143" y="12192"/>
                </a:lnTo>
                <a:lnTo>
                  <a:pt x="9137904" y="12192"/>
                </a:lnTo>
                <a:lnTo>
                  <a:pt x="9137904" y="6095"/>
                </a:lnTo>
                <a:close/>
              </a:path>
              <a:path w="9144000" h="417830">
                <a:moveTo>
                  <a:pt x="9144000" y="6095"/>
                </a:moveTo>
                <a:lnTo>
                  <a:pt x="9137904" y="6095"/>
                </a:lnTo>
                <a:lnTo>
                  <a:pt x="9144000" y="12192"/>
                </a:lnTo>
                <a:lnTo>
                  <a:pt x="914400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457200" y="471423"/>
            <a:ext cx="9144000" cy="680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26100">
              <a:lnSpc>
                <a:spcPct val="100000"/>
              </a:lnSpc>
            </a:pP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Antibody classes </a:t>
            </a:r>
            <a:r>
              <a:rPr sz="1400" b="1" spc="-10" dirty="0">
                <a:solidFill>
                  <a:srgbClr val="CC0099"/>
                </a:solidFill>
                <a:latin typeface="Arial"/>
                <a:cs typeface="Arial"/>
              </a:rPr>
              <a:t>&amp; </a:t>
            </a:r>
            <a:r>
              <a:rPr sz="1400" b="1" spc="-15" dirty="0">
                <a:solidFill>
                  <a:srgbClr val="CC0099"/>
                </a:solidFill>
                <a:latin typeface="Arial"/>
                <a:cs typeface="Arial"/>
              </a:rPr>
              <a:t>Biological</a:t>
            </a:r>
            <a:r>
              <a:rPr sz="1400" b="1" spc="155" dirty="0">
                <a:solidFill>
                  <a:srgbClr val="CC0099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CC0099"/>
                </a:solidFill>
                <a:latin typeface="Arial"/>
                <a:cs typeface="Arial"/>
              </a:rPr>
              <a:t>Activites</a:t>
            </a:r>
            <a:endParaRPr sz="1400">
              <a:latin typeface="Arial"/>
              <a:cs typeface="Arial"/>
            </a:endParaRPr>
          </a:p>
          <a:p>
            <a:pPr marL="701040">
              <a:lnSpc>
                <a:spcPct val="100000"/>
              </a:lnSpc>
              <a:spcBef>
                <a:spcPts val="790"/>
              </a:spcBef>
            </a:pPr>
            <a:r>
              <a:rPr sz="2000" dirty="0">
                <a:latin typeface="Times New Roman"/>
                <a:cs typeface="Times New Roman"/>
              </a:rPr>
              <a:t>Properties </a:t>
            </a:r>
            <a:r>
              <a:rPr sz="2000" spc="-10" dirty="0">
                <a:latin typeface="Times New Roman"/>
                <a:cs typeface="Times New Roman"/>
              </a:rPr>
              <a:t>&amp; </a:t>
            </a:r>
            <a:r>
              <a:rPr sz="2000" spc="-5" dirty="0">
                <a:latin typeface="Times New Roman"/>
                <a:cs typeface="Times New Roman"/>
              </a:rPr>
              <a:t>biological activities </a:t>
            </a:r>
            <a:r>
              <a:rPr sz="2000" dirty="0">
                <a:latin typeface="Times New Roman"/>
                <a:cs typeface="Times New Roman"/>
              </a:rPr>
              <a:t>of </a:t>
            </a:r>
            <a:r>
              <a:rPr sz="2000" spc="-10" dirty="0">
                <a:latin typeface="Times New Roman"/>
                <a:cs typeface="Times New Roman"/>
              </a:rPr>
              <a:t>classes &amp; subclasses </a:t>
            </a:r>
            <a:r>
              <a:rPr sz="2000" dirty="0">
                <a:latin typeface="Times New Roman"/>
                <a:cs typeface="Times New Roman"/>
              </a:rPr>
              <a:t>of </a:t>
            </a:r>
            <a:r>
              <a:rPr sz="2000" spc="-20" dirty="0">
                <a:latin typeface="Times New Roman"/>
                <a:cs typeface="Times New Roman"/>
              </a:rPr>
              <a:t>human </a:t>
            </a:r>
            <a:r>
              <a:rPr sz="2000" spc="-10" dirty="0">
                <a:latin typeface="Times New Roman"/>
                <a:cs typeface="Times New Roman"/>
              </a:rPr>
              <a:t>serum</a:t>
            </a:r>
            <a:r>
              <a:rPr sz="2000" spc="120" dirty="0">
                <a:latin typeface="Times New Roman"/>
                <a:cs typeface="Times New Roman"/>
              </a:rPr>
              <a:t> </a:t>
            </a:r>
            <a:r>
              <a:rPr sz="2000" spc="-5" dirty="0">
                <a:latin typeface="Times New Roman"/>
                <a:cs typeface="Times New Roman"/>
              </a:rPr>
              <a:t>Ig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8634476" y="6744209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 txBox="1"/>
          <p:nvPr/>
        </p:nvSpPr>
        <p:spPr>
          <a:xfrm>
            <a:off x="1002283" y="645159"/>
            <a:ext cx="7826375" cy="621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45" dirty="0">
                <a:solidFill>
                  <a:srgbClr val="FFFF00"/>
                </a:solidFill>
                <a:latin typeface="Times New Roman"/>
                <a:cs typeface="Times New Roman"/>
              </a:rPr>
              <a:t>Now, </a:t>
            </a:r>
            <a:r>
              <a:rPr sz="2000" spc="-30" dirty="0">
                <a:solidFill>
                  <a:srgbClr val="FFFF00"/>
                </a:solidFill>
                <a:latin typeface="Times New Roman"/>
                <a:cs typeface="Times New Roman"/>
              </a:rPr>
              <a:t>we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know how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antibody is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made.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So, </a:t>
            </a:r>
            <a:r>
              <a:rPr sz="2000" b="1" u="heavy" spc="-5" dirty="0">
                <a:solidFill>
                  <a:srgbClr val="FFFF00"/>
                </a:solidFill>
                <a:latin typeface="Times New Roman"/>
                <a:cs typeface="Times New Roman"/>
              </a:rPr>
              <a:t>how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does </a:t>
            </a: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it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work </a:t>
            </a:r>
            <a:r>
              <a:rPr sz="2000" spc="-10" dirty="0">
                <a:solidFill>
                  <a:srgbClr val="FFFF00"/>
                </a:solidFill>
                <a:latin typeface="Times New Roman"/>
                <a:cs typeface="Times New Roman"/>
              </a:rPr>
              <a:t>and </a:t>
            </a:r>
            <a:r>
              <a:rPr sz="2000" b="1" u="heavy" spc="-15" dirty="0">
                <a:solidFill>
                  <a:srgbClr val="FFFF00"/>
                </a:solidFill>
                <a:latin typeface="Times New Roman"/>
                <a:cs typeface="Times New Roman"/>
              </a:rPr>
              <a:t>where</a:t>
            </a:r>
            <a:r>
              <a:rPr sz="2000" b="1" u="heavy" spc="34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FF00"/>
                </a:solidFill>
                <a:latin typeface="Times New Roman"/>
                <a:cs typeface="Times New Roman"/>
              </a:rPr>
              <a:t>does</a:t>
            </a:r>
            <a:endParaRPr sz="2000">
              <a:latin typeface="Times New Roman"/>
              <a:cs typeface="Times New Roman"/>
            </a:endParaRPr>
          </a:p>
          <a:p>
            <a:pPr marL="398145" algn="ctr">
              <a:lnSpc>
                <a:spcPct val="100000"/>
              </a:lnSpc>
            </a:pPr>
            <a:r>
              <a:rPr sz="2000" spc="-5" dirty="0">
                <a:solidFill>
                  <a:srgbClr val="FFFF00"/>
                </a:solidFill>
                <a:latin typeface="Times New Roman"/>
                <a:cs typeface="Times New Roman"/>
              </a:rPr>
              <a:t>it</a:t>
            </a:r>
            <a:r>
              <a:rPr sz="2000" spc="-11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00"/>
                </a:solidFill>
                <a:latin typeface="Times New Roman"/>
                <a:cs typeface="Times New Roman"/>
              </a:rPr>
              <a:t>work?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313432" y="1365503"/>
            <a:ext cx="6577583" cy="31485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313432" y="4498847"/>
            <a:ext cx="6531864" cy="2639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 txBox="1"/>
          <p:nvPr/>
        </p:nvSpPr>
        <p:spPr>
          <a:xfrm>
            <a:off x="6366764" y="4372355"/>
            <a:ext cx="1354455" cy="149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5" dirty="0">
                <a:latin typeface="Times New Roman"/>
                <a:cs typeface="Times New Roman"/>
              </a:rPr>
              <a:t>* </a:t>
            </a:r>
            <a:r>
              <a:rPr sz="800" spc="-15" dirty="0">
                <a:latin typeface="Times New Roman"/>
                <a:cs typeface="Times New Roman"/>
              </a:rPr>
              <a:t>Opsonin </a:t>
            </a:r>
            <a:r>
              <a:rPr sz="800" spc="-10" dirty="0">
                <a:latin typeface="Times New Roman"/>
                <a:cs typeface="Times New Roman"/>
              </a:rPr>
              <a:t>in </a:t>
            </a:r>
            <a:r>
              <a:rPr sz="800" dirty="0">
                <a:latin typeface="Times New Roman"/>
                <a:cs typeface="Times New Roman"/>
              </a:rPr>
              <a:t>50% </a:t>
            </a:r>
            <a:r>
              <a:rPr sz="800" spc="-15" dirty="0">
                <a:latin typeface="Times New Roman"/>
                <a:cs typeface="Times New Roman"/>
              </a:rPr>
              <a:t>of</a:t>
            </a:r>
            <a:r>
              <a:rPr sz="800" spc="4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Caucasians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687571" y="6924040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9033764" y="6783831"/>
            <a:ext cx="202565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4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4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4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600200" y="673608"/>
            <a:ext cx="6787896" cy="64282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" y="4462271"/>
            <a:ext cx="9144000" cy="2679700"/>
          </a:xfrm>
          <a:custGeom>
            <a:avLst/>
            <a:gdLst/>
            <a:ahLst/>
            <a:cxnLst/>
            <a:rect l="l" t="t" r="r" b="b"/>
            <a:pathLst>
              <a:path w="9144000" h="2679700">
                <a:moveTo>
                  <a:pt x="0" y="2679191"/>
                </a:moveTo>
                <a:lnTo>
                  <a:pt x="9144000" y="2679191"/>
                </a:lnTo>
                <a:lnTo>
                  <a:pt x="9144000" y="0"/>
                </a:lnTo>
                <a:lnTo>
                  <a:pt x="0" y="0"/>
                </a:lnTo>
                <a:lnTo>
                  <a:pt x="0" y="267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57200" y="7223759"/>
            <a:ext cx="9144000" cy="91440"/>
          </a:xfrm>
          <a:custGeom>
            <a:avLst/>
            <a:gdLst/>
            <a:ahLst/>
            <a:cxnLst/>
            <a:rect l="l" t="t" r="r" b="b"/>
            <a:pathLst>
              <a:path w="9144000" h="91440">
                <a:moveTo>
                  <a:pt x="0" y="91440"/>
                </a:moveTo>
                <a:lnTo>
                  <a:pt x="9144000" y="91440"/>
                </a:lnTo>
                <a:lnTo>
                  <a:pt x="914400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57200" y="457200"/>
            <a:ext cx="9144000" cy="43180"/>
          </a:xfrm>
          <a:custGeom>
            <a:avLst/>
            <a:gdLst/>
            <a:ahLst/>
            <a:cxnLst/>
            <a:rect l="l" t="t" r="r" b="b"/>
            <a:pathLst>
              <a:path w="9144000" h="43179">
                <a:moveTo>
                  <a:pt x="0" y="42672"/>
                </a:moveTo>
                <a:lnTo>
                  <a:pt x="9144000" y="42672"/>
                </a:lnTo>
                <a:lnTo>
                  <a:pt x="9144000" y="0"/>
                </a:lnTo>
                <a:lnTo>
                  <a:pt x="0" y="0"/>
                </a:lnTo>
                <a:lnTo>
                  <a:pt x="0" y="42672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7200" y="49987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" y="551687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7200" y="633983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7200" y="6858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" y="74066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7200" y="76809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7200" y="8199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57200" y="8473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874775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7200" y="9265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7200" y="95402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" y="9814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7200" y="1008888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19">
                <a:moveTo>
                  <a:pt x="0" y="45719"/>
                </a:moveTo>
                <a:lnTo>
                  <a:pt x="9144000" y="45719"/>
                </a:lnTo>
                <a:lnTo>
                  <a:pt x="914400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7200" y="105765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7200" y="10637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7200" y="106680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7200" y="108813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" y="1115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" y="114300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7200" y="11673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7200" y="119481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" y="1225296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57200" y="12283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7200" y="12496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57200" y="1267967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57200" y="12832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00" y="130149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7200" y="13289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200" y="135636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7200" y="13837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7200" y="140208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7200" y="141731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" y="14356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14630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149047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150876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15240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7200" y="1542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1569719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7200" y="15910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7200" y="16032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57200" y="162458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57200" y="1652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7200" y="167030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7200" y="16855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7200" y="17038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" y="173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" y="17526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57200" y="17647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7200" y="1786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7200" y="18074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7200" y="18150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181965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7200" y="183794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7200" y="185927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57200" y="187147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7200" y="189280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57200" y="191719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57200" y="193852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57200" y="19507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57200" y="197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57200" y="199643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7200" y="200253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7200" y="2005583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7200" y="2017776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57200" y="203301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57200" y="205130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7200" y="20756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7200" y="2081783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57200" y="208483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" y="21061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7200" y="213360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7200" y="215646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4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7200" y="216407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7200" y="216712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7200" y="21854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57200" y="221284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57200" y="223723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57200" y="224332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57200" y="224637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57200" y="22677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57200" y="2295144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7200" y="231952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57200" y="234696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200" y="236829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57200" y="238048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57200" y="240182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57200" y="242620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7200" y="245363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57200" y="248107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57200" y="25085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" y="253593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7200" y="25542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57200" y="256946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57200" y="258775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57200" y="26151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57200" y="267004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57200" y="2694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57200" y="27218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57200" y="274929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7200" y="2776727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7200" y="28011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57200" y="28285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7200" y="285597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57200" y="2910839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57200" y="29352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7200" y="296265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57200" y="301752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57200" y="30693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7200" y="309676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4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7200" y="3151632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69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57200" y="320344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57200" y="32308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7200" y="32583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7200" y="3310128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7200" y="33924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57200" y="3471671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7200" y="3553967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80"/>
                </a:lnTo>
                <a:lnTo>
                  <a:pt x="0" y="106680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57200" y="3660647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57200" y="3794759"/>
            <a:ext cx="9144000" cy="186055"/>
          </a:xfrm>
          <a:custGeom>
            <a:avLst/>
            <a:gdLst/>
            <a:ahLst/>
            <a:cxnLst/>
            <a:rect l="l" t="t" r="r" b="b"/>
            <a:pathLst>
              <a:path w="9144000" h="186054">
                <a:moveTo>
                  <a:pt x="9144000" y="0"/>
                </a:moveTo>
                <a:lnTo>
                  <a:pt x="9144000" y="185927"/>
                </a:lnTo>
                <a:lnTo>
                  <a:pt x="0" y="185927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7200" y="3980688"/>
            <a:ext cx="9144000" cy="134620"/>
          </a:xfrm>
          <a:custGeom>
            <a:avLst/>
            <a:gdLst/>
            <a:ahLst/>
            <a:cxnLst/>
            <a:rect l="l" t="t" r="r" b="b"/>
            <a:pathLst>
              <a:path w="9144000" h="134620">
                <a:moveTo>
                  <a:pt x="9144000" y="0"/>
                </a:moveTo>
                <a:lnTo>
                  <a:pt x="9144000" y="134112"/>
                </a:lnTo>
                <a:lnTo>
                  <a:pt x="0" y="134112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7200" y="4114800"/>
            <a:ext cx="9144000" cy="106680"/>
          </a:xfrm>
          <a:custGeom>
            <a:avLst/>
            <a:gdLst/>
            <a:ahLst/>
            <a:cxnLst/>
            <a:rect l="l" t="t" r="r" b="b"/>
            <a:pathLst>
              <a:path w="9144000" h="106679">
                <a:moveTo>
                  <a:pt x="9144000" y="0"/>
                </a:moveTo>
                <a:lnTo>
                  <a:pt x="9144000" y="106679"/>
                </a:lnTo>
                <a:lnTo>
                  <a:pt x="0" y="106679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7200" y="4221479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3999" y="0"/>
                </a:moveTo>
                <a:lnTo>
                  <a:pt x="9144000" y="82296"/>
                </a:lnTo>
                <a:lnTo>
                  <a:pt x="0" y="82296"/>
                </a:lnTo>
                <a:lnTo>
                  <a:pt x="0" y="0"/>
                </a:lnTo>
                <a:lnTo>
                  <a:pt x="9143999" y="0"/>
                </a:lnTo>
                <a:close/>
              </a:path>
            </a:pathLst>
          </a:custGeom>
          <a:solidFill>
            <a:srgbClr val="3131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7200" y="4303776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57200" y="4383023"/>
            <a:ext cx="9144000" cy="79375"/>
          </a:xfrm>
          <a:custGeom>
            <a:avLst/>
            <a:gdLst/>
            <a:ahLst/>
            <a:cxnLst/>
            <a:rect l="l" t="t" r="r" b="b"/>
            <a:pathLst>
              <a:path w="9144000" h="79375">
                <a:moveTo>
                  <a:pt x="9144000" y="0"/>
                </a:moveTo>
                <a:lnTo>
                  <a:pt x="9144000" y="79248"/>
                </a:lnTo>
                <a:lnTo>
                  <a:pt x="0" y="79248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313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57200" y="4462273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131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200" y="451713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131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7200" y="454456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7200" y="4572000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303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00" y="4623817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3030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57200" y="467867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3030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00" y="4706111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2F2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57200" y="475792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F2F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00" y="481279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F2F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57200" y="48371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57200" y="4864609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E2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57200" y="49194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E2E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7200" y="4946903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E2E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57200" y="49712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57200" y="49987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7200" y="50261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D2D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200" y="50535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D2D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57200" y="5081015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C2C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57200" y="5105401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2C2C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7200" y="516026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57200" y="5187696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57200" y="5205984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C2C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57200" y="522122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C2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57200" y="523951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C2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7200" y="526694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7200" y="52943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B2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57200" y="532180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2B2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57200" y="534619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200" y="5373623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7200" y="5394959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A2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57200" y="5407152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A2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57200" y="54284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A2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57200" y="5455920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3"/>
                </a:moveTo>
                <a:lnTo>
                  <a:pt x="9144000" y="24383"/>
                </a:lnTo>
                <a:lnTo>
                  <a:pt x="9144000" y="0"/>
                </a:lnTo>
                <a:lnTo>
                  <a:pt x="0" y="0"/>
                </a:lnTo>
                <a:lnTo>
                  <a:pt x="0" y="24383"/>
                </a:lnTo>
                <a:close/>
              </a:path>
            </a:pathLst>
          </a:custGeom>
          <a:solidFill>
            <a:srgbClr val="292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200" y="548030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92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7200" y="550773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929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57200" y="553212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929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57200" y="5538215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828A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7200" y="55412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82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7200" y="556260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828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7200" y="5590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828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7200" y="561136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828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" y="561898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7200" y="562355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72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7200" y="56418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72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7200" y="5669279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72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7200" y="569214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727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200" y="5699759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6269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7200" y="5702808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62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7200" y="5721096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57200" y="5742432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57200" y="575462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262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7200" y="577291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25259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57200" y="5779008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5259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57200" y="578205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424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57200" y="580339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57200" y="5821679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424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57200" y="583692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424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7200" y="58552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42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7200" y="5882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323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7200" y="5903976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32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7200" y="591616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323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57200" y="5937503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2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200" y="596036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2323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57200" y="5967984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5">
            <a:solidFill>
              <a:srgbClr val="22228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57200" y="597103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22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57200" y="598932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7200" y="6010655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2"/>
                </a:moveTo>
                <a:lnTo>
                  <a:pt x="9144000" y="12192"/>
                </a:lnTo>
                <a:lnTo>
                  <a:pt x="9144000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2222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7200" y="6022847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222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7200" y="604418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222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7200" y="6071615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200" y="6089903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2121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7200" y="6105144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12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7200" y="612343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212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57200" y="6150864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2121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7200" y="6172200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2020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7200" y="618439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7200" y="6205728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4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F1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200" y="6230111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57200" y="6251447"/>
            <a:ext cx="9144000" cy="12700"/>
          </a:xfrm>
          <a:custGeom>
            <a:avLst/>
            <a:gdLst/>
            <a:ahLst/>
            <a:cxnLst/>
            <a:rect l="l" t="t" r="r" b="b"/>
            <a:pathLst>
              <a:path w="9144000" h="12700">
                <a:moveTo>
                  <a:pt x="0" y="12191"/>
                </a:moveTo>
                <a:lnTo>
                  <a:pt x="9144000" y="12191"/>
                </a:lnTo>
                <a:lnTo>
                  <a:pt x="9144000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1F1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7200" y="6263640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89">
                <a:moveTo>
                  <a:pt x="0" y="21336"/>
                </a:moveTo>
                <a:lnTo>
                  <a:pt x="9144000" y="21336"/>
                </a:lnTo>
                <a:lnTo>
                  <a:pt x="9144000" y="0"/>
                </a:lnTo>
                <a:lnTo>
                  <a:pt x="0" y="0"/>
                </a:lnTo>
                <a:lnTo>
                  <a:pt x="0" y="21336"/>
                </a:lnTo>
                <a:close/>
              </a:path>
            </a:pathLst>
          </a:custGeom>
          <a:solidFill>
            <a:srgbClr val="1F1F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57200" y="628497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E1E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200" y="631240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E1E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200" y="633984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E1E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57200" y="6358128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39">
                <a:moveTo>
                  <a:pt x="0" y="15240"/>
                </a:moveTo>
                <a:lnTo>
                  <a:pt x="9144000" y="15240"/>
                </a:lnTo>
                <a:lnTo>
                  <a:pt x="9144000" y="0"/>
                </a:lnTo>
                <a:lnTo>
                  <a:pt x="0" y="0"/>
                </a:lnTo>
                <a:lnTo>
                  <a:pt x="0" y="15240"/>
                </a:lnTo>
                <a:close/>
              </a:path>
            </a:pathLst>
          </a:custGeom>
          <a:solidFill>
            <a:srgbClr val="1E1E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7200" y="6373367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7"/>
                </a:moveTo>
                <a:lnTo>
                  <a:pt x="9144000" y="18287"/>
                </a:lnTo>
                <a:lnTo>
                  <a:pt x="914400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1E1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7200" y="6391655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D1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7200" y="6419088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7200" y="644652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39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D1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200" y="6473952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4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200" y="6492240"/>
            <a:ext cx="9144000" cy="15240"/>
          </a:xfrm>
          <a:custGeom>
            <a:avLst/>
            <a:gdLst/>
            <a:ahLst/>
            <a:cxnLst/>
            <a:rect l="l" t="t" r="r" b="b"/>
            <a:pathLst>
              <a:path w="9144000" h="15240">
                <a:moveTo>
                  <a:pt x="0" y="15239"/>
                </a:moveTo>
                <a:lnTo>
                  <a:pt x="9144000" y="15239"/>
                </a:lnTo>
                <a:lnTo>
                  <a:pt x="9144000" y="0"/>
                </a:lnTo>
                <a:lnTo>
                  <a:pt x="0" y="0"/>
                </a:lnTo>
                <a:lnTo>
                  <a:pt x="0" y="15239"/>
                </a:lnTo>
                <a:close/>
              </a:path>
            </a:pathLst>
          </a:custGeom>
          <a:solidFill>
            <a:srgbClr val="1D1D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7200" y="6507480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D1D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7200" y="6525768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D1D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200" y="655015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57200" y="6556247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C1C7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57200" y="6559295"/>
            <a:ext cx="9144000" cy="21590"/>
          </a:xfrm>
          <a:custGeom>
            <a:avLst/>
            <a:gdLst/>
            <a:ahLst/>
            <a:cxnLst/>
            <a:rect l="l" t="t" r="r" b="b"/>
            <a:pathLst>
              <a:path w="9144000" h="21590">
                <a:moveTo>
                  <a:pt x="0" y="21335"/>
                </a:moveTo>
                <a:lnTo>
                  <a:pt x="9144000" y="21335"/>
                </a:lnTo>
                <a:lnTo>
                  <a:pt x="9144000" y="0"/>
                </a:lnTo>
                <a:lnTo>
                  <a:pt x="0" y="0"/>
                </a:lnTo>
                <a:lnTo>
                  <a:pt x="0" y="21335"/>
                </a:lnTo>
                <a:close/>
              </a:path>
            </a:pathLst>
          </a:custGeom>
          <a:solidFill>
            <a:srgbClr val="1B1B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7200" y="6580631"/>
            <a:ext cx="9144000" cy="24765"/>
          </a:xfrm>
          <a:custGeom>
            <a:avLst/>
            <a:gdLst/>
            <a:ahLst/>
            <a:cxnLst/>
            <a:rect l="l" t="t" r="r" b="b"/>
            <a:pathLst>
              <a:path w="9144000" h="24765">
                <a:moveTo>
                  <a:pt x="0" y="24384"/>
                </a:moveTo>
                <a:lnTo>
                  <a:pt x="9144000" y="24384"/>
                </a:lnTo>
                <a:lnTo>
                  <a:pt x="9144000" y="0"/>
                </a:lnTo>
                <a:lnTo>
                  <a:pt x="0" y="0"/>
                </a:lnTo>
                <a:lnTo>
                  <a:pt x="0" y="24384"/>
                </a:lnTo>
                <a:close/>
              </a:path>
            </a:pathLst>
          </a:custGeom>
          <a:solidFill>
            <a:srgbClr val="1B1B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7200" y="6605016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7200" y="6632447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B1B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57200" y="6659880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B1B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57200" y="6687311"/>
            <a:ext cx="9144000" cy="18415"/>
          </a:xfrm>
          <a:custGeom>
            <a:avLst/>
            <a:gdLst/>
            <a:ahLst/>
            <a:cxnLst/>
            <a:rect l="l" t="t" r="r" b="b"/>
            <a:pathLst>
              <a:path w="9144000" h="18415">
                <a:moveTo>
                  <a:pt x="0" y="18288"/>
                </a:moveTo>
                <a:lnTo>
                  <a:pt x="9144000" y="18288"/>
                </a:lnTo>
                <a:lnTo>
                  <a:pt x="914400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1B1B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7200" y="6710171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143">
            <a:solidFill>
              <a:srgbClr val="1A1A6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7200" y="6717792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6096">
            <a:solidFill>
              <a:srgbClr val="1A1A6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7200" y="6720840"/>
            <a:ext cx="9144000" cy="45720"/>
          </a:xfrm>
          <a:custGeom>
            <a:avLst/>
            <a:gdLst/>
            <a:ahLst/>
            <a:cxnLst/>
            <a:rect l="l" t="t" r="r" b="b"/>
            <a:pathLst>
              <a:path w="9144000" h="45720">
                <a:moveTo>
                  <a:pt x="0" y="45718"/>
                </a:moveTo>
                <a:lnTo>
                  <a:pt x="9144000" y="45718"/>
                </a:lnTo>
                <a:lnTo>
                  <a:pt x="9144000" y="0"/>
                </a:lnTo>
                <a:lnTo>
                  <a:pt x="0" y="0"/>
                </a:lnTo>
                <a:lnTo>
                  <a:pt x="0" y="45718"/>
                </a:lnTo>
                <a:close/>
              </a:path>
            </a:pathLst>
          </a:custGeom>
          <a:solidFill>
            <a:srgbClr val="1919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57200" y="6766559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919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57200" y="679399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57200" y="6821423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57200" y="6848856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57200" y="6900671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1"/>
                </a:moveTo>
                <a:lnTo>
                  <a:pt x="9144000" y="27431"/>
                </a:lnTo>
                <a:lnTo>
                  <a:pt x="9144000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1919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57200" y="6928104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3"/>
                </a:moveTo>
                <a:lnTo>
                  <a:pt x="9144000" y="27433"/>
                </a:lnTo>
                <a:lnTo>
                  <a:pt x="9144000" y="0"/>
                </a:lnTo>
                <a:lnTo>
                  <a:pt x="0" y="0"/>
                </a:lnTo>
                <a:lnTo>
                  <a:pt x="0" y="27433"/>
                </a:lnTo>
                <a:close/>
              </a:path>
            </a:pathLst>
          </a:custGeom>
          <a:solidFill>
            <a:srgbClr val="1919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7200" y="695553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4"/>
                </a:moveTo>
                <a:lnTo>
                  <a:pt x="9144000" y="51814"/>
                </a:lnTo>
                <a:lnTo>
                  <a:pt x="9144000" y="0"/>
                </a:lnTo>
                <a:lnTo>
                  <a:pt x="0" y="0"/>
                </a:lnTo>
                <a:lnTo>
                  <a:pt x="0" y="51814"/>
                </a:lnTo>
                <a:close/>
              </a:path>
            </a:pathLst>
          </a:custGeom>
          <a:solidFill>
            <a:srgbClr val="181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57200" y="7007352"/>
            <a:ext cx="9144000" cy="27940"/>
          </a:xfrm>
          <a:custGeom>
            <a:avLst/>
            <a:gdLst/>
            <a:ahLst/>
            <a:cxnLst/>
            <a:rect l="l" t="t" r="r" b="b"/>
            <a:pathLst>
              <a:path w="9144000" h="27940">
                <a:moveTo>
                  <a:pt x="0" y="27432"/>
                </a:moveTo>
                <a:lnTo>
                  <a:pt x="9144000" y="27432"/>
                </a:lnTo>
                <a:lnTo>
                  <a:pt x="9144000" y="0"/>
                </a:lnTo>
                <a:lnTo>
                  <a:pt x="0" y="0"/>
                </a:lnTo>
                <a:lnTo>
                  <a:pt x="0" y="27432"/>
                </a:lnTo>
                <a:close/>
              </a:path>
            </a:pathLst>
          </a:custGeom>
          <a:solidFill>
            <a:srgbClr val="1818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200" y="7034785"/>
            <a:ext cx="9144000" cy="55244"/>
          </a:xfrm>
          <a:custGeom>
            <a:avLst/>
            <a:gdLst/>
            <a:ahLst/>
            <a:cxnLst/>
            <a:rect l="l" t="t" r="r" b="b"/>
            <a:pathLst>
              <a:path w="9144000" h="55245">
                <a:moveTo>
                  <a:pt x="0" y="54862"/>
                </a:moveTo>
                <a:lnTo>
                  <a:pt x="9144000" y="54862"/>
                </a:lnTo>
                <a:lnTo>
                  <a:pt x="9144000" y="0"/>
                </a:lnTo>
                <a:lnTo>
                  <a:pt x="0" y="0"/>
                </a:lnTo>
                <a:lnTo>
                  <a:pt x="0" y="54862"/>
                </a:lnTo>
                <a:close/>
              </a:path>
            </a:pathLst>
          </a:custGeom>
          <a:solidFill>
            <a:srgbClr val="1818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200" y="7089647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5"/>
                </a:moveTo>
                <a:lnTo>
                  <a:pt x="9144000" y="51815"/>
                </a:lnTo>
                <a:lnTo>
                  <a:pt x="9144000" y="0"/>
                </a:lnTo>
                <a:lnTo>
                  <a:pt x="0" y="0"/>
                </a:lnTo>
                <a:lnTo>
                  <a:pt x="0" y="51815"/>
                </a:lnTo>
                <a:close/>
              </a:path>
            </a:pathLst>
          </a:custGeom>
          <a:solidFill>
            <a:srgbClr val="1818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7200" y="7141464"/>
            <a:ext cx="9144000" cy="82550"/>
          </a:xfrm>
          <a:custGeom>
            <a:avLst/>
            <a:gdLst/>
            <a:ahLst/>
            <a:cxnLst/>
            <a:rect l="l" t="t" r="r" b="b"/>
            <a:pathLst>
              <a:path w="9144000" h="82550">
                <a:moveTo>
                  <a:pt x="9144000" y="0"/>
                </a:moveTo>
                <a:lnTo>
                  <a:pt x="9144000" y="82295"/>
                </a:lnTo>
                <a:lnTo>
                  <a:pt x="0" y="82295"/>
                </a:lnTo>
                <a:lnTo>
                  <a:pt x="0" y="0"/>
                </a:lnTo>
                <a:lnTo>
                  <a:pt x="9144000" y="0"/>
                </a:lnTo>
                <a:close/>
              </a:path>
            </a:pathLst>
          </a:custGeom>
          <a:solidFill>
            <a:srgbClr val="1818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200" y="7223759"/>
            <a:ext cx="9144000" cy="52069"/>
          </a:xfrm>
          <a:custGeom>
            <a:avLst/>
            <a:gdLst/>
            <a:ahLst/>
            <a:cxnLst/>
            <a:rect l="l" t="t" r="r" b="b"/>
            <a:pathLst>
              <a:path w="9144000" h="52070">
                <a:moveTo>
                  <a:pt x="0" y="51816"/>
                </a:moveTo>
                <a:lnTo>
                  <a:pt x="9144000" y="51816"/>
                </a:lnTo>
                <a:lnTo>
                  <a:pt x="9144000" y="0"/>
                </a:lnTo>
                <a:lnTo>
                  <a:pt x="0" y="0"/>
                </a:lnTo>
                <a:lnTo>
                  <a:pt x="0" y="51816"/>
                </a:lnTo>
                <a:close/>
              </a:path>
            </a:pathLst>
          </a:custGeom>
          <a:solidFill>
            <a:srgbClr val="1818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7200" y="7275576"/>
            <a:ext cx="9144000" cy="40005"/>
          </a:xfrm>
          <a:custGeom>
            <a:avLst/>
            <a:gdLst/>
            <a:ahLst/>
            <a:cxnLst/>
            <a:rect l="l" t="t" r="r" b="b"/>
            <a:pathLst>
              <a:path w="9144000" h="40004">
                <a:moveTo>
                  <a:pt x="0" y="39624"/>
                </a:moveTo>
                <a:lnTo>
                  <a:pt x="9144000" y="39624"/>
                </a:lnTo>
                <a:lnTo>
                  <a:pt x="9144000" y="0"/>
                </a:lnTo>
                <a:lnTo>
                  <a:pt x="0" y="0"/>
                </a:lnTo>
                <a:lnTo>
                  <a:pt x="0" y="39624"/>
                </a:lnTo>
                <a:close/>
              </a:path>
            </a:pathLst>
          </a:custGeom>
          <a:solidFill>
            <a:srgbClr val="1818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00913" rIns="0" bIns="0" rtlCol="0">
            <a:spAutoFit/>
          </a:bodyPr>
          <a:lstStyle/>
          <a:p>
            <a:pPr marL="986790">
              <a:lnSpc>
                <a:spcPct val="100000"/>
              </a:lnSpc>
            </a:pPr>
            <a:r>
              <a:rPr sz="2000" i="1" spc="-5" dirty="0">
                <a:latin typeface="Times New Roman"/>
                <a:cs typeface="Times New Roman"/>
              </a:rPr>
              <a:t>The </a:t>
            </a:r>
            <a:r>
              <a:rPr sz="2000" i="1" spc="-10" dirty="0">
                <a:latin typeface="Times New Roman"/>
                <a:cs typeface="Times New Roman"/>
              </a:rPr>
              <a:t>B </a:t>
            </a:r>
            <a:r>
              <a:rPr sz="2000" i="1" spc="-5" dirty="0">
                <a:latin typeface="Times New Roman"/>
                <a:cs typeface="Times New Roman"/>
              </a:rPr>
              <a:t>cell receptor: </a:t>
            </a:r>
            <a:r>
              <a:rPr sz="2000" i="1" dirty="0">
                <a:latin typeface="Times New Roman"/>
                <a:cs typeface="Times New Roman"/>
              </a:rPr>
              <a:t>membrane immunoglobulin </a:t>
            </a:r>
            <a:r>
              <a:rPr sz="2000" i="1" spc="-5" dirty="0">
                <a:latin typeface="Times New Roman"/>
                <a:cs typeface="Times New Roman"/>
              </a:rPr>
              <a:t>(+ </a:t>
            </a:r>
            <a:r>
              <a:rPr sz="2000" i="1" spc="-275" dirty="0">
                <a:latin typeface="Times New Roman"/>
                <a:cs typeface="Times New Roman"/>
              </a:rPr>
              <a:t>Ig</a:t>
            </a:r>
            <a:r>
              <a:rPr sz="2050" i="1" spc="-275" dirty="0">
                <a:latin typeface="Verdana"/>
                <a:cs typeface="Verdana"/>
              </a:rPr>
              <a:t> </a:t>
            </a:r>
            <a:r>
              <a:rPr sz="2000" i="1" spc="-5" dirty="0">
                <a:latin typeface="Times New Roman"/>
                <a:cs typeface="Times New Roman"/>
              </a:rPr>
              <a:t>and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i="1" spc="-225" dirty="0">
                <a:latin typeface="Times New Roman"/>
                <a:cs typeface="Times New Roman"/>
              </a:rPr>
              <a:t>Ig</a:t>
            </a:r>
            <a:r>
              <a:rPr sz="2050" i="1" spc="-225" dirty="0">
                <a:latin typeface="Verdana"/>
                <a:cs typeface="Verdana"/>
              </a:rPr>
              <a:t></a:t>
            </a:r>
            <a:r>
              <a:rPr sz="2000" i="1" spc="-2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1840992" y="3810000"/>
            <a:ext cx="6394704" cy="32918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 txBox="1"/>
          <p:nvPr/>
        </p:nvSpPr>
        <p:spPr>
          <a:xfrm>
            <a:off x="1755139" y="1343151"/>
            <a:ext cx="7292975" cy="2849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2069" marR="775335" algn="ctr">
              <a:lnSpc>
                <a:spcPct val="120000"/>
              </a:lnSpc>
            </a:pP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Immunoglobulins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composed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sz="20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0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common </a:t>
            </a:r>
            <a:r>
              <a:rPr sz="2000" b="1" spc="-30" dirty="0">
                <a:solidFill>
                  <a:srgbClr val="FFFFFF"/>
                </a:solidFill>
                <a:latin typeface="Times New Roman"/>
                <a:cs typeface="Times New Roman"/>
              </a:rPr>
              <a:t>Y-shaped </a:t>
            </a:r>
            <a:r>
              <a:rPr sz="2000" b="1" spc="-55" dirty="0">
                <a:solidFill>
                  <a:srgbClr val="FFFFFF"/>
                </a:solidFill>
                <a:latin typeface="Times New Roman"/>
                <a:cs typeface="Times New Roman"/>
              </a:rPr>
              <a:t>str.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of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four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polypeptide</a:t>
            </a:r>
            <a:r>
              <a:rPr sz="2000" spc="-6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chains:</a:t>
            </a:r>
            <a:endParaRPr sz="2000">
              <a:latin typeface="Times New Roman"/>
              <a:cs typeface="Times New Roman"/>
            </a:endParaRPr>
          </a:p>
          <a:p>
            <a:pPr marR="728980" algn="ctr">
              <a:lnSpc>
                <a:spcPct val="100000"/>
              </a:lnSpc>
              <a:spcBef>
                <a:spcPts val="480"/>
              </a:spcBef>
            </a:pPr>
            <a:r>
              <a:rPr sz="2000" spc="-60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identical </a:t>
            </a:r>
            <a:r>
              <a:rPr sz="2000" b="1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heavy chains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sz="2000" spc="-20" dirty="0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be</a:t>
            </a:r>
            <a:r>
              <a:rPr sz="2000" spc="1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glycosylated</a:t>
            </a:r>
            <a:endParaRPr sz="2000">
              <a:latin typeface="Times New Roman"/>
              <a:cs typeface="Times New Roman"/>
            </a:endParaRPr>
          </a:p>
          <a:p>
            <a:pPr marL="12065" marR="737870" algn="ctr">
              <a:lnSpc>
                <a:spcPct val="120000"/>
              </a:lnSpc>
            </a:pP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spc="-2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identical </a:t>
            </a:r>
            <a:r>
              <a:rPr sz="2000" b="1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light chains,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linked 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disulfide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bridges (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H-H 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&amp; </a:t>
            </a:r>
            <a:r>
              <a:rPr sz="2000" spc="-15" dirty="0">
                <a:solidFill>
                  <a:srgbClr val="FFFFFF"/>
                </a:solidFill>
                <a:latin typeface="Times New Roman"/>
                <a:cs typeface="Times New Roman"/>
              </a:rPr>
              <a:t>H-L</a:t>
            </a:r>
            <a:r>
              <a:rPr sz="2000" spc="-15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R="727075" algn="ctr">
              <a:lnSpc>
                <a:spcPct val="100000"/>
              </a:lnSpc>
              <a:spcBef>
                <a:spcPts val="480"/>
              </a:spcBef>
            </a:pP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Both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H and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L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chains </a:t>
            </a:r>
            <a:r>
              <a:rPr sz="2000" spc="-5" dirty="0">
                <a:solidFill>
                  <a:srgbClr val="FFFFFF"/>
                </a:solidFill>
                <a:latin typeface="Times New Roman"/>
                <a:cs typeface="Times New Roman"/>
              </a:rPr>
              <a:t>contain </a:t>
            </a:r>
            <a:r>
              <a:rPr sz="2000" b="1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constant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000" b="1" i="1" spc="-5" dirty="0">
                <a:solidFill>
                  <a:srgbClr val="FFFFFF"/>
                </a:solidFill>
                <a:latin typeface="Times New Roman"/>
                <a:cs typeface="Times New Roman"/>
              </a:rPr>
              <a:t>variable</a:t>
            </a:r>
            <a:r>
              <a:rPr sz="2000" b="1" i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FFFF"/>
                </a:solidFill>
                <a:latin typeface="Times New Roman"/>
                <a:cs typeface="Times New Roman"/>
              </a:rPr>
              <a:t>regions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2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400" spc="-10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1400" spc="-35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400" dirty="0">
                <a:solidFill>
                  <a:srgbClr val="FF0000"/>
                </a:solidFill>
                <a:latin typeface="Times New Roman"/>
                <a:cs typeface="Times New Roman"/>
              </a:rPr>
              <a:t>+</a:t>
            </a:r>
            <a:r>
              <a:rPr sz="1400" spc="-10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1400" spc="-5" dirty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7543800" y="4035552"/>
            <a:ext cx="838200" cy="76200"/>
          </a:xfrm>
          <a:custGeom>
            <a:avLst/>
            <a:gdLst/>
            <a:ahLst/>
            <a:cxnLst/>
            <a:rect l="l" t="t" r="r" b="b"/>
            <a:pathLst>
              <a:path w="838200" h="76200">
                <a:moveTo>
                  <a:pt x="762000" y="0"/>
                </a:moveTo>
                <a:lnTo>
                  <a:pt x="762000" y="76200"/>
                </a:lnTo>
                <a:lnTo>
                  <a:pt x="814753" y="48768"/>
                </a:lnTo>
                <a:lnTo>
                  <a:pt x="777240" y="48768"/>
                </a:lnTo>
                <a:lnTo>
                  <a:pt x="777240" y="27432"/>
                </a:lnTo>
                <a:lnTo>
                  <a:pt x="819150" y="27432"/>
                </a:lnTo>
                <a:lnTo>
                  <a:pt x="762000" y="0"/>
                </a:lnTo>
                <a:close/>
              </a:path>
              <a:path w="838200" h="76200">
                <a:moveTo>
                  <a:pt x="762000" y="27432"/>
                </a:moveTo>
                <a:lnTo>
                  <a:pt x="0" y="27432"/>
                </a:lnTo>
                <a:lnTo>
                  <a:pt x="0" y="48768"/>
                </a:lnTo>
                <a:lnTo>
                  <a:pt x="762000" y="48768"/>
                </a:lnTo>
                <a:lnTo>
                  <a:pt x="762000" y="27432"/>
                </a:lnTo>
                <a:close/>
              </a:path>
              <a:path w="838200" h="76200">
                <a:moveTo>
                  <a:pt x="819150" y="27432"/>
                </a:moveTo>
                <a:lnTo>
                  <a:pt x="777240" y="27432"/>
                </a:lnTo>
                <a:lnTo>
                  <a:pt x="777240" y="48768"/>
                </a:lnTo>
                <a:lnTo>
                  <a:pt x="814753" y="48768"/>
                </a:lnTo>
                <a:lnTo>
                  <a:pt x="838200" y="36575"/>
                </a:lnTo>
                <a:lnTo>
                  <a:pt x="819150" y="2743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1221739" y="6744209"/>
            <a:ext cx="7359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unit 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87571" y="6744209"/>
            <a:ext cx="268478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1400" spc="-15" dirty="0" smtClean="0">
                <a:latin typeface="Times New Roman"/>
                <a:cs typeface="Times New Roman"/>
              </a:rPr>
              <a:t>Antibodies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722868" y="6744209"/>
            <a:ext cx="114300" cy="225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5" dirty="0"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61291" y="7733206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357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2759" y="7733206"/>
            <a:ext cx="1384935" cy="0"/>
          </a:xfrm>
          <a:custGeom>
            <a:avLst/>
            <a:gdLst/>
            <a:ahLst/>
            <a:cxnLst/>
            <a:rect l="l" t="t" r="r" b="b"/>
            <a:pathLst>
              <a:path w="1384935">
                <a:moveTo>
                  <a:pt x="0" y="0"/>
                </a:moveTo>
                <a:lnTo>
                  <a:pt x="1384846" y="0"/>
                </a:lnTo>
              </a:path>
            </a:pathLst>
          </a:custGeom>
          <a:ln w="6531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35"/>
              </a:lnSpc>
            </a:pPr>
            <a:r>
              <a:rPr spc="10" dirty="0">
                <a:solidFill>
                  <a:srgbClr val="0000FF"/>
                </a:solidFill>
                <a:hlinkClick r:id="rId3"/>
              </a:rPr>
              <a:t>Create </a:t>
            </a:r>
            <a:r>
              <a:rPr spc="15" dirty="0">
                <a:solidFill>
                  <a:srgbClr val="0000FF"/>
                </a:solidFill>
                <a:hlinkClick r:id="rId3"/>
              </a:rPr>
              <a:t>PDF</a:t>
            </a:r>
            <a:r>
              <a:rPr spc="15" dirty="0">
                <a:solidFill>
                  <a:srgbClr val="0000FF"/>
                </a:solidFill>
              </a:rPr>
              <a:t> </a:t>
            </a:r>
            <a:r>
              <a:rPr spc="10" dirty="0"/>
              <a:t>files without this </a:t>
            </a:r>
            <a:r>
              <a:rPr spc="15" dirty="0"/>
              <a:t>message by </a:t>
            </a:r>
            <a:r>
              <a:rPr spc="10" dirty="0"/>
              <a:t>purchasing </a:t>
            </a:r>
            <a:r>
              <a:rPr spc="15" dirty="0"/>
              <a:t>novaPDF </a:t>
            </a:r>
            <a:r>
              <a:rPr spc="10" dirty="0"/>
              <a:t>printer</a:t>
            </a:r>
            <a:r>
              <a:rPr spc="60" dirty="0"/>
              <a:t> </a:t>
            </a:r>
            <a:r>
              <a:rPr spc="10" dirty="0"/>
              <a:t>(</a:t>
            </a:r>
            <a:r>
              <a:rPr spc="10" dirty="0">
                <a:solidFill>
                  <a:srgbClr val="0000FF"/>
                </a:solidFill>
                <a:hlinkClick r:id="rId3"/>
              </a:rPr>
              <a:t>http://www.novapdf.com</a:t>
            </a:r>
            <a:r>
              <a:rPr spc="10" dirty="0"/>
              <a:t>)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</TotalTime>
  <Words>4103</Words>
  <Application>Microsoft Office PowerPoint</Application>
  <PresentationFormat>Custom</PresentationFormat>
  <Paragraphs>779</Paragraphs>
  <Slides>75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76" baseType="lpstr">
      <vt:lpstr>Office Theme</vt:lpstr>
      <vt:lpstr>Antibodies</vt:lpstr>
      <vt:lpstr>Immunoglobulins:</vt:lpstr>
      <vt:lpstr>Immunoglobulins:Structure and Function</vt:lpstr>
      <vt:lpstr>General Functions of  Immunoglobulins</vt:lpstr>
      <vt:lpstr>Basic Immunoglobulin Structure</vt:lpstr>
      <vt:lpstr>Introduction</vt:lpstr>
      <vt:lpstr>Slide 7</vt:lpstr>
      <vt:lpstr>Slide 8</vt:lpstr>
      <vt:lpstr>The B cell receptor: membrane immunoglobulin (+ Ig and Ig)</vt:lpstr>
      <vt:lpstr>Antibody structure</vt:lpstr>
      <vt:lpstr>Antibody structure</vt:lpstr>
      <vt:lpstr>Antibody structure</vt:lpstr>
      <vt:lpstr>Basic structure of antibody (Porter)</vt:lpstr>
      <vt:lpstr>Basic structure of antibody (Porter)</vt:lpstr>
      <vt:lpstr>Prototype structure of lgG,</vt:lpstr>
      <vt:lpstr>Slide 16</vt:lpstr>
      <vt:lpstr>Slide 17</vt:lpstr>
      <vt:lpstr>Basic structure of antibody (Porter)</vt:lpstr>
      <vt:lpstr>Antibodies are glycoproteins with few exceptions</vt:lpstr>
      <vt:lpstr>Immunoglobulin fine structure</vt:lpstr>
      <vt:lpstr>Slide 21</vt:lpstr>
      <vt:lpstr>Slide 22</vt:lpstr>
      <vt:lpstr>Slide 23</vt:lpstr>
      <vt:lpstr>Slide 24</vt:lpstr>
      <vt:lpstr>CDRs align to one end of the VL domain</vt:lpstr>
      <vt:lpstr>3 CDRs in the VH domain as well</vt:lpstr>
      <vt:lpstr>CDRs form an antigen binding site</vt:lpstr>
      <vt:lpstr>Slide 28</vt:lpstr>
      <vt:lpstr>Fab and Fc linked by a flexible hinge</vt:lpstr>
      <vt:lpstr>Slide 30</vt:lpstr>
      <vt:lpstr>Structural formula of a β pleated sheet containing two anti-parallel β strands which are stabilized by H-bonds</vt:lpstr>
      <vt:lpstr>Slide 32</vt:lpstr>
      <vt:lpstr>Slide 33</vt:lpstr>
      <vt:lpstr>Slide 34</vt:lpstr>
      <vt:lpstr>Immunoglobulin Fragments:  Structure/Function Relationships</vt:lpstr>
      <vt:lpstr>Slide 36</vt:lpstr>
      <vt:lpstr>Chain composition of the five</vt:lpstr>
      <vt:lpstr>Structure of Ig light chains</vt:lpstr>
      <vt:lpstr>General structures of the five major classes  of secreted antibody</vt:lpstr>
      <vt:lpstr>Slide 40</vt:lpstr>
      <vt:lpstr>Properties 1-2mg/ml in serum</vt:lpstr>
      <vt:lpstr>Slide 42</vt:lpstr>
      <vt:lpstr>Slide 43</vt:lpstr>
      <vt:lpstr>SUBCLASSES of Human IgG</vt:lpstr>
      <vt:lpstr>Slide 45</vt:lpstr>
      <vt:lpstr>Slide 46</vt:lpstr>
      <vt:lpstr>Structure</vt:lpstr>
      <vt:lpstr>Slide 48</vt:lpstr>
      <vt:lpstr>Structure and formation of secretory lgA, Only 10-15 % of the total Ig in serum, but predominant in external secretions</vt:lpstr>
      <vt:lpstr>Slide 50</vt:lpstr>
      <vt:lpstr>Secreted form of IgA includes secretory component</vt:lpstr>
      <vt:lpstr>Structure</vt:lpstr>
      <vt:lpstr>Slide 53</vt:lpstr>
      <vt:lpstr>Structure</vt:lpstr>
      <vt:lpstr>Slide 55</vt:lpstr>
      <vt:lpstr>Slide 56</vt:lpstr>
      <vt:lpstr>Slide 57</vt:lpstr>
      <vt:lpstr>Antibody Effector Mechanisms: How Antibodies Help Get Rid of Antigens</vt:lpstr>
      <vt:lpstr>Slide 59</vt:lpstr>
      <vt:lpstr>Slide 60</vt:lpstr>
      <vt:lpstr>Slide 61</vt:lpstr>
      <vt:lpstr>Slide 62</vt:lpstr>
      <vt:lpstr>Slide 63</vt:lpstr>
      <vt:lpstr>Fixation of C1 by IgG and IgM Abs</vt:lpstr>
      <vt:lpstr>Free Ig does not bind efficiently to Fc receptors whereas antigen-antibody  complexes do bind efficiently (IgE-FcR is an exception)</vt:lpstr>
      <vt:lpstr>Slide 66</vt:lpstr>
      <vt:lpstr>Antibody dependent cell-mediated cytotoxicity (ADCC)</vt:lpstr>
      <vt:lpstr>Slide 68</vt:lpstr>
      <vt:lpstr>Slide 69</vt:lpstr>
      <vt:lpstr>Neutralization of toxins, bacteria and viruses by inhibition of adherance (or  for toxin, sometimes blocking active sites)</vt:lpstr>
      <vt:lpstr>Antibody classes &amp; Biological Activites</vt:lpstr>
      <vt:lpstr>Four Distinct Roles Of Fc Binding Proteins</vt:lpstr>
      <vt:lpstr>Slide 73</vt:lpstr>
      <vt:lpstr>Slide 74</vt:lpstr>
      <vt:lpstr>Slide 75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Microsoft PowerPoint - Ab Structure &amp; Function.ppt [Compatibility Mode]</dc:title>
  <dc:creator>pc</dc:creator>
  <cp:lastModifiedBy>bioc</cp:lastModifiedBy>
  <cp:revision>3</cp:revision>
  <dcterms:created xsi:type="dcterms:W3CDTF">2016-01-28T07:55:34Z</dcterms:created>
  <dcterms:modified xsi:type="dcterms:W3CDTF">2016-02-06T10:23:44Z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2011-05-20T00:00:00Z</vt:filetime>
  </property>
  <property fmtid="{D5CDD505-2E9C-101B-9397-08002B2CF9AE}" pid="3" name="Creator">
    <vt:lpwstr>Microsoft PowerPoint - Ab Structure &amp; Function.ppt [Compatibility Mode]</vt:lpwstr>
  </property>
  <property fmtid="{D5CDD505-2E9C-101B-9397-08002B2CF9AE}" pid="4" name="LastSaved">
    <vt:filetime>2016-01-28T00:00:00Z</vt:filetime>
  </property>
</Properties>
</file>