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5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0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7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0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3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8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0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8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B35C9-2DEB-4AD7-82A6-C04369546F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817B-ACA5-4AC0-8436-DD84D01A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305177" y="1094239"/>
            <a:ext cx="4377165" cy="5322890"/>
          </a:xfrm>
          <a:custGeom>
            <a:avLst/>
            <a:gdLst>
              <a:gd name="connsiteX0" fmla="*/ 300038 w 1352550"/>
              <a:gd name="connsiteY0" fmla="*/ 1376362 h 1809750"/>
              <a:gd name="connsiteX1" fmla="*/ 142875 w 1352550"/>
              <a:gd name="connsiteY1" fmla="*/ 1533525 h 1809750"/>
              <a:gd name="connsiteX2" fmla="*/ 300038 w 1352550"/>
              <a:gd name="connsiteY2" fmla="*/ 1690688 h 1809750"/>
              <a:gd name="connsiteX3" fmla="*/ 457201 w 1352550"/>
              <a:gd name="connsiteY3" fmla="*/ 1533525 h 1809750"/>
              <a:gd name="connsiteX4" fmla="*/ 300038 w 1352550"/>
              <a:gd name="connsiteY4" fmla="*/ 1376362 h 1809750"/>
              <a:gd name="connsiteX5" fmla="*/ 1052513 w 1352550"/>
              <a:gd name="connsiteY5" fmla="*/ 1376361 h 1809750"/>
              <a:gd name="connsiteX6" fmla="*/ 895350 w 1352550"/>
              <a:gd name="connsiteY6" fmla="*/ 1533524 h 1809750"/>
              <a:gd name="connsiteX7" fmla="*/ 1052513 w 1352550"/>
              <a:gd name="connsiteY7" fmla="*/ 1690687 h 1809750"/>
              <a:gd name="connsiteX8" fmla="*/ 1209676 w 1352550"/>
              <a:gd name="connsiteY8" fmla="*/ 1533524 h 1809750"/>
              <a:gd name="connsiteX9" fmla="*/ 1052513 w 1352550"/>
              <a:gd name="connsiteY9" fmla="*/ 1376361 h 1809750"/>
              <a:gd name="connsiteX10" fmla="*/ 676273 w 1352550"/>
              <a:gd name="connsiteY10" fmla="*/ 556258 h 1809750"/>
              <a:gd name="connsiteX11" fmla="*/ 508633 w 1352550"/>
              <a:gd name="connsiteY11" fmla="*/ 723898 h 1809750"/>
              <a:gd name="connsiteX12" fmla="*/ 676273 w 1352550"/>
              <a:gd name="connsiteY12" fmla="*/ 891538 h 1809750"/>
              <a:gd name="connsiteX13" fmla="*/ 843913 w 1352550"/>
              <a:gd name="connsiteY13" fmla="*/ 723898 h 1809750"/>
              <a:gd name="connsiteX14" fmla="*/ 676273 w 1352550"/>
              <a:gd name="connsiteY14" fmla="*/ 556258 h 1809750"/>
              <a:gd name="connsiteX15" fmla="*/ 676274 w 1352550"/>
              <a:gd name="connsiteY15" fmla="*/ 266700 h 1809750"/>
              <a:gd name="connsiteX16" fmla="*/ 1133473 w 1352550"/>
              <a:gd name="connsiteY16" fmla="*/ 723899 h 1809750"/>
              <a:gd name="connsiteX17" fmla="*/ 676274 w 1352550"/>
              <a:gd name="connsiteY17" fmla="*/ 1181098 h 1809750"/>
              <a:gd name="connsiteX18" fmla="*/ 219075 w 1352550"/>
              <a:gd name="connsiteY18" fmla="*/ 723899 h 1809750"/>
              <a:gd name="connsiteX19" fmla="*/ 676274 w 1352550"/>
              <a:gd name="connsiteY19" fmla="*/ 266700 h 1809750"/>
              <a:gd name="connsiteX20" fmla="*/ 676275 w 1352550"/>
              <a:gd name="connsiteY20" fmla="*/ 190500 h 1809750"/>
              <a:gd name="connsiteX21" fmla="*/ 142875 w 1352550"/>
              <a:gd name="connsiteY21" fmla="*/ 723900 h 1809750"/>
              <a:gd name="connsiteX22" fmla="*/ 676275 w 1352550"/>
              <a:gd name="connsiteY22" fmla="*/ 1257300 h 1809750"/>
              <a:gd name="connsiteX23" fmla="*/ 1209675 w 1352550"/>
              <a:gd name="connsiteY23" fmla="*/ 723900 h 1809750"/>
              <a:gd name="connsiteX24" fmla="*/ 676275 w 1352550"/>
              <a:gd name="connsiteY24" fmla="*/ 190500 h 1809750"/>
              <a:gd name="connsiteX25" fmla="*/ 0 w 1352550"/>
              <a:gd name="connsiteY25" fmla="*/ 0 h 1809750"/>
              <a:gd name="connsiteX26" fmla="*/ 1352550 w 1352550"/>
              <a:gd name="connsiteY26" fmla="*/ 0 h 1809750"/>
              <a:gd name="connsiteX27" fmla="*/ 1352550 w 1352550"/>
              <a:gd name="connsiteY27" fmla="*/ 1809750 h 1809750"/>
              <a:gd name="connsiteX28" fmla="*/ 0 w 1352550"/>
              <a:gd name="connsiteY28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52550" h="1809750">
                <a:moveTo>
                  <a:pt x="300038" y="1376362"/>
                </a:moveTo>
                <a:cubicBezTo>
                  <a:pt x="213239" y="1376362"/>
                  <a:pt x="142875" y="1446726"/>
                  <a:pt x="142875" y="1533525"/>
                </a:cubicBezTo>
                <a:cubicBezTo>
                  <a:pt x="142875" y="1620324"/>
                  <a:pt x="213239" y="1690688"/>
                  <a:pt x="300038" y="1690688"/>
                </a:cubicBezTo>
                <a:cubicBezTo>
                  <a:pt x="386837" y="1690688"/>
                  <a:pt x="457201" y="1620324"/>
                  <a:pt x="457201" y="1533525"/>
                </a:cubicBezTo>
                <a:cubicBezTo>
                  <a:pt x="457201" y="1446726"/>
                  <a:pt x="386837" y="1376362"/>
                  <a:pt x="300038" y="1376362"/>
                </a:cubicBezTo>
                <a:close/>
                <a:moveTo>
                  <a:pt x="1052513" y="1376361"/>
                </a:moveTo>
                <a:cubicBezTo>
                  <a:pt x="965714" y="1376361"/>
                  <a:pt x="895350" y="1446725"/>
                  <a:pt x="895350" y="1533524"/>
                </a:cubicBezTo>
                <a:cubicBezTo>
                  <a:pt x="895350" y="1620323"/>
                  <a:pt x="965714" y="1690687"/>
                  <a:pt x="1052513" y="1690687"/>
                </a:cubicBezTo>
                <a:cubicBezTo>
                  <a:pt x="1139312" y="1690687"/>
                  <a:pt x="1209676" y="1620323"/>
                  <a:pt x="1209676" y="1533524"/>
                </a:cubicBezTo>
                <a:cubicBezTo>
                  <a:pt x="1209676" y="1446725"/>
                  <a:pt x="1139312" y="1376361"/>
                  <a:pt x="1052513" y="1376361"/>
                </a:cubicBezTo>
                <a:close/>
                <a:moveTo>
                  <a:pt x="676273" y="556258"/>
                </a:moveTo>
                <a:cubicBezTo>
                  <a:pt x="583688" y="556258"/>
                  <a:pt x="508633" y="631313"/>
                  <a:pt x="508633" y="723898"/>
                </a:cubicBezTo>
                <a:cubicBezTo>
                  <a:pt x="508633" y="816483"/>
                  <a:pt x="583688" y="891538"/>
                  <a:pt x="676273" y="891538"/>
                </a:cubicBezTo>
                <a:cubicBezTo>
                  <a:pt x="768858" y="891538"/>
                  <a:pt x="843913" y="816483"/>
                  <a:pt x="843913" y="723898"/>
                </a:cubicBezTo>
                <a:cubicBezTo>
                  <a:pt x="843913" y="631313"/>
                  <a:pt x="768858" y="556258"/>
                  <a:pt x="676273" y="556258"/>
                </a:cubicBezTo>
                <a:close/>
                <a:moveTo>
                  <a:pt x="676274" y="266700"/>
                </a:moveTo>
                <a:cubicBezTo>
                  <a:pt x="928778" y="266700"/>
                  <a:pt x="1133473" y="471395"/>
                  <a:pt x="1133473" y="723899"/>
                </a:cubicBezTo>
                <a:cubicBezTo>
                  <a:pt x="1133473" y="976403"/>
                  <a:pt x="928778" y="1181098"/>
                  <a:pt x="676274" y="1181098"/>
                </a:cubicBezTo>
                <a:cubicBezTo>
                  <a:pt x="423770" y="1181098"/>
                  <a:pt x="219075" y="976403"/>
                  <a:pt x="219075" y="723899"/>
                </a:cubicBezTo>
                <a:cubicBezTo>
                  <a:pt x="219075" y="471395"/>
                  <a:pt x="423770" y="266700"/>
                  <a:pt x="676274" y="266700"/>
                </a:cubicBezTo>
                <a:close/>
                <a:moveTo>
                  <a:pt x="676275" y="190500"/>
                </a:moveTo>
                <a:cubicBezTo>
                  <a:pt x="381686" y="190500"/>
                  <a:pt x="142875" y="429311"/>
                  <a:pt x="142875" y="723900"/>
                </a:cubicBezTo>
                <a:cubicBezTo>
                  <a:pt x="142875" y="1018489"/>
                  <a:pt x="381686" y="1257300"/>
                  <a:pt x="676275" y="1257300"/>
                </a:cubicBezTo>
                <a:cubicBezTo>
                  <a:pt x="970864" y="1257300"/>
                  <a:pt x="1209675" y="1018489"/>
                  <a:pt x="1209675" y="723900"/>
                </a:cubicBezTo>
                <a:cubicBezTo>
                  <a:pt x="1209675" y="429311"/>
                  <a:pt x="970864" y="190500"/>
                  <a:pt x="676275" y="190500"/>
                </a:cubicBezTo>
                <a:close/>
                <a:moveTo>
                  <a:pt x="0" y="0"/>
                </a:moveTo>
                <a:lnTo>
                  <a:pt x="1352550" y="0"/>
                </a:lnTo>
                <a:lnTo>
                  <a:pt x="1352550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63500" sx="101000" sy="101000" algn="ctr" rotWithShape="0">
              <a:prstClr val="black">
                <a:alpha val="6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44450" h="19050"/>
            <a:bevelB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gradFill flip="none" rotWithShape="1">
                <a:gsLst>
                  <a:gs pos="0">
                    <a:schemeClr val="bg1">
                      <a:lumMod val="90000"/>
                      <a:lumOff val="10000"/>
                    </a:schemeClr>
                  </a:gs>
                  <a:gs pos="100000">
                    <a:schemeClr val="bg1">
                      <a:lumMod val="74000"/>
                      <a:lumOff val="26000"/>
                    </a:schemeClr>
                  </a:gs>
                </a:gsLst>
                <a:lin ang="2700000" scaled="1"/>
                <a:tileRect/>
              </a:gradFill>
              <a:effectLst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682342" y="914852"/>
            <a:ext cx="2073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99479" y="1094239"/>
            <a:ext cx="2073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56071" y="512862"/>
            <a:ext cx="170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 grow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73208" y="1094238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377253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2018-07-22T17:34:06Z</dcterms:created>
  <dcterms:modified xsi:type="dcterms:W3CDTF">2018-07-22T17:44:21Z</dcterms:modified>
</cp:coreProperties>
</file>