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9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4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6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5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DEEC4-2608-40E2-991A-5D8F80E267B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B2102-39C9-44A8-9CD8-8EBEF243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7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2024" y="1026367"/>
            <a:ext cx="8864082" cy="4767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angle 5"/>
          <p:cNvSpPr/>
          <p:nvPr/>
        </p:nvSpPr>
        <p:spPr>
          <a:xfrm>
            <a:off x="5000828" y="3244334"/>
            <a:ext cx="2190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noFill/>
              </a:rPr>
              <a:t>Invisible due to no fill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832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2018-07-14T22:09:42Z</dcterms:created>
  <dcterms:modified xsi:type="dcterms:W3CDTF">2019-10-13T19:17:47Z</dcterms:modified>
</cp:coreProperties>
</file>