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請按這裡編輯題名文字格式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請按這裡編輯大綱文字格式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第二個大綱層次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第三個大綱層次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第四個大綱層次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第五個大綱層次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第六個大綱層次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第七個大綱層次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latin typeface="Times New Roman"/>
              </a:rPr>
              <a:t>&lt;日期/時間&gt;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n-US" sz="1400" spc="-1" strike="noStrike">
                <a:latin typeface="Times New Roman"/>
              </a:rPr>
              <a:t>&lt;頁尾&gt;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/>
          <a:p>
            <a:pPr algn="r"/>
            <a:fld id="{3D263E0D-C3C9-4214-957B-902B2763C1B3}" type="slidenum">
              <a:rPr b="0" lang="en-US" sz="1400" spc="-1" strike="noStrike">
                <a:latin typeface="Times New Roman"/>
              </a:rPr>
              <a:t>&lt;編號&gt;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2952000" y="1584000"/>
            <a:ext cx="1296000" cy="64800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3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 to="(x)">
                                      <p:cBhvr additive="repl"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valueType="num">
                                      <p:cBhvr additive="repl">
                                        <p:cTn id="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fltVal val="-1"/>
                                      </p:to>
                                    </p:anim>
                                    <p:anim calcmode="lin" valueType="num">
                                      <p:cBhvr additive="sum"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LibreOffice/6.0.3.2$Windows_X86_64 LibreOffice_project/8f48d515416608e3a835360314dac7e47fd0b821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2018-07-15T13:07:08Z</dcterms:created>
  <dc:creator/>
  <dc:description/>
  <dc:language>zh-TW</dc:language>
  <cp:lastModifiedBy/>
  <dcterms:modified xsi:type="dcterms:W3CDTF">2018-07-15T13:07:54Z</dcterms:modified>
  <cp:revision>1</cp:revision>
  <dc:subject/>
  <dc:title/>
</cp:coreProperties>
</file>