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4660"/>
  </p:normalViewPr>
  <p:slideViewPr>
    <p:cSldViewPr snapToGrid="0">
      <p:cViewPr varScale="1">
        <p:scale>
          <a:sx n="70" d="100"/>
          <a:sy n="70" d="100"/>
        </p:scale>
        <p:origin x="4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992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E7BF3E-A40B-4EB7-9814-D6A30173D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1F189D-7E18-4F2D-8579-B18C45872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5327D-77F5-42E6-83EC-1BBD900F22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B822E-8D35-48E1-8A1C-84784862DF3E}" type="datetimeFigureOut">
              <a:rPr lang="en-US" smtClean="0"/>
              <a:t>02-Jul-18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939FA-496D-413F-8122-DCF4D44DC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EF1E56-B098-46D6-AE00-D407C6E5C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DAF4D-B14C-442A-A18E-7F745B720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6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9A64B5-841E-4036-8D9E-2B64D3364432}"/>
                  </a:ext>
                </a:extLst>
              </p:cNvPr>
              <p:cNvSpPr txBox="1"/>
              <p:nvPr/>
            </p:nvSpPr>
            <p:spPr>
              <a:xfrm>
                <a:off x="654933" y="683329"/>
                <a:ext cx="3694621" cy="5486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pt-BR" i="1" smtClean="0">
                          <a:latin typeface="Cambria Math" panose="02040503050406030204" pitchFamily="18" charset="0"/>
                        </a:rPr>
                        <m:t>=1+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𝑛𝑥</m:t>
                          </m:r>
                        </m:num>
                        <m:den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1!</m:t>
                          </m:r>
                        </m:den>
                      </m:f>
                      <m:r>
                        <a:rPr lang="pt-BR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d>
                            <m:d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pt-BR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pt-BR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pt-BR" i="1" smtClean="0">
                              <a:latin typeface="Cambria Math" panose="02040503050406030204" pitchFamily="18" charset="0"/>
                            </a:rPr>
                            <m:t>2!</m:t>
                          </m:r>
                        </m:den>
                      </m:f>
                      <m:r>
                        <a:rPr lang="pt-BR" i="1" smtClean="0">
                          <a:latin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59A64B5-841E-4036-8D9E-2B64D33644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933" y="683329"/>
                <a:ext cx="3694621" cy="548640"/>
              </a:xfrm>
              <a:prstGeom prst="rect">
                <a:avLst/>
              </a:prstGeom>
              <a:blipFill>
                <a:blip r:embed="rId2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943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Regina Henschel</dc:creator>
  <cp:lastModifiedBy>Regina Henschel</cp:lastModifiedBy>
  <cp:revision>3</cp:revision>
  <dcterms:created xsi:type="dcterms:W3CDTF">2018-07-01T21:52:26Z</dcterms:created>
  <dcterms:modified xsi:type="dcterms:W3CDTF">2018-07-01T23:06:09Z</dcterms:modified>
</cp:coreProperties>
</file>