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29" autoAdjust="0"/>
  </p:normalViewPr>
  <p:slideViewPr>
    <p:cSldViewPr>
      <p:cViewPr varScale="1">
        <p:scale>
          <a:sx n="111" d="100"/>
          <a:sy n="111" d="100"/>
        </p:scale>
        <p:origin x="-1710"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smtClean="0"/>
              <a:t>Mintacím szerkesztése</a:t>
            </a:r>
            <a:endParaRPr lang="hu-HU"/>
          </a:p>
        </p:txBody>
      </p:sp>
      <p:sp>
        <p:nvSpPr>
          <p:cNvPr id="3" name="Alcím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hu-HU"/>
          </a:p>
        </p:txBody>
      </p:sp>
      <p:sp>
        <p:nvSpPr>
          <p:cNvPr id="4" name="Dátum helye 3"/>
          <p:cNvSpPr>
            <a:spLocks noGrp="1"/>
          </p:cNvSpPr>
          <p:nvPr>
            <p:ph type="dt" sz="half" idx="10"/>
          </p:nvPr>
        </p:nvSpPr>
        <p:spPr/>
        <p:txBody>
          <a:bodyPr/>
          <a:lstStyle/>
          <a:p>
            <a:fld id="{9EA241E4-1CEE-4DC0-BEC0-B15B2B9E03A8}" type="datetimeFigureOut">
              <a:rPr lang="hu-HU" smtClean="0"/>
              <a:t>2018.06.13.</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9112EC53-ECE9-4F59-9180-D9706E03E442}" type="slidenum">
              <a:rPr lang="hu-HU" smtClean="0"/>
              <a:t>‹#›</a:t>
            </a:fld>
            <a:endParaRPr lang="hu-HU"/>
          </a:p>
        </p:txBody>
      </p:sp>
    </p:spTree>
    <p:extLst>
      <p:ext uri="{BB962C8B-B14F-4D97-AF65-F5344CB8AC3E}">
        <p14:creationId xmlns:p14="http://schemas.microsoft.com/office/powerpoint/2010/main" val="4120231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9EA241E4-1CEE-4DC0-BEC0-B15B2B9E03A8}" type="datetimeFigureOut">
              <a:rPr lang="hu-HU" smtClean="0"/>
              <a:t>2018.06.13.</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9112EC53-ECE9-4F59-9180-D9706E03E442}" type="slidenum">
              <a:rPr lang="hu-HU" smtClean="0"/>
              <a:t>‹#›</a:t>
            </a:fld>
            <a:endParaRPr lang="hu-HU"/>
          </a:p>
        </p:txBody>
      </p:sp>
    </p:spTree>
    <p:extLst>
      <p:ext uri="{BB962C8B-B14F-4D97-AF65-F5344CB8AC3E}">
        <p14:creationId xmlns:p14="http://schemas.microsoft.com/office/powerpoint/2010/main" val="3695285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9EA241E4-1CEE-4DC0-BEC0-B15B2B9E03A8}" type="datetimeFigureOut">
              <a:rPr lang="hu-HU" smtClean="0"/>
              <a:t>2018.06.13.</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9112EC53-ECE9-4F59-9180-D9706E03E442}" type="slidenum">
              <a:rPr lang="hu-HU" smtClean="0"/>
              <a:t>‹#›</a:t>
            </a:fld>
            <a:endParaRPr lang="hu-HU"/>
          </a:p>
        </p:txBody>
      </p:sp>
    </p:spTree>
    <p:extLst>
      <p:ext uri="{BB962C8B-B14F-4D97-AF65-F5344CB8AC3E}">
        <p14:creationId xmlns:p14="http://schemas.microsoft.com/office/powerpoint/2010/main" val="3230790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9EA241E4-1CEE-4DC0-BEC0-B15B2B9E03A8}" type="datetimeFigureOut">
              <a:rPr lang="hu-HU" smtClean="0"/>
              <a:t>2018.06.13.</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9112EC53-ECE9-4F59-9180-D9706E03E442}" type="slidenum">
              <a:rPr lang="hu-HU" smtClean="0"/>
              <a:t>‹#›</a:t>
            </a:fld>
            <a:endParaRPr lang="hu-HU"/>
          </a:p>
        </p:txBody>
      </p:sp>
    </p:spTree>
    <p:extLst>
      <p:ext uri="{BB962C8B-B14F-4D97-AF65-F5344CB8AC3E}">
        <p14:creationId xmlns:p14="http://schemas.microsoft.com/office/powerpoint/2010/main" val="247639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p>
            <a:fld id="{9EA241E4-1CEE-4DC0-BEC0-B15B2B9E03A8}" type="datetimeFigureOut">
              <a:rPr lang="hu-HU" smtClean="0"/>
              <a:t>2018.06.13.</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9112EC53-ECE9-4F59-9180-D9706E03E442}" type="slidenum">
              <a:rPr lang="hu-HU" smtClean="0"/>
              <a:t>‹#›</a:t>
            </a:fld>
            <a:endParaRPr lang="hu-HU"/>
          </a:p>
        </p:txBody>
      </p:sp>
    </p:spTree>
    <p:extLst>
      <p:ext uri="{BB962C8B-B14F-4D97-AF65-F5344CB8AC3E}">
        <p14:creationId xmlns:p14="http://schemas.microsoft.com/office/powerpoint/2010/main" val="1985426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4"/>
          <p:cNvSpPr>
            <a:spLocks noGrp="1"/>
          </p:cNvSpPr>
          <p:nvPr>
            <p:ph type="dt" sz="half" idx="10"/>
          </p:nvPr>
        </p:nvSpPr>
        <p:spPr/>
        <p:txBody>
          <a:bodyPr/>
          <a:lstStyle/>
          <a:p>
            <a:fld id="{9EA241E4-1CEE-4DC0-BEC0-B15B2B9E03A8}" type="datetimeFigureOut">
              <a:rPr lang="hu-HU" smtClean="0"/>
              <a:t>2018.06.13.</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9112EC53-ECE9-4F59-9180-D9706E03E442}" type="slidenum">
              <a:rPr lang="hu-HU" smtClean="0"/>
              <a:t>‹#›</a:t>
            </a:fld>
            <a:endParaRPr lang="hu-HU"/>
          </a:p>
        </p:txBody>
      </p:sp>
    </p:spTree>
    <p:extLst>
      <p:ext uri="{BB962C8B-B14F-4D97-AF65-F5344CB8AC3E}">
        <p14:creationId xmlns:p14="http://schemas.microsoft.com/office/powerpoint/2010/main" val="3700615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6"/>
          <p:cNvSpPr>
            <a:spLocks noGrp="1"/>
          </p:cNvSpPr>
          <p:nvPr>
            <p:ph type="dt" sz="half" idx="10"/>
          </p:nvPr>
        </p:nvSpPr>
        <p:spPr/>
        <p:txBody>
          <a:bodyPr/>
          <a:lstStyle/>
          <a:p>
            <a:fld id="{9EA241E4-1CEE-4DC0-BEC0-B15B2B9E03A8}" type="datetimeFigureOut">
              <a:rPr lang="hu-HU" smtClean="0"/>
              <a:t>2018.06.13.</a:t>
            </a:fld>
            <a:endParaRPr lang="hu-HU"/>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lstStyle/>
          <a:p>
            <a:fld id="{9112EC53-ECE9-4F59-9180-D9706E03E442}" type="slidenum">
              <a:rPr lang="hu-HU" smtClean="0"/>
              <a:t>‹#›</a:t>
            </a:fld>
            <a:endParaRPr lang="hu-HU"/>
          </a:p>
        </p:txBody>
      </p:sp>
    </p:spTree>
    <p:extLst>
      <p:ext uri="{BB962C8B-B14F-4D97-AF65-F5344CB8AC3E}">
        <p14:creationId xmlns:p14="http://schemas.microsoft.com/office/powerpoint/2010/main" val="2434401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2"/>
          <p:cNvSpPr>
            <a:spLocks noGrp="1"/>
          </p:cNvSpPr>
          <p:nvPr>
            <p:ph type="dt" sz="half" idx="10"/>
          </p:nvPr>
        </p:nvSpPr>
        <p:spPr/>
        <p:txBody>
          <a:bodyPr/>
          <a:lstStyle/>
          <a:p>
            <a:fld id="{9EA241E4-1CEE-4DC0-BEC0-B15B2B9E03A8}" type="datetimeFigureOut">
              <a:rPr lang="hu-HU" smtClean="0"/>
              <a:t>2018.06.13.</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9112EC53-ECE9-4F59-9180-D9706E03E442}" type="slidenum">
              <a:rPr lang="hu-HU" smtClean="0"/>
              <a:t>‹#›</a:t>
            </a:fld>
            <a:endParaRPr lang="hu-HU"/>
          </a:p>
        </p:txBody>
      </p:sp>
    </p:spTree>
    <p:extLst>
      <p:ext uri="{BB962C8B-B14F-4D97-AF65-F5344CB8AC3E}">
        <p14:creationId xmlns:p14="http://schemas.microsoft.com/office/powerpoint/2010/main" val="1408411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9EA241E4-1CEE-4DC0-BEC0-B15B2B9E03A8}" type="datetimeFigureOut">
              <a:rPr lang="hu-HU" smtClean="0"/>
              <a:t>2018.06.13.</a:t>
            </a:fld>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p:txBody>
          <a:bodyPr/>
          <a:lstStyle/>
          <a:p>
            <a:fld id="{9112EC53-ECE9-4F59-9180-D9706E03E442}" type="slidenum">
              <a:rPr lang="hu-HU" smtClean="0"/>
              <a:t>‹#›</a:t>
            </a:fld>
            <a:endParaRPr lang="hu-HU"/>
          </a:p>
        </p:txBody>
      </p:sp>
    </p:spTree>
    <p:extLst>
      <p:ext uri="{BB962C8B-B14F-4D97-AF65-F5344CB8AC3E}">
        <p14:creationId xmlns:p14="http://schemas.microsoft.com/office/powerpoint/2010/main" val="3231679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9EA241E4-1CEE-4DC0-BEC0-B15B2B9E03A8}" type="datetimeFigureOut">
              <a:rPr lang="hu-HU" smtClean="0"/>
              <a:t>2018.06.13.</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9112EC53-ECE9-4F59-9180-D9706E03E442}" type="slidenum">
              <a:rPr lang="hu-HU" smtClean="0"/>
              <a:t>‹#›</a:t>
            </a:fld>
            <a:endParaRPr lang="hu-HU"/>
          </a:p>
        </p:txBody>
      </p:sp>
    </p:spTree>
    <p:extLst>
      <p:ext uri="{BB962C8B-B14F-4D97-AF65-F5344CB8AC3E}">
        <p14:creationId xmlns:p14="http://schemas.microsoft.com/office/powerpoint/2010/main" val="2789601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9EA241E4-1CEE-4DC0-BEC0-B15B2B9E03A8}" type="datetimeFigureOut">
              <a:rPr lang="hu-HU" smtClean="0"/>
              <a:t>2018.06.13.</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9112EC53-ECE9-4F59-9180-D9706E03E442}" type="slidenum">
              <a:rPr lang="hu-HU" smtClean="0"/>
              <a:t>‹#›</a:t>
            </a:fld>
            <a:endParaRPr lang="hu-HU"/>
          </a:p>
        </p:txBody>
      </p:sp>
    </p:spTree>
    <p:extLst>
      <p:ext uri="{BB962C8B-B14F-4D97-AF65-F5344CB8AC3E}">
        <p14:creationId xmlns:p14="http://schemas.microsoft.com/office/powerpoint/2010/main" val="1759822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u-HU" smtClean="0"/>
              <a:t>Mintacím szerkesztése</a:t>
            </a:r>
            <a:endParaRPr lang="hu-HU"/>
          </a:p>
        </p:txBody>
      </p:sp>
      <p:sp>
        <p:nvSpPr>
          <p:cNvPr id="3" name="Szöveg hely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A241E4-1CEE-4DC0-BEC0-B15B2B9E03A8}" type="datetimeFigureOut">
              <a:rPr lang="hu-HU" smtClean="0"/>
              <a:t>2018.06.13.</a:t>
            </a:fld>
            <a:endParaRPr lang="hu-HU"/>
          </a:p>
        </p:txBody>
      </p:sp>
      <p:sp>
        <p:nvSpPr>
          <p:cNvPr id="5" name="Élőláb hely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12EC53-ECE9-4F59-9180-D9706E03E442}" type="slidenum">
              <a:rPr lang="hu-HU" smtClean="0"/>
              <a:t>‹#›</a:t>
            </a:fld>
            <a:endParaRPr lang="hu-HU"/>
          </a:p>
        </p:txBody>
      </p:sp>
    </p:spTree>
    <p:extLst>
      <p:ext uri="{BB962C8B-B14F-4D97-AF65-F5344CB8AC3E}">
        <p14:creationId xmlns:p14="http://schemas.microsoft.com/office/powerpoint/2010/main" val="145537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zövegdoboz 5"/>
          <p:cNvSpPr txBox="1"/>
          <p:nvPr/>
        </p:nvSpPr>
        <p:spPr>
          <a:xfrm>
            <a:off x="1331640" y="1196752"/>
            <a:ext cx="7272808" cy="3970318"/>
          </a:xfrm>
          <a:prstGeom prst="rect">
            <a:avLst/>
          </a:prstGeom>
          <a:noFill/>
        </p:spPr>
        <p:txBody>
          <a:bodyPr wrap="square" numCol="2" rtlCol="0">
            <a:spAutoFit/>
          </a:bodyPr>
          <a:lstStyle/>
          <a:p>
            <a:r>
              <a:rPr lang="la-Latn" dirty="0" smtClean="0">
                <a:solidFill>
                  <a:srgbClr val="000000"/>
                </a:solidFill>
                <a:latin typeface="Calibri Light" panose="020F0302020204030204"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a:t>
            </a:r>
          </a:p>
          <a:p>
            <a:r>
              <a:rPr lang="la-Latn" dirty="0" smtClean="0">
                <a:solidFill>
                  <a:srgbClr val="000000"/>
                </a:solidFill>
                <a:latin typeface="Calibri Light" panose="020F0302020204030204" pitchFamily="34" charset="0"/>
              </a:rPr>
              <a:t>Lorem ipsum dolor sit amet, consectetur adipiscing elit. Curabitur elementum posuere pretium. Quisque nibh dolor, dignissim ac dignissim ut, luctus ac urna.</a:t>
            </a:r>
            <a:endParaRPr lang="hu-HU" dirty="0" smtClean="0">
              <a:solidFill>
                <a:srgbClr val="000000"/>
              </a:solidFill>
              <a:latin typeface="Calibri Light" panose="020F0302020204030204" pitchFamily="34" charset="0"/>
            </a:endParaRPr>
          </a:p>
          <a:p>
            <a:r>
              <a:rPr lang="la-Latn" dirty="0" smtClean="0">
                <a:solidFill>
                  <a:srgbClr val="000000"/>
                </a:solidFill>
                <a:latin typeface="Calibri Light" panose="020F0302020204030204"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a:t>
            </a:r>
          </a:p>
          <a:p>
            <a:r>
              <a:rPr lang="la-Latn" dirty="0" smtClean="0">
                <a:solidFill>
                  <a:srgbClr val="000000"/>
                </a:solidFill>
                <a:latin typeface="Calibri Light" panose="020F0302020204030204" pitchFamily="34" charset="0"/>
              </a:rPr>
              <a:t>Lorem ipsum dolor sit amet, consectetur adipiscing elit. Curabitur elementum posuere pretium. </a:t>
            </a:r>
            <a:r>
              <a:rPr lang="la-Latn" smtClean="0">
                <a:solidFill>
                  <a:srgbClr val="000000"/>
                </a:solidFill>
                <a:latin typeface="Calibri Light" panose="020F0302020204030204" pitchFamily="34" charset="0"/>
              </a:rPr>
              <a:t>Quisque nibh dolor, dignissim ac dignissim ut, luctus ac urna.</a:t>
            </a:r>
          </a:p>
          <a:p>
            <a:endParaRPr lang="la-Latn" dirty="0" smtClean="0">
              <a:solidFill>
                <a:srgbClr val="000000"/>
              </a:solidFill>
              <a:latin typeface="Calibri Light" panose="020F0302020204030204" pitchFamily="34" charset="0"/>
            </a:endParaRPr>
          </a:p>
          <a:p>
            <a:endParaRPr lang="hu-HU" dirty="0"/>
          </a:p>
        </p:txBody>
      </p:sp>
    </p:spTree>
    <p:extLst>
      <p:ext uri="{BB962C8B-B14F-4D97-AF65-F5344CB8AC3E}">
        <p14:creationId xmlns:p14="http://schemas.microsoft.com/office/powerpoint/2010/main" val="12853724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um" ma:contentTypeID="0x010100A8E0EEA1FDF22B4AB9A41CD42CC14085" ma:contentTypeVersion="0" ma:contentTypeDescription="Új dokumentum létrehozása." ma:contentTypeScope="" ma:versionID="807449a18a82728f361d2ef66ef8a50d">
  <xsd:schema xmlns:xsd="http://www.w3.org/2001/XMLSchema" xmlns:xs="http://www.w3.org/2001/XMLSchema" xmlns:p="http://schemas.microsoft.com/office/2006/metadata/properties" targetNamespace="http://schemas.microsoft.com/office/2006/metadata/properties" ma:root="true" ma:fieldsID="7272c3706e31d85aa278778a1025862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artalomtípus"/>
        <xsd:element ref="dc:title" minOccurs="0" maxOccurs="1" ma:index="4" ma:displayName="Cím"/>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B9850AE-5E1B-4E1C-87DE-2809B8521B94}"/>
</file>

<file path=customXml/itemProps2.xml><?xml version="1.0" encoding="utf-8"?>
<ds:datastoreItem xmlns:ds="http://schemas.openxmlformats.org/officeDocument/2006/customXml" ds:itemID="{E931536C-D8A0-44DE-8578-F8111C45A586}"/>
</file>

<file path=customXml/itemProps3.xml><?xml version="1.0" encoding="utf-8"?>
<ds:datastoreItem xmlns:ds="http://schemas.openxmlformats.org/officeDocument/2006/customXml" ds:itemID="{BF431C21-BF4B-4FFA-AA10-82CFAEBAE085}"/>
</file>

<file path=docProps/app.xml><?xml version="1.0" encoding="utf-8"?>
<Properties xmlns="http://schemas.openxmlformats.org/officeDocument/2006/extended-properties" xmlns:vt="http://schemas.openxmlformats.org/officeDocument/2006/docPropsVTypes">
  <TotalTime>12</TotalTime>
  <Words>142</Words>
  <Application>Microsoft Office PowerPoint</Application>
  <PresentationFormat>Diavetítés a képernyőre (4:3 oldalarány)</PresentationFormat>
  <Paragraphs>4</Paragraphs>
  <Slides>1</Slides>
  <Notes>0</Notes>
  <HiddenSlides>0</HiddenSlides>
  <MMClips>0</MMClips>
  <ScaleCrop>false</ScaleCrop>
  <HeadingPairs>
    <vt:vector size="4" baseType="variant">
      <vt:variant>
        <vt:lpstr>Téma</vt:lpstr>
      </vt:variant>
      <vt:variant>
        <vt:i4>1</vt:i4>
      </vt:variant>
      <vt:variant>
        <vt:lpstr>Diacímek</vt:lpstr>
      </vt:variant>
      <vt:variant>
        <vt:i4>1</vt:i4>
      </vt:variant>
    </vt:vector>
  </HeadingPairs>
  <TitlesOfParts>
    <vt:vector size="2" baseType="lpstr">
      <vt:lpstr>Office-téma</vt:lpstr>
      <vt:lpstr>PowerPoint bemutató</vt:lpstr>
    </vt:vector>
  </TitlesOfParts>
  <Company>NISZ</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bemutató</dc:title>
  <dc:creator>teszt_admin</dc:creator>
  <cp:lastModifiedBy>teszt_admin</cp:lastModifiedBy>
  <cp:revision>2</cp:revision>
  <dcterms:created xsi:type="dcterms:W3CDTF">2018-06-13T12:30:43Z</dcterms:created>
  <dcterms:modified xsi:type="dcterms:W3CDTF">2018-06-13T12:42:52Z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0x010100A8E0EEA1FDF22B4AB9A41CD42CC14085</vt:lpwstr>
  </property>
</Properties>
</file>