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EE455-98A0-49DD-8409-1C05BCF8150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9D0DA154-9444-4687-BD45-2A560132B3B8}">
      <dgm:prSet phldrT="[Text]"/>
      <dgm:spPr/>
      <dgm:t>
        <a:bodyPr/>
        <a:lstStyle/>
        <a:p>
          <a:r>
            <a:rPr lang="en-US" dirty="0" err="1" smtClean="0"/>
            <a:t>bbb</a:t>
          </a:r>
          <a:endParaRPr lang="en-US" dirty="0"/>
        </a:p>
      </dgm:t>
    </dgm:pt>
    <dgm:pt modelId="{4ED2189C-40EF-4B02-A431-E182A73727FD}" type="parTrans" cxnId="{44A307C4-6D44-4479-B14E-BF9495A33CC1}">
      <dgm:prSet/>
      <dgm:spPr/>
      <dgm:t>
        <a:bodyPr/>
        <a:lstStyle/>
        <a:p>
          <a:endParaRPr lang="en-US"/>
        </a:p>
      </dgm:t>
    </dgm:pt>
    <dgm:pt modelId="{06A2AFC9-A576-46E3-B665-97700354AE8C}" type="sibTrans" cxnId="{44A307C4-6D44-4479-B14E-BF9495A33CC1}">
      <dgm:prSet/>
      <dgm:spPr/>
      <dgm:t>
        <a:bodyPr/>
        <a:lstStyle/>
        <a:p>
          <a:endParaRPr lang="en-US"/>
        </a:p>
      </dgm:t>
    </dgm:pt>
    <dgm:pt modelId="{207730CC-4F8F-4EE3-9C94-D636D6938A1F}">
      <dgm:prSet phldrT="[Text]"/>
      <dgm:spPr/>
      <dgm:t>
        <a:bodyPr/>
        <a:lstStyle/>
        <a:p>
          <a:r>
            <a:rPr lang="en-US" dirty="0" smtClean="0"/>
            <a:t>ccc</a:t>
          </a:r>
          <a:endParaRPr lang="en-US" dirty="0"/>
        </a:p>
      </dgm:t>
    </dgm:pt>
    <dgm:pt modelId="{70497319-B5DE-489A-93DD-30889F2F16C5}" type="parTrans" cxnId="{C5B07B52-80C6-419E-B808-7E1D10F31E26}">
      <dgm:prSet/>
      <dgm:spPr/>
      <dgm:t>
        <a:bodyPr/>
        <a:lstStyle/>
        <a:p>
          <a:endParaRPr lang="en-US"/>
        </a:p>
      </dgm:t>
    </dgm:pt>
    <dgm:pt modelId="{DB48FF83-A007-4F24-BF10-D0524DB120E3}" type="sibTrans" cxnId="{C5B07B52-80C6-419E-B808-7E1D10F31E26}">
      <dgm:prSet/>
      <dgm:spPr/>
      <dgm:t>
        <a:bodyPr/>
        <a:lstStyle/>
        <a:p>
          <a:endParaRPr lang="en-US"/>
        </a:p>
      </dgm:t>
    </dgm:pt>
    <dgm:pt modelId="{772EA47F-6AEE-4FE0-9ABF-1D6AD82F08EA}">
      <dgm:prSet phldrT="[Text]"/>
      <dgm:spPr/>
      <dgm:t>
        <a:bodyPr/>
        <a:lstStyle/>
        <a:p>
          <a:r>
            <a:rPr lang="en-US" dirty="0" err="1" smtClean="0"/>
            <a:t>aaa</a:t>
          </a:r>
          <a:endParaRPr lang="en-US" dirty="0"/>
        </a:p>
      </dgm:t>
    </dgm:pt>
    <dgm:pt modelId="{A0AF24BD-6136-43B5-9D98-774227ED259E}" type="parTrans" cxnId="{5F2C1A81-2E46-48EB-8DB9-ED106AD74EAC}">
      <dgm:prSet/>
      <dgm:spPr/>
      <dgm:t>
        <a:bodyPr/>
        <a:lstStyle/>
        <a:p>
          <a:endParaRPr lang="en-US"/>
        </a:p>
      </dgm:t>
    </dgm:pt>
    <dgm:pt modelId="{3C4FB595-FF69-4741-8A7A-2D53C1625F33}" type="sibTrans" cxnId="{5F2C1A81-2E46-48EB-8DB9-ED106AD74EAC}">
      <dgm:prSet/>
      <dgm:spPr/>
      <dgm:t>
        <a:bodyPr/>
        <a:lstStyle/>
        <a:p>
          <a:endParaRPr lang="en-US"/>
        </a:p>
      </dgm:t>
    </dgm:pt>
    <dgm:pt modelId="{E9386A5F-BFCA-4462-A5A7-3BF9CCB41EBF}" type="pres">
      <dgm:prSet presAssocID="{0C5EE455-98A0-49DD-8409-1C05BCF8150E}" presName="compositeShape" presStyleCnt="0">
        <dgm:presLayoutVars>
          <dgm:chMax val="7"/>
          <dgm:dir/>
          <dgm:resizeHandles val="exact"/>
        </dgm:presLayoutVars>
      </dgm:prSet>
      <dgm:spPr/>
    </dgm:pt>
    <dgm:pt modelId="{48CD0EC3-11BE-4182-9EB2-31FE7C26B049}" type="pres">
      <dgm:prSet presAssocID="{0C5EE455-98A0-49DD-8409-1C05BCF8150E}" presName="wedge1" presStyleLbl="node1" presStyleIdx="0" presStyleCnt="3"/>
      <dgm:spPr/>
    </dgm:pt>
    <dgm:pt modelId="{765A571B-3695-44D0-A769-2E752232B6D2}" type="pres">
      <dgm:prSet presAssocID="{0C5EE455-98A0-49DD-8409-1C05BCF8150E}" presName="dummy1a" presStyleCnt="0"/>
      <dgm:spPr/>
    </dgm:pt>
    <dgm:pt modelId="{49CE6249-7775-4A10-B05E-780EAE4B5522}" type="pres">
      <dgm:prSet presAssocID="{0C5EE455-98A0-49DD-8409-1C05BCF8150E}" presName="dummy1b" presStyleCnt="0"/>
      <dgm:spPr/>
    </dgm:pt>
    <dgm:pt modelId="{DB4E6A01-9492-48FD-B080-9941B1BF7CDF}" type="pres">
      <dgm:prSet presAssocID="{0C5EE455-98A0-49DD-8409-1C05BCF8150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767770F-9F7B-4A09-8CE6-29496D1A7F5C}" type="pres">
      <dgm:prSet presAssocID="{0C5EE455-98A0-49DD-8409-1C05BCF8150E}" presName="wedge2" presStyleLbl="node1" presStyleIdx="1" presStyleCnt="3"/>
      <dgm:spPr/>
    </dgm:pt>
    <dgm:pt modelId="{0CAB258A-A869-49B1-816D-8B39F6C32944}" type="pres">
      <dgm:prSet presAssocID="{0C5EE455-98A0-49DD-8409-1C05BCF8150E}" presName="dummy2a" presStyleCnt="0"/>
      <dgm:spPr/>
    </dgm:pt>
    <dgm:pt modelId="{CBF84D31-B0A3-4843-A5EE-9AEC25F9A3B9}" type="pres">
      <dgm:prSet presAssocID="{0C5EE455-98A0-49DD-8409-1C05BCF8150E}" presName="dummy2b" presStyleCnt="0"/>
      <dgm:spPr/>
    </dgm:pt>
    <dgm:pt modelId="{5E5C18AA-8EDF-496F-9132-A7F53141EE3C}" type="pres">
      <dgm:prSet presAssocID="{0C5EE455-98A0-49DD-8409-1C05BCF8150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3EE5B3E-8958-43C9-901B-75F3A32BEE7F}" type="pres">
      <dgm:prSet presAssocID="{0C5EE455-98A0-49DD-8409-1C05BCF8150E}" presName="wedge3" presStyleLbl="node1" presStyleIdx="2" presStyleCnt="3"/>
      <dgm:spPr/>
    </dgm:pt>
    <dgm:pt modelId="{E4939C24-C30A-4CA1-9022-E8AD98CFF7B2}" type="pres">
      <dgm:prSet presAssocID="{0C5EE455-98A0-49DD-8409-1C05BCF8150E}" presName="dummy3a" presStyleCnt="0"/>
      <dgm:spPr/>
    </dgm:pt>
    <dgm:pt modelId="{535AE222-B916-4D6F-AA9C-99324D3493D5}" type="pres">
      <dgm:prSet presAssocID="{0C5EE455-98A0-49DD-8409-1C05BCF8150E}" presName="dummy3b" presStyleCnt="0"/>
      <dgm:spPr/>
    </dgm:pt>
    <dgm:pt modelId="{F0C73118-77C0-48E3-A832-13516A3FE70E}" type="pres">
      <dgm:prSet presAssocID="{0C5EE455-98A0-49DD-8409-1C05BCF8150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D5AAE26-5DA1-4AC3-BBEF-0DF255D9495B}" type="pres">
      <dgm:prSet presAssocID="{06A2AFC9-A576-46E3-B665-97700354AE8C}" presName="arrowWedge1" presStyleLbl="fgSibTrans2D1" presStyleIdx="0" presStyleCnt="3"/>
      <dgm:spPr/>
    </dgm:pt>
    <dgm:pt modelId="{F1D730B3-F338-4ECF-B5D4-3B7E46BA9D0A}" type="pres">
      <dgm:prSet presAssocID="{DB48FF83-A007-4F24-BF10-D0524DB120E3}" presName="arrowWedge2" presStyleLbl="fgSibTrans2D1" presStyleIdx="1" presStyleCnt="3"/>
      <dgm:spPr/>
    </dgm:pt>
    <dgm:pt modelId="{C1D15F6A-757D-4662-9CDD-E228C3170582}" type="pres">
      <dgm:prSet presAssocID="{3C4FB595-FF69-4741-8A7A-2D53C1625F33}" presName="arrowWedge3" presStyleLbl="fgSibTrans2D1" presStyleIdx="2" presStyleCnt="3"/>
      <dgm:spPr/>
    </dgm:pt>
  </dgm:ptLst>
  <dgm:cxnLst>
    <dgm:cxn modelId="{5F2C1A81-2E46-48EB-8DB9-ED106AD74EAC}" srcId="{0C5EE455-98A0-49DD-8409-1C05BCF8150E}" destId="{772EA47F-6AEE-4FE0-9ABF-1D6AD82F08EA}" srcOrd="2" destOrd="0" parTransId="{A0AF24BD-6136-43B5-9D98-774227ED259E}" sibTransId="{3C4FB595-FF69-4741-8A7A-2D53C1625F33}"/>
    <dgm:cxn modelId="{523B7643-9B09-4D1D-ACD0-8E65695F9370}" type="presOf" srcId="{9D0DA154-9444-4687-BD45-2A560132B3B8}" destId="{48CD0EC3-11BE-4182-9EB2-31FE7C26B049}" srcOrd="0" destOrd="0" presId="urn:microsoft.com/office/officeart/2005/8/layout/cycle8"/>
    <dgm:cxn modelId="{05B84A1B-9B80-4A75-9FAE-43C9B279650A}" type="presOf" srcId="{9D0DA154-9444-4687-BD45-2A560132B3B8}" destId="{DB4E6A01-9492-48FD-B080-9941B1BF7CDF}" srcOrd="1" destOrd="0" presId="urn:microsoft.com/office/officeart/2005/8/layout/cycle8"/>
    <dgm:cxn modelId="{5C34B836-444A-409D-8EFB-9C367145F9CC}" type="presOf" srcId="{0C5EE455-98A0-49DD-8409-1C05BCF8150E}" destId="{E9386A5F-BFCA-4462-A5A7-3BF9CCB41EBF}" srcOrd="0" destOrd="0" presId="urn:microsoft.com/office/officeart/2005/8/layout/cycle8"/>
    <dgm:cxn modelId="{3F3F3751-B527-4D00-BD5C-CA6B5A77BABC}" type="presOf" srcId="{772EA47F-6AEE-4FE0-9ABF-1D6AD82F08EA}" destId="{F0C73118-77C0-48E3-A832-13516A3FE70E}" srcOrd="1" destOrd="0" presId="urn:microsoft.com/office/officeart/2005/8/layout/cycle8"/>
    <dgm:cxn modelId="{DE960738-351E-474D-9B2C-3218315038BE}" type="presOf" srcId="{207730CC-4F8F-4EE3-9C94-D636D6938A1F}" destId="{5E5C18AA-8EDF-496F-9132-A7F53141EE3C}" srcOrd="1" destOrd="0" presId="urn:microsoft.com/office/officeart/2005/8/layout/cycle8"/>
    <dgm:cxn modelId="{44A307C4-6D44-4479-B14E-BF9495A33CC1}" srcId="{0C5EE455-98A0-49DD-8409-1C05BCF8150E}" destId="{9D0DA154-9444-4687-BD45-2A560132B3B8}" srcOrd="0" destOrd="0" parTransId="{4ED2189C-40EF-4B02-A431-E182A73727FD}" sibTransId="{06A2AFC9-A576-46E3-B665-97700354AE8C}"/>
    <dgm:cxn modelId="{FAD99EBE-5866-4B1E-A774-521184E1CEC0}" type="presOf" srcId="{772EA47F-6AEE-4FE0-9ABF-1D6AD82F08EA}" destId="{A3EE5B3E-8958-43C9-901B-75F3A32BEE7F}" srcOrd="0" destOrd="0" presId="urn:microsoft.com/office/officeart/2005/8/layout/cycle8"/>
    <dgm:cxn modelId="{A086F010-2694-4DC0-BA5C-519ACC9D5BC5}" type="presOf" srcId="{207730CC-4F8F-4EE3-9C94-D636D6938A1F}" destId="{2767770F-9F7B-4A09-8CE6-29496D1A7F5C}" srcOrd="0" destOrd="0" presId="urn:microsoft.com/office/officeart/2005/8/layout/cycle8"/>
    <dgm:cxn modelId="{C5B07B52-80C6-419E-B808-7E1D10F31E26}" srcId="{0C5EE455-98A0-49DD-8409-1C05BCF8150E}" destId="{207730CC-4F8F-4EE3-9C94-D636D6938A1F}" srcOrd="1" destOrd="0" parTransId="{70497319-B5DE-489A-93DD-30889F2F16C5}" sibTransId="{DB48FF83-A007-4F24-BF10-D0524DB120E3}"/>
    <dgm:cxn modelId="{FBF3DF33-7B28-4B9E-BDB0-BA54DDB84B01}" type="presParOf" srcId="{E9386A5F-BFCA-4462-A5A7-3BF9CCB41EBF}" destId="{48CD0EC3-11BE-4182-9EB2-31FE7C26B049}" srcOrd="0" destOrd="0" presId="urn:microsoft.com/office/officeart/2005/8/layout/cycle8"/>
    <dgm:cxn modelId="{EC14CFD4-26B3-4123-A5B2-53960B675938}" type="presParOf" srcId="{E9386A5F-BFCA-4462-A5A7-3BF9CCB41EBF}" destId="{765A571B-3695-44D0-A769-2E752232B6D2}" srcOrd="1" destOrd="0" presId="urn:microsoft.com/office/officeart/2005/8/layout/cycle8"/>
    <dgm:cxn modelId="{A86F2E94-0EE7-4C4F-9AF5-08AA27054DD6}" type="presParOf" srcId="{E9386A5F-BFCA-4462-A5A7-3BF9CCB41EBF}" destId="{49CE6249-7775-4A10-B05E-780EAE4B5522}" srcOrd="2" destOrd="0" presId="urn:microsoft.com/office/officeart/2005/8/layout/cycle8"/>
    <dgm:cxn modelId="{C69E08B1-20FC-4480-9532-D118A2A366DF}" type="presParOf" srcId="{E9386A5F-BFCA-4462-A5A7-3BF9CCB41EBF}" destId="{DB4E6A01-9492-48FD-B080-9941B1BF7CDF}" srcOrd="3" destOrd="0" presId="urn:microsoft.com/office/officeart/2005/8/layout/cycle8"/>
    <dgm:cxn modelId="{35431FE8-354B-4ED6-B413-0452A8D835E5}" type="presParOf" srcId="{E9386A5F-BFCA-4462-A5A7-3BF9CCB41EBF}" destId="{2767770F-9F7B-4A09-8CE6-29496D1A7F5C}" srcOrd="4" destOrd="0" presId="urn:microsoft.com/office/officeart/2005/8/layout/cycle8"/>
    <dgm:cxn modelId="{532E052C-1B1C-4821-B6A5-F2BF8DD4F983}" type="presParOf" srcId="{E9386A5F-BFCA-4462-A5A7-3BF9CCB41EBF}" destId="{0CAB258A-A869-49B1-816D-8B39F6C32944}" srcOrd="5" destOrd="0" presId="urn:microsoft.com/office/officeart/2005/8/layout/cycle8"/>
    <dgm:cxn modelId="{9F95A158-C324-4026-BAC5-586C40774947}" type="presParOf" srcId="{E9386A5F-BFCA-4462-A5A7-3BF9CCB41EBF}" destId="{CBF84D31-B0A3-4843-A5EE-9AEC25F9A3B9}" srcOrd="6" destOrd="0" presId="urn:microsoft.com/office/officeart/2005/8/layout/cycle8"/>
    <dgm:cxn modelId="{89DBAFD7-C118-4A52-AEF0-A503FB2D2407}" type="presParOf" srcId="{E9386A5F-BFCA-4462-A5A7-3BF9CCB41EBF}" destId="{5E5C18AA-8EDF-496F-9132-A7F53141EE3C}" srcOrd="7" destOrd="0" presId="urn:microsoft.com/office/officeart/2005/8/layout/cycle8"/>
    <dgm:cxn modelId="{CC748F71-5078-4496-8B2C-2E9E31D6CE90}" type="presParOf" srcId="{E9386A5F-BFCA-4462-A5A7-3BF9CCB41EBF}" destId="{A3EE5B3E-8958-43C9-901B-75F3A32BEE7F}" srcOrd="8" destOrd="0" presId="urn:microsoft.com/office/officeart/2005/8/layout/cycle8"/>
    <dgm:cxn modelId="{86FD94C1-8045-4ADB-B893-647C151E3294}" type="presParOf" srcId="{E9386A5F-BFCA-4462-A5A7-3BF9CCB41EBF}" destId="{E4939C24-C30A-4CA1-9022-E8AD98CFF7B2}" srcOrd="9" destOrd="0" presId="urn:microsoft.com/office/officeart/2005/8/layout/cycle8"/>
    <dgm:cxn modelId="{84C972A2-758F-478E-A03B-B5A76E05EE5E}" type="presParOf" srcId="{E9386A5F-BFCA-4462-A5A7-3BF9CCB41EBF}" destId="{535AE222-B916-4D6F-AA9C-99324D3493D5}" srcOrd="10" destOrd="0" presId="urn:microsoft.com/office/officeart/2005/8/layout/cycle8"/>
    <dgm:cxn modelId="{FF134240-2DF0-4222-B3E3-47582514947C}" type="presParOf" srcId="{E9386A5F-BFCA-4462-A5A7-3BF9CCB41EBF}" destId="{F0C73118-77C0-48E3-A832-13516A3FE70E}" srcOrd="11" destOrd="0" presId="urn:microsoft.com/office/officeart/2005/8/layout/cycle8"/>
    <dgm:cxn modelId="{5D554F26-239C-476A-B305-6B4E6D6DD4EB}" type="presParOf" srcId="{E9386A5F-BFCA-4462-A5A7-3BF9CCB41EBF}" destId="{1D5AAE26-5DA1-4AC3-BBEF-0DF255D9495B}" srcOrd="12" destOrd="0" presId="urn:microsoft.com/office/officeart/2005/8/layout/cycle8"/>
    <dgm:cxn modelId="{73B82975-3D87-4815-B809-786CC071BFEC}" type="presParOf" srcId="{E9386A5F-BFCA-4462-A5A7-3BF9CCB41EBF}" destId="{F1D730B3-F338-4ECF-B5D4-3B7E46BA9D0A}" srcOrd="13" destOrd="0" presId="urn:microsoft.com/office/officeart/2005/8/layout/cycle8"/>
    <dgm:cxn modelId="{EC1CFF52-218F-47C4-905E-B50379B484D9}" type="presParOf" srcId="{E9386A5F-BFCA-4462-A5A7-3BF9CCB41EBF}" destId="{C1D15F6A-757D-4662-9CDD-E228C3170582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D0EC3-11BE-4182-9EB2-31FE7C26B049}">
      <dsp:nvSpPr>
        <dsp:cNvPr id="0" name=""/>
        <dsp:cNvSpPr/>
      </dsp:nvSpPr>
      <dsp:spPr>
        <a:xfrm>
          <a:off x="1881902" y="352213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 smtClean="0"/>
            <a:t>bbb</a:t>
          </a:r>
          <a:endParaRPr lang="en-US" sz="6500" kern="1200" dirty="0"/>
        </a:p>
      </dsp:txBody>
      <dsp:txXfrm>
        <a:off x="4280746" y="1316736"/>
        <a:ext cx="1625600" cy="1354666"/>
      </dsp:txXfrm>
    </dsp:sp>
    <dsp:sp modelId="{2767770F-9F7B-4A09-8CE6-29496D1A7F5C}">
      <dsp:nvSpPr>
        <dsp:cNvPr id="0" name=""/>
        <dsp:cNvSpPr/>
      </dsp:nvSpPr>
      <dsp:spPr>
        <a:xfrm>
          <a:off x="1788159" y="514773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ccc</a:t>
          </a:r>
          <a:endParaRPr lang="en-US" sz="6500" kern="1200" dirty="0"/>
        </a:p>
      </dsp:txBody>
      <dsp:txXfrm>
        <a:off x="2871893" y="3467946"/>
        <a:ext cx="2438400" cy="1192106"/>
      </dsp:txXfrm>
    </dsp:sp>
    <dsp:sp modelId="{A3EE5B3E-8958-43C9-901B-75F3A32BEE7F}">
      <dsp:nvSpPr>
        <dsp:cNvPr id="0" name=""/>
        <dsp:cNvSpPr/>
      </dsp:nvSpPr>
      <dsp:spPr>
        <a:xfrm>
          <a:off x="1694416" y="352213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 smtClean="0"/>
            <a:t>aaa</a:t>
          </a:r>
          <a:endParaRPr lang="en-US" sz="6500" kern="1200" dirty="0"/>
        </a:p>
      </dsp:txBody>
      <dsp:txXfrm>
        <a:off x="2221653" y="1316736"/>
        <a:ext cx="1625600" cy="1354666"/>
      </dsp:txXfrm>
    </dsp:sp>
    <dsp:sp modelId="{1D5AAE26-5DA1-4AC3-BBEF-0DF255D9495B}">
      <dsp:nvSpPr>
        <dsp:cNvPr id="0" name=""/>
        <dsp:cNvSpPr/>
      </dsp:nvSpPr>
      <dsp:spPr>
        <a:xfrm>
          <a:off x="1600507" y="70442"/>
          <a:ext cx="5115221" cy="511522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730B3-F338-4ECF-B5D4-3B7E46BA9D0A}">
      <dsp:nvSpPr>
        <dsp:cNvPr id="0" name=""/>
        <dsp:cNvSpPr/>
      </dsp:nvSpPr>
      <dsp:spPr>
        <a:xfrm>
          <a:off x="1506389" y="232714"/>
          <a:ext cx="5115221" cy="511522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D15F6A-757D-4662-9CDD-E228C3170582}">
      <dsp:nvSpPr>
        <dsp:cNvPr id="0" name=""/>
        <dsp:cNvSpPr/>
      </dsp:nvSpPr>
      <dsp:spPr>
        <a:xfrm>
          <a:off x="1412270" y="70442"/>
          <a:ext cx="5115221" cy="511522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6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5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2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1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87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9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7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6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4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8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4ABC-A909-4CA7-8D46-21F479CDD114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4F2A-C0F3-4EF6-9F6F-0DD67610A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681459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495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me</cp:lastModifiedBy>
  <cp:revision>1</cp:revision>
  <dcterms:created xsi:type="dcterms:W3CDTF">2018-06-05T11:41:51Z</dcterms:created>
  <dcterms:modified xsi:type="dcterms:W3CDTF">2018-06-05T11:42:06Z</dcterms:modified>
</cp:coreProperties>
</file>