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100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5/2/2018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6047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5/2/2018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429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5/2/2018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57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5/2/2018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32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5/2/2018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5482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5/2/2018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582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5/2/2018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306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5/2/2018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138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5/2/2018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399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5/2/2018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59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עם פינה יחידה חתוכה ומעוגלת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משולש ישר-זווית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5/2/2018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צורה חופשית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צורה חופשית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488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  <a:latin typeface="Arial" pitchFamily="34" charset="0"/>
                <a:cs typeface="Arial" pitchFamily="34" charset="0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5/2/2018</a:t>
            </a:fld>
            <a:endParaRPr lang="en-US" dirty="0">
              <a:solidFill>
                <a:srgbClr val="04617B">
                  <a:shade val="9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4617B">
                  <a:shade val="9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  <a:latin typeface="Arial" pitchFamily="34" charset="0"/>
                <a:cs typeface="Arial" pitchFamily="34" charset="0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קבוצה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צורה חופשית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rtl="1"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צורה חופשית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rtl="1"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0505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188640"/>
            <a:ext cx="8229600" cy="1656184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en-US" dirty="0" err="1" smtClean="0"/>
              <a:t>aaaaaaa</a:t>
            </a:r>
            <a:r>
              <a:rPr lang="he-IL" dirty="0" smtClean="0"/>
              <a:t> </a:t>
            </a:r>
            <a:r>
              <a:rPr lang="en-US" dirty="0" err="1" smtClean="0"/>
              <a:t>aaaa</a:t>
            </a:r>
            <a:r>
              <a:rPr lang="he-IL" dirty="0" smtClean="0"/>
              <a:t> </a:t>
            </a:r>
            <a:r>
              <a:rPr lang="en-US" dirty="0" err="1" smtClean="0"/>
              <a:t>aaaaaaaaa</a:t>
            </a:r>
            <a:r>
              <a:rPr lang="he-IL" dirty="0" smtClean="0"/>
              <a:t> </a:t>
            </a:r>
            <a:r>
              <a:rPr lang="en-US" dirty="0" err="1" smtClean="0"/>
              <a:t>aaaaa</a:t>
            </a:r>
            <a:r>
              <a:rPr lang="he-IL" dirty="0" smtClean="0"/>
              <a:t> </a:t>
            </a:r>
            <a:r>
              <a:rPr lang="en-US" dirty="0" err="1" smtClean="0"/>
              <a:t>aaaaa</a:t>
            </a:r>
            <a:r>
              <a:rPr lang="he-IL" dirty="0" smtClean="0"/>
              <a:t> </a:t>
            </a:r>
            <a:r>
              <a:rPr lang="en-US" dirty="0" err="1" smtClean="0"/>
              <a:t>aaa</a:t>
            </a:r>
            <a:r>
              <a:rPr lang="he-IL" dirty="0" smtClean="0"/>
              <a:t> </a:t>
            </a:r>
            <a:r>
              <a:rPr lang="en-US" dirty="0" err="1" smtClean="0"/>
              <a:t>aaaaaaaaaaaaa</a:t>
            </a: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5795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Constantia</vt:lpstr>
      <vt:lpstr>David</vt:lpstr>
      <vt:lpstr>Wingdings 2</vt:lpstr>
      <vt:lpstr>זרימה</vt:lpstr>
      <vt:lpstr>       aaaaaaa aaaa aaaaaaaaa aaaaa aaaaa aaa aaaaaaaaaaaaa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aaaaaaa aaaa aaaaaaaaa aaaaa aaaaa aaa aaaaaaaaaaaaa </dc:title>
  <dc:creator>me</dc:creator>
  <cp:lastModifiedBy>me</cp:lastModifiedBy>
  <cp:revision>1</cp:revision>
  <dcterms:created xsi:type="dcterms:W3CDTF">2018-05-02T20:13:50Z</dcterms:created>
  <dcterms:modified xsi:type="dcterms:W3CDTF">2018-05-02T20:15:15Z</dcterms:modified>
</cp:coreProperties>
</file>