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6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0A41ADE-C2E1-4C65-B6AE-2651FD5A0DC8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" name="Formula 1"/>
              <p:cNvSpPr txBox="1"/>
              <p:nvPr/>
            </p:nvSpPr>
            <p:spPr>
              <a:xfrm>
                <a:off x="466928" y="2711160"/>
                <a:ext cx="9309370" cy="2444500"/>
              </a:xfrm>
              <a:prstGeom prst="rect">
                <a:avLst/>
              </a:prstGeo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sz="120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sz="1200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sz="12000" dirty="0"/>
              </a:p>
            </p:txBody>
          </p:sp>
        </mc:Choice>
        <mc:Fallback>
          <p:sp>
            <p:nvSpPr>
              <p:cNvPr id="41" name="Formula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28" y="2711160"/>
                <a:ext cx="9309370" cy="2444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Cambria Math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Shimon Chen</cp:lastModifiedBy>
  <cp:revision>3</cp:revision>
  <dcterms:created xsi:type="dcterms:W3CDTF">2018-04-02T15:47:10Z</dcterms:created>
  <dcterms:modified xsi:type="dcterms:W3CDTF">2018-04-02T17:14:40Z</dcterms:modified>
  <dc:language>en-US</dc:language>
</cp:coreProperties>
</file>