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aveSubsetFonts="1" conformance="strict">
  <p:sldMasterIdLst>
    <p:sldMasterId id="2147483648" r:id="rId1"/>
  </p:sldMasterIdLst>
  <p:sldIdLst>
    <p:sldId id="269" r:id="rId2"/>
    <p:sldId id="268" r:id="rId3"/>
    <p:sldId id="270" r:id="rId4"/>
    <p:sldId id="258" r:id="rId5"/>
    <p:sldId id="271" r:id="rId6"/>
    <p:sldId id="261" r:id="rId7"/>
    <p:sldId id="272" r:id="rId8"/>
    <p:sldId id="259" r:id="rId9"/>
    <p:sldId id="273" r:id="rId10"/>
    <p:sldId id="260" r:id="rId11"/>
    <p:sldId id="274" r:id="rId12"/>
    <p:sldId id="262" r:id="rId13"/>
    <p:sldId id="275" r:id="rId14"/>
    <p:sldId id="263" r:id="rId15"/>
    <p:sldId id="276" r:id="rId16"/>
    <p:sldId id="264" r:id="rId17"/>
    <p:sldId id="277" r:id="rId18"/>
    <p:sldId id="265" r:id="rId19"/>
    <p:sldId id="278" r:id="rId20"/>
    <p:sldId id="266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purl.oclc.org/ooxml/drawingml/main" def="{5C22544A-7EE6-4342-B048-85BDC9FD1C3A}"/>
</file>

<file path=ppt/viewProps.xml><?xml version="1.0" encoding="utf-8"?>
<p:viewPr xmlns:a="http://purl.oclc.org/ooxml/drawingml/main" xmlns:r="http://purl.oclc.org/ooxml/officeDocument/relationships" xmlns:p="http://purl.oclc.org/ooxml/presentationml/main">
  <p:normalViewPr horzBarState="maximized">
    <p:restoredLeft sz="14.988%" autoAdjust="0"/>
    <p:restoredTop sz="94.66%"/>
  </p:normalViewPr>
  <p:slideViewPr>
    <p:cSldViewPr snapToGrid="0">
      <p:cViewPr varScale="1">
        <p:scale>
          <a:sx n="70" d="100"/>
          <a:sy n="70" d="100"/>
        </p:scale>
        <p:origin x="4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7.xml"/><Relationship Id="rId13" Type="http://purl.oclc.org/ooxml/officeDocument/relationships/slide" Target="slides/slide12.xml"/><Relationship Id="rId18" Type="http://purl.oclc.org/ooxml/officeDocument/relationships/slide" Target="slides/slide17.xml"/><Relationship Id="rId26" Type="http://purl.oclc.org/ooxml/officeDocument/relationships/tableStyles" Target="tableStyles.xml"/><Relationship Id="rId3" Type="http://purl.oclc.org/ooxml/officeDocument/relationships/slide" Target="slides/slide2.xml"/><Relationship Id="rId21" Type="http://purl.oclc.org/ooxml/officeDocument/relationships/slide" Target="slides/slide20.xml"/><Relationship Id="rId7" Type="http://purl.oclc.org/ooxml/officeDocument/relationships/slide" Target="slides/slide6.xml"/><Relationship Id="rId12" Type="http://purl.oclc.org/ooxml/officeDocument/relationships/slide" Target="slides/slide11.xml"/><Relationship Id="rId17" Type="http://purl.oclc.org/ooxml/officeDocument/relationships/slide" Target="slides/slide16.xml"/><Relationship Id="rId25" Type="http://purl.oclc.org/ooxml/officeDocument/relationships/theme" Target="theme/theme1.xml"/><Relationship Id="rId2" Type="http://purl.oclc.org/ooxml/officeDocument/relationships/slide" Target="slides/slide1.xml"/><Relationship Id="rId16" Type="http://purl.oclc.org/ooxml/officeDocument/relationships/slide" Target="slides/slide15.xml"/><Relationship Id="rId20" Type="http://purl.oclc.org/ooxml/officeDocument/relationships/slide" Target="slides/slide19.xml"/><Relationship Id="rId1" Type="http://purl.oclc.org/ooxml/officeDocument/relationships/slideMaster" Target="slideMasters/slideMaster1.xml"/><Relationship Id="rId6" Type="http://purl.oclc.org/ooxml/officeDocument/relationships/slide" Target="slides/slide5.xml"/><Relationship Id="rId11" Type="http://purl.oclc.org/ooxml/officeDocument/relationships/slide" Target="slides/slide10.xml"/><Relationship Id="rId24" Type="http://purl.oclc.org/ooxml/officeDocument/relationships/viewProps" Target="viewProps.xml"/><Relationship Id="rId5" Type="http://purl.oclc.org/ooxml/officeDocument/relationships/slide" Target="slides/slide4.xml"/><Relationship Id="rId15" Type="http://purl.oclc.org/ooxml/officeDocument/relationships/slide" Target="slides/slide14.xml"/><Relationship Id="rId23" Type="http://purl.oclc.org/ooxml/officeDocument/relationships/presProps" Target="presProps.xml"/><Relationship Id="rId10" Type="http://purl.oclc.org/ooxml/officeDocument/relationships/slide" Target="slides/slide9.xml"/><Relationship Id="rId19" Type="http://purl.oclc.org/ooxml/officeDocument/relationships/slide" Target="slides/slide18.xml"/><Relationship Id="rId4" Type="http://purl.oclc.org/ooxml/officeDocument/relationships/slide" Target="slides/slide3.xml"/><Relationship Id="rId9" Type="http://purl.oclc.org/ooxml/officeDocument/relationships/slide" Target="slides/slide8.xml"/><Relationship Id="rId14" Type="http://purl.oclc.org/ooxml/officeDocument/relationships/slide" Target="slides/slide13.xml"/><Relationship Id="rId22" Type="http://purl.oclc.org/ooxml/officeDocument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70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purl.oclc.org/ooxml/officeDocument/relationships/theme" Target="../theme/theme1.xml"/><Relationship Id="rId1" Type="http://purl.oclc.org/ooxml/officeDocument/relationships/slideLayout" Target="../slideLayouts/slideLayout1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30CC79-E9B1-4B8D-8012-8A5E9B3B7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07187-B7A2-42FA-9A84-8752C16A6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DE7F4-DC59-4323-8BED-30834DCB3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F9AFC7B8-0111-4849-8FEC-0183ED242763}" type="datetimeFigureOut">
              <a:rPr lang="en-US" smtClean="0"/>
              <a:t>31-Jul-18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97FDA-AA76-4E31-99B4-B6CE4F0312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2F869-F034-49A9-8042-9683DFE55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5EBD44CE-16D4-491F-BEF3-6CCC02406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9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%"/>
        </a:lnSpc>
        <a:spcBef>
          <a:spcPct val="0%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%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purl.oclc.org/ooxml/officeDocument/relationships/image" Target="../media/image1.png"/><Relationship Id="rId1" Type="http://purl.oclc.org/ooxml/officeDocument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purl.oclc.org/ooxml/officeDocument/relationships/image" Target="../media/image6.png"/><Relationship Id="rId1" Type="http://purl.oclc.org/ooxml/officeDocument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purl.oclc.org/ooxml/officeDocument/relationships/image" Target="../media/image7.png"/><Relationship Id="rId1" Type="http://purl.oclc.org/ooxml/officeDocument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purl.oclc.org/ooxml/officeDocument/relationships/image" Target="../media/image8.png"/><Relationship Id="rId1" Type="http://purl.oclc.org/ooxml/officeDocument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purl.oclc.org/ooxml/officeDocument/relationships/image" Target="../media/image9.png"/><Relationship Id="rId1" Type="http://purl.oclc.org/ooxml/officeDocument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purl.oclc.org/ooxml/officeDocument/relationships/image" Target="../media/image10.png"/><Relationship Id="rId1" Type="http://purl.oclc.org/ooxml/officeDocument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purl.oclc.org/ooxml/officeDocument/relationships/image" Target="../media/image2.png"/><Relationship Id="rId1" Type="http://purl.oclc.org/ooxml/officeDocument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purl.oclc.org/ooxml/officeDocument/relationships/image" Target="../media/image3.png"/><Relationship Id="rId1" Type="http://purl.oclc.org/ooxml/officeDocument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purl.oclc.org/ooxml/officeDocument/relationships/image" Target="../media/image4.png"/><Relationship Id="rId1" Type="http://purl.oclc.org/ooxml/officeDocument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purl.oclc.org/ooxml/officeDocument/relationships/image" Target="../media/image5.png"/><Relationship Id="rId1" Type="http://purl.oclc.org/ooxml/officeDocument/relationships/slideLayout" Target="../slideLayouts/slideLayout1.xm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4E2F74-220E-4256-ABC9-DDC56488357A}"/>
              </a:ext>
            </a:extLst>
          </p:cNvPr>
          <p:cNvSpPr/>
          <p:nvPr/>
        </p:nvSpPr>
        <p:spPr>
          <a:xfrm>
            <a:off x="1505064" y="1606620"/>
            <a:ext cx="274036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line -</a:t>
            </a:r>
          </a:p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column -</a:t>
            </a:r>
          </a:p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None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%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B8A6B1-7DB1-42A1-B736-2C9868990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186" y="1606620"/>
            <a:ext cx="2737341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56277"/>
      </p:ext>
    </p:extLst>
  </p:cSld>
  <p:clrMapOvr>
    <a:masterClrMapping/>
  </p:clrMapOvr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4E2F74-220E-4256-ABC9-DDC56488357A}"/>
              </a:ext>
            </a:extLst>
          </p:cNvPr>
          <p:cNvSpPr/>
          <p:nvPr/>
        </p:nvSpPr>
        <p:spPr>
          <a:xfrm>
            <a:off x="1505064" y="1606620"/>
            <a:ext cx="274036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urveUp">
              <a:avLst>
                <a:gd name="adj" fmla="val 53606"/>
              </a:avLst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ine 4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column 1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Curve Up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8F5C1B-B847-48FC-B93D-BF5770AED4ED}"/>
              </a:ext>
            </a:extLst>
          </p:cNvPr>
          <p:cNvSpPr/>
          <p:nvPr/>
        </p:nvSpPr>
        <p:spPr>
          <a:xfrm>
            <a:off x="7534264" y="1606619"/>
            <a:ext cx="2316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>
                <a:gd name="adj" fmla="val 56338"/>
              </a:avLst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ine 4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column 2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Curve Down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011575-CDB6-407F-8906-5C4B04580B79}"/>
              </a:ext>
            </a:extLst>
          </p:cNvPr>
          <p:cNvSpPr/>
          <p:nvPr/>
        </p:nvSpPr>
        <p:spPr>
          <a:xfrm>
            <a:off x="2038669" y="4556648"/>
            <a:ext cx="17574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>
                <a:gd name="adj" fmla="val 72537"/>
              </a:avLst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ine 4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column 3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Warp Up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D8545C-86E2-4DF0-86B5-BE1907FD5CD8}"/>
              </a:ext>
            </a:extLst>
          </p:cNvPr>
          <p:cNvSpPr/>
          <p:nvPr/>
        </p:nvSpPr>
        <p:spPr>
          <a:xfrm>
            <a:off x="7564496" y="4556647"/>
            <a:ext cx="22559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>
                <a:gd name="adj" fmla="val 33333"/>
              </a:avLst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ine 4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column 4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Warp Down</a:t>
            </a:r>
          </a:p>
        </p:txBody>
      </p:sp>
    </p:spTree>
    <p:extLst>
      <p:ext uri="{BB962C8B-B14F-4D97-AF65-F5344CB8AC3E}">
        <p14:creationId xmlns:p14="http://schemas.microsoft.com/office/powerpoint/2010/main" val="1395224315"/>
      </p:ext>
    </p:extLst>
  </p:cSld>
  <p:clrMapOvr>
    <a:masterClrMapping/>
  </p:clrMapOvr>
</p:sld>
</file>

<file path=ppt/slides/slide1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5008F8-C570-4D64-8F0A-EFE992339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250" y="1148898"/>
            <a:ext cx="8431499" cy="45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96677"/>
      </p:ext>
    </p:extLst>
  </p:cSld>
  <p:clrMapOvr>
    <a:masterClrMapping/>
  </p:clrMapOvr>
</p:sld>
</file>

<file path=ppt/slides/slide1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4E2F74-220E-4256-ABC9-DDC56488357A}"/>
              </a:ext>
            </a:extLst>
          </p:cNvPr>
          <p:cNvSpPr/>
          <p:nvPr/>
        </p:nvSpPr>
        <p:spPr>
          <a:xfrm>
            <a:off x="1505064" y="1606620"/>
            <a:ext cx="274036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ine 5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column 1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Wave Down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8F5C1B-B847-48FC-B93D-BF5770AED4ED}"/>
              </a:ext>
            </a:extLst>
          </p:cNvPr>
          <p:cNvSpPr/>
          <p:nvPr/>
        </p:nvSpPr>
        <p:spPr>
          <a:xfrm>
            <a:off x="7803953" y="1606619"/>
            <a:ext cx="17770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ine 5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column 2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Wave Up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011575-CDB6-407F-8906-5C4B04580B79}"/>
              </a:ext>
            </a:extLst>
          </p:cNvPr>
          <p:cNvSpPr/>
          <p:nvPr/>
        </p:nvSpPr>
        <p:spPr>
          <a:xfrm>
            <a:off x="869890" y="4556648"/>
            <a:ext cx="40949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ine 5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column 3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Double Wave Down-Up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D8545C-86E2-4DF0-86B5-BE1907FD5CD8}"/>
              </a:ext>
            </a:extLst>
          </p:cNvPr>
          <p:cNvSpPr/>
          <p:nvPr/>
        </p:nvSpPr>
        <p:spPr>
          <a:xfrm>
            <a:off x="6621739" y="4556647"/>
            <a:ext cx="4141455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ine 5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column 4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Double Wave Up-Down</a:t>
            </a:r>
          </a:p>
        </p:txBody>
      </p:sp>
    </p:spTree>
    <p:extLst>
      <p:ext uri="{BB962C8B-B14F-4D97-AF65-F5344CB8AC3E}">
        <p14:creationId xmlns:p14="http://schemas.microsoft.com/office/powerpoint/2010/main" val="3918537475"/>
      </p:ext>
    </p:extLst>
  </p:cSld>
  <p:clrMapOvr>
    <a:masterClrMapping/>
  </p:clrMapOvr>
</p:sld>
</file>

<file path=ppt/slides/slide1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21E637-DC6D-422A-895A-3F8BB71EC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329" y="1154995"/>
            <a:ext cx="9937341" cy="45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33571"/>
      </p:ext>
    </p:extLst>
  </p:cSld>
  <p:clrMapOvr>
    <a:masterClrMapping/>
  </p:clrMapOvr>
</p:sld>
</file>

<file path=ppt/slides/slide1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4E2F74-220E-4256-ABC9-DDC56488357A}"/>
              </a:ext>
            </a:extLst>
          </p:cNvPr>
          <p:cNvSpPr/>
          <p:nvPr/>
        </p:nvSpPr>
        <p:spPr>
          <a:xfrm>
            <a:off x="1505064" y="1606620"/>
            <a:ext cx="274036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ine 6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column 1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Inflate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8F5C1B-B847-48FC-B93D-BF5770AED4ED}"/>
              </a:ext>
            </a:extLst>
          </p:cNvPr>
          <p:cNvSpPr/>
          <p:nvPr/>
        </p:nvSpPr>
        <p:spPr>
          <a:xfrm>
            <a:off x="7828383" y="1606619"/>
            <a:ext cx="17281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25685"/>
              </a:avLst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ine 6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column 2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Deflate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011575-CDB6-407F-8906-5C4B04580B79}"/>
              </a:ext>
            </a:extLst>
          </p:cNvPr>
          <p:cNvSpPr/>
          <p:nvPr/>
        </p:nvSpPr>
        <p:spPr>
          <a:xfrm>
            <a:off x="1619422" y="4556648"/>
            <a:ext cx="25959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ine 6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column 3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Inflate Bottom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D8545C-86E2-4DF0-86B5-BE1907FD5CD8}"/>
              </a:ext>
            </a:extLst>
          </p:cNvPr>
          <p:cNvSpPr/>
          <p:nvPr/>
        </p:nvSpPr>
        <p:spPr>
          <a:xfrm>
            <a:off x="7280477" y="4556647"/>
            <a:ext cx="28239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33356"/>
              </a:avLst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ine 6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column 4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Deflate Bottom</a:t>
            </a:r>
          </a:p>
        </p:txBody>
      </p:sp>
    </p:spTree>
    <p:extLst>
      <p:ext uri="{BB962C8B-B14F-4D97-AF65-F5344CB8AC3E}">
        <p14:creationId xmlns:p14="http://schemas.microsoft.com/office/powerpoint/2010/main" val="995879424"/>
      </p:ext>
    </p:extLst>
  </p:cSld>
  <p:clrMapOvr>
    <a:masterClrMapping/>
  </p:clrMapOvr>
</p:sld>
</file>

<file path=ppt/slides/slide1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E9FF95-3E3E-42C7-AFE9-61D9DF86893E}"/>
              </a:ext>
            </a:extLst>
          </p:cNvPr>
          <p:cNvSpPr/>
          <p:nvPr/>
        </p:nvSpPr>
        <p:spPr>
          <a:xfrm>
            <a:off x="1505064" y="1606620"/>
            <a:ext cx="274036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ine 6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column 1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Inflate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E44150-36CB-4472-880F-EE03698B69B7}"/>
              </a:ext>
            </a:extLst>
          </p:cNvPr>
          <p:cNvSpPr/>
          <p:nvPr/>
        </p:nvSpPr>
        <p:spPr>
          <a:xfrm>
            <a:off x="7828383" y="1606619"/>
            <a:ext cx="17281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25685"/>
              </a:avLst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ine 6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column 2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Deflate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5D35CC-2422-4228-B6E4-E9FFA0E83FF8}"/>
              </a:ext>
            </a:extLst>
          </p:cNvPr>
          <p:cNvSpPr/>
          <p:nvPr/>
        </p:nvSpPr>
        <p:spPr>
          <a:xfrm>
            <a:off x="1619422" y="4556648"/>
            <a:ext cx="25959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ine 6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column 3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Inflate Bottom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2A3B6B-273E-405A-9541-2C07E1111632}"/>
              </a:ext>
            </a:extLst>
          </p:cNvPr>
          <p:cNvSpPr/>
          <p:nvPr/>
        </p:nvSpPr>
        <p:spPr>
          <a:xfrm>
            <a:off x="7280477" y="4556647"/>
            <a:ext cx="28239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33356"/>
              </a:avLst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ine 6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column 4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Deflate Bottom</a:t>
            </a:r>
          </a:p>
        </p:txBody>
      </p:sp>
    </p:spTree>
    <p:extLst>
      <p:ext uri="{BB962C8B-B14F-4D97-AF65-F5344CB8AC3E}">
        <p14:creationId xmlns:p14="http://schemas.microsoft.com/office/powerpoint/2010/main" val="2915383792"/>
      </p:ext>
    </p:extLst>
  </p:cSld>
  <p:clrMapOvr>
    <a:masterClrMapping/>
  </p:clrMapOvr>
</p:sld>
</file>

<file path=ppt/slides/slide1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4E2F74-220E-4256-ABC9-DDC56488357A}"/>
              </a:ext>
            </a:extLst>
          </p:cNvPr>
          <p:cNvSpPr/>
          <p:nvPr/>
        </p:nvSpPr>
        <p:spPr>
          <a:xfrm>
            <a:off x="579975" y="731692"/>
            <a:ext cx="2761940" cy="17805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Top">
              <a:avLst>
                <a:gd name="adj" fmla="val 50000"/>
              </a:avLst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ine 7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column 1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Inflate Top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8F5C1B-B847-48FC-B93D-BF5770AED4ED}"/>
              </a:ext>
            </a:extLst>
          </p:cNvPr>
          <p:cNvSpPr/>
          <p:nvPr/>
        </p:nvSpPr>
        <p:spPr>
          <a:xfrm>
            <a:off x="7043057" y="727225"/>
            <a:ext cx="2761940" cy="17805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>
                <a:gd name="adj" fmla="val 64564"/>
              </a:avLst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ine 7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column 2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Deflate Top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011575-CDB6-407F-8906-5C4B04580B79}"/>
              </a:ext>
            </a:extLst>
          </p:cNvPr>
          <p:cNvSpPr/>
          <p:nvPr/>
        </p:nvSpPr>
        <p:spPr>
          <a:xfrm>
            <a:off x="579975" y="3429000"/>
            <a:ext cx="4612511" cy="26973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Inflate">
              <a:avLst>
                <a:gd name="adj" fmla="val 25758"/>
              </a:avLst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ine 7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column 3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Deflate Top Inflate Bottom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D8545C-86E2-4DF0-86B5-BE1907FD5CD8}"/>
              </a:ext>
            </a:extLst>
          </p:cNvPr>
          <p:cNvSpPr/>
          <p:nvPr/>
        </p:nvSpPr>
        <p:spPr>
          <a:xfrm>
            <a:off x="6096000" y="3429000"/>
            <a:ext cx="5516025" cy="26973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InflateDeflate">
              <a:avLst>
                <a:gd name="adj" fmla="val 15910"/>
              </a:avLst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ine 7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column 4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Inflate Middle Deflate Top and Bottom</a:t>
            </a:r>
          </a:p>
        </p:txBody>
      </p:sp>
    </p:spTree>
    <p:extLst>
      <p:ext uri="{BB962C8B-B14F-4D97-AF65-F5344CB8AC3E}">
        <p14:creationId xmlns:p14="http://schemas.microsoft.com/office/powerpoint/2010/main" val="834462285"/>
      </p:ext>
    </p:extLst>
  </p:cSld>
  <p:clrMapOvr>
    <a:masterClrMapping/>
  </p:clrMapOvr>
</p:sld>
</file>

<file path=ppt/slides/slide1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A34470-B89E-4877-B11F-4D1308CE9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66" y="694707"/>
            <a:ext cx="11120068" cy="54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66945"/>
      </p:ext>
    </p:extLst>
  </p:cSld>
  <p:clrMapOvr>
    <a:masterClrMapping/>
  </p:clrMapOvr>
</p:sld>
</file>

<file path=ppt/slides/slide1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4E2F74-220E-4256-ABC9-DDC56488357A}"/>
              </a:ext>
            </a:extLst>
          </p:cNvPr>
          <p:cNvSpPr/>
          <p:nvPr/>
        </p:nvSpPr>
        <p:spPr>
          <a:xfrm>
            <a:off x="1505064" y="1606620"/>
            <a:ext cx="274036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FadeRight">
              <a:avLst>
                <a:gd name="adj" fmla="val 40962"/>
              </a:avLst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ine 8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column 1</a:t>
            </a:r>
          </a:p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Fade Right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%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8F5C1B-B847-48FC-B93D-BF5770AED4ED}"/>
              </a:ext>
            </a:extLst>
          </p:cNvPr>
          <p:cNvSpPr/>
          <p:nvPr/>
        </p:nvSpPr>
        <p:spPr>
          <a:xfrm>
            <a:off x="7828383" y="1606619"/>
            <a:ext cx="17281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>
                <a:gd name="adj" fmla="val 41655"/>
              </a:avLst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ine 8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column 2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%"/>
                  </a:srgbClr>
                </a:outerShdw>
              </a:effectLst>
            </a:endParaRP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Fade Left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011575-CDB6-407F-8906-5C4B04580B79}"/>
              </a:ext>
            </a:extLst>
          </p:cNvPr>
          <p:cNvSpPr/>
          <p:nvPr/>
        </p:nvSpPr>
        <p:spPr>
          <a:xfrm>
            <a:off x="2053289" y="4556648"/>
            <a:ext cx="17281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Up">
              <a:avLst>
                <a:gd name="adj" fmla="val 34593"/>
              </a:avLst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ine 8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column 3</a:t>
            </a:r>
          </a:p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Fade Up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%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D8545C-86E2-4DF0-86B5-BE1907FD5CD8}"/>
              </a:ext>
            </a:extLst>
          </p:cNvPr>
          <p:cNvSpPr/>
          <p:nvPr/>
        </p:nvSpPr>
        <p:spPr>
          <a:xfrm>
            <a:off x="7667088" y="4556647"/>
            <a:ext cx="20507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Down">
              <a:avLst>
                <a:gd name="adj" fmla="val 40764"/>
              </a:avLst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ine 8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column 4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%"/>
                  </a:srgbClr>
                </a:outerShdw>
              </a:effectLst>
            </a:endParaRP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Fade Down</a:t>
            </a:r>
          </a:p>
        </p:txBody>
      </p:sp>
    </p:spTree>
    <p:extLst>
      <p:ext uri="{BB962C8B-B14F-4D97-AF65-F5344CB8AC3E}">
        <p14:creationId xmlns:p14="http://schemas.microsoft.com/office/powerpoint/2010/main" val="3935812165"/>
      </p:ext>
    </p:extLst>
  </p:cSld>
  <p:clrMapOvr>
    <a:masterClrMapping/>
  </p:clrMapOvr>
</p:sld>
</file>

<file path=ppt/slides/slide1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94AE87-E291-4EAF-AD9A-96236EF93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650" y="1136705"/>
            <a:ext cx="8254699" cy="45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16633"/>
      </p:ext>
    </p:extLst>
  </p:cSld>
  <p:clrMapOvr>
    <a:masterClrMapping/>
  </p:clrMapOvr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A8F5C1B-B847-48FC-B93D-BF5770AED4ED}"/>
              </a:ext>
            </a:extLst>
          </p:cNvPr>
          <p:cNvSpPr/>
          <p:nvPr/>
        </p:nvSpPr>
        <p:spPr>
          <a:xfrm>
            <a:off x="8839200" y="674915"/>
            <a:ext cx="1839686" cy="18723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8339328"/>
              </a:avLst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ine 0 column 2 Arch Down</a:t>
            </a:r>
          </a:p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line 0 column 2 Arch Down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011575-CDB6-407F-8906-5C4B04580B79}"/>
              </a:ext>
            </a:extLst>
          </p:cNvPr>
          <p:cNvSpPr/>
          <p:nvPr/>
        </p:nvSpPr>
        <p:spPr>
          <a:xfrm>
            <a:off x="2427513" y="4349818"/>
            <a:ext cx="1839688" cy="18223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>
                <a:gd name="adj" fmla="val 10954420"/>
              </a:avLst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ine 0 column 3 Circle</a:t>
            </a:r>
          </a:p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line 0 column 3 Circle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D8545C-86E2-4DF0-86B5-BE1907FD5CD8}"/>
              </a:ext>
            </a:extLst>
          </p:cNvPr>
          <p:cNvSpPr/>
          <p:nvPr/>
        </p:nvSpPr>
        <p:spPr>
          <a:xfrm>
            <a:off x="7021286" y="3429000"/>
            <a:ext cx="2743201" cy="2743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>
                <a:gd name="adj" fmla="val 10132725"/>
              </a:avLst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ine 0 column 4 Button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%"/>
                  </a:srgbClr>
                </a:outerShdw>
              </a:effectLst>
            </a:endParaRPr>
          </a:p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line 0 column 4 Button</a:t>
            </a:r>
          </a:p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line 0 column 4 Button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D2F941-2FAE-4F9D-9A3D-8A5B6EBC445D}"/>
              </a:ext>
            </a:extLst>
          </p:cNvPr>
          <p:cNvSpPr/>
          <p:nvPr/>
        </p:nvSpPr>
        <p:spPr>
          <a:xfrm>
            <a:off x="1513114" y="1606619"/>
            <a:ext cx="1839687" cy="182238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7621844"/>
              </a:avLst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ine 0 column 2 Arch</a:t>
            </a:r>
          </a:p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line 0 column 2 Arch</a:t>
            </a:r>
          </a:p>
        </p:txBody>
      </p:sp>
    </p:spTree>
    <p:extLst>
      <p:ext uri="{BB962C8B-B14F-4D97-AF65-F5344CB8AC3E}">
        <p14:creationId xmlns:p14="http://schemas.microsoft.com/office/powerpoint/2010/main" val="2697344757"/>
      </p:ext>
    </p:extLst>
  </p:cSld>
  <p:clrMapOvr>
    <a:masterClrMapping/>
  </p:clrMapOvr>
</p:sld>
</file>

<file path=ppt/slides/slide2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4E2F74-220E-4256-ABC9-DDC56488357A}"/>
              </a:ext>
            </a:extLst>
          </p:cNvPr>
          <p:cNvSpPr/>
          <p:nvPr/>
        </p:nvSpPr>
        <p:spPr>
          <a:xfrm>
            <a:off x="1505064" y="1606620"/>
            <a:ext cx="274036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lantUp">
              <a:avLst>
                <a:gd name="adj" fmla="val 65958"/>
              </a:avLst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ine 9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column 1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%"/>
                  </a:srgbClr>
                </a:outerShdw>
              </a:effectLst>
            </a:endParaRP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Slant Up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8F5C1B-B847-48FC-B93D-BF5770AED4ED}"/>
              </a:ext>
            </a:extLst>
          </p:cNvPr>
          <p:cNvSpPr/>
          <p:nvPr/>
        </p:nvSpPr>
        <p:spPr>
          <a:xfrm>
            <a:off x="7649039" y="1606619"/>
            <a:ext cx="20868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Down">
              <a:avLst>
                <a:gd name="adj" fmla="val 36816"/>
              </a:avLst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ine 9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column 2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Slant Down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011575-CDB6-407F-8906-5C4B04580B79}"/>
              </a:ext>
            </a:extLst>
          </p:cNvPr>
          <p:cNvSpPr/>
          <p:nvPr/>
        </p:nvSpPr>
        <p:spPr>
          <a:xfrm>
            <a:off x="1856921" y="4556648"/>
            <a:ext cx="21209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>
                <a:gd name="adj" fmla="val 29187"/>
              </a:avLst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ine 9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column 3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%"/>
                  </a:srgbClr>
                </a:outerShdw>
              </a:effectLst>
            </a:endParaRP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Cascade Up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D8545C-86E2-4DF0-86B5-BE1907FD5CD8}"/>
              </a:ext>
            </a:extLst>
          </p:cNvPr>
          <p:cNvSpPr/>
          <p:nvPr/>
        </p:nvSpPr>
        <p:spPr>
          <a:xfrm>
            <a:off x="7382747" y="4556647"/>
            <a:ext cx="26194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Down">
              <a:avLst/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ine 9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column 4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%"/>
                  </a:srgbClr>
                </a:outerShdw>
              </a:effectLst>
            </a:endParaRP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Cascade Down</a:t>
            </a:r>
          </a:p>
        </p:txBody>
      </p:sp>
    </p:spTree>
    <p:extLst>
      <p:ext uri="{BB962C8B-B14F-4D97-AF65-F5344CB8AC3E}">
        <p14:creationId xmlns:p14="http://schemas.microsoft.com/office/powerpoint/2010/main" val="255177254"/>
      </p:ext>
    </p:extLst>
  </p:cSld>
  <p:clrMapOvr>
    <a:masterClrMapping/>
  </p:clrMapOvr>
</p:sld>
</file>

<file path=ppt/slides/slide2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471AB5-3404-4FD4-BCA2-64868E7C6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044" y="1139753"/>
            <a:ext cx="8583912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02810"/>
      </p:ext>
    </p:extLst>
  </p:cSld>
  <p:clrMapOvr>
    <a:masterClrMapping/>
  </p:clrMapOvr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5875BD-80D0-46F3-A1DB-645A31B42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54" y="386832"/>
            <a:ext cx="10376291" cy="608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67173"/>
      </p:ext>
    </p:extLst>
  </p:cSld>
  <p:clrMapOvr>
    <a:masterClrMapping/>
  </p:clrMapOvr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4E2F74-220E-4256-ABC9-DDC56488357A}"/>
              </a:ext>
            </a:extLst>
          </p:cNvPr>
          <p:cNvSpPr/>
          <p:nvPr/>
        </p:nvSpPr>
        <p:spPr>
          <a:xfrm>
            <a:off x="1505064" y="1606620"/>
            <a:ext cx="274036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>
                <a:gd name="adj" fmla="val 57945"/>
              </a:avLst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ine 1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column 1</a:t>
            </a:r>
          </a:p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Square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%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8F5C1B-B847-48FC-B93D-BF5770AED4ED}"/>
              </a:ext>
            </a:extLst>
          </p:cNvPr>
          <p:cNvSpPr/>
          <p:nvPr/>
        </p:nvSpPr>
        <p:spPr>
          <a:xfrm>
            <a:off x="7781896" y="1606619"/>
            <a:ext cx="1821140" cy="10772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>
                <a:gd name="adj" fmla="val 42206"/>
              </a:avLst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ine 1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column 2</a:t>
            </a:r>
          </a:p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Stop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%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011575-CDB6-407F-8906-5C4B04580B79}"/>
              </a:ext>
            </a:extLst>
          </p:cNvPr>
          <p:cNvSpPr/>
          <p:nvPr/>
        </p:nvSpPr>
        <p:spPr>
          <a:xfrm>
            <a:off x="2006802" y="4556648"/>
            <a:ext cx="1821140" cy="10772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>
                <a:gd name="adj" fmla="val 69200"/>
              </a:avLst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ine 1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column 3</a:t>
            </a:r>
          </a:p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Triangle Up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%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D8545C-86E2-4DF0-86B5-BE1907FD5CD8}"/>
              </a:ext>
            </a:extLst>
          </p:cNvPr>
          <p:cNvSpPr/>
          <p:nvPr/>
        </p:nvSpPr>
        <p:spPr>
          <a:xfrm>
            <a:off x="7781895" y="4556647"/>
            <a:ext cx="1821140" cy="10772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>
                <a:gd name="adj" fmla="val 25747"/>
              </a:avLst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ine 1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column 4</a:t>
            </a:r>
          </a:p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Triangle Down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%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1999493"/>
      </p:ext>
    </p:extLst>
  </p:cSld>
  <p:clrMapOvr>
    <a:masterClrMapping/>
  </p:clrMapOvr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393CAB-010A-4F0E-9C1D-821D17925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567" y="1374470"/>
            <a:ext cx="8138865" cy="41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04164"/>
      </p:ext>
    </p:extLst>
  </p:cSld>
  <p:clrMapOvr>
    <a:masterClrMapping/>
  </p:clrMapOvr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4E2F74-220E-4256-ABC9-DDC56488357A}"/>
              </a:ext>
            </a:extLst>
          </p:cNvPr>
          <p:cNvSpPr/>
          <p:nvPr/>
        </p:nvSpPr>
        <p:spPr>
          <a:xfrm>
            <a:off x="1505064" y="1606620"/>
            <a:ext cx="274036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>
                <a:gd name="adj" fmla="val 38137"/>
              </a:avLst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ine 2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column 1</a:t>
            </a:r>
          </a:p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Chevron Up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8F5C1B-B847-48FC-B93D-BF5770AED4ED}"/>
              </a:ext>
            </a:extLst>
          </p:cNvPr>
          <p:cNvSpPr/>
          <p:nvPr/>
        </p:nvSpPr>
        <p:spPr>
          <a:xfrm>
            <a:off x="7781896" y="1606619"/>
            <a:ext cx="1821140" cy="10772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>
                <a:gd name="adj" fmla="val 54789"/>
              </a:avLst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ine 2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column 2</a:t>
            </a:r>
          </a:p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Chevron Down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%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011575-CDB6-407F-8906-5C4B04580B79}"/>
              </a:ext>
            </a:extLst>
          </p:cNvPr>
          <p:cNvSpPr/>
          <p:nvPr/>
        </p:nvSpPr>
        <p:spPr>
          <a:xfrm>
            <a:off x="2006802" y="4556648"/>
            <a:ext cx="1821140" cy="10772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RingInside">
              <a:avLst/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ine 2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column 3</a:t>
            </a:r>
          </a:p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Ring Inside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%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D8545C-86E2-4DF0-86B5-BE1907FD5CD8}"/>
              </a:ext>
            </a:extLst>
          </p:cNvPr>
          <p:cNvSpPr/>
          <p:nvPr/>
        </p:nvSpPr>
        <p:spPr>
          <a:xfrm>
            <a:off x="7781895" y="4556647"/>
            <a:ext cx="1821140" cy="10772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RingOutside">
              <a:avLst/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ine 2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column 4</a:t>
            </a:r>
          </a:p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Ring Outside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%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4704220"/>
      </p:ext>
    </p:extLst>
  </p:cSld>
  <p:clrMapOvr>
    <a:masterClrMapping/>
  </p:clrMapOvr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F257A2-6C89-44C6-824A-77107862F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229" y="1383614"/>
            <a:ext cx="8181541" cy="40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72966"/>
      </p:ext>
    </p:extLst>
  </p:cSld>
  <p:clrMapOvr>
    <a:masterClrMapping/>
  </p:clrMapOvr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4E2F74-220E-4256-ABC9-DDC56488357A}"/>
              </a:ext>
            </a:extLst>
          </p:cNvPr>
          <p:cNvSpPr/>
          <p:nvPr/>
        </p:nvSpPr>
        <p:spPr>
          <a:xfrm>
            <a:off x="620487" y="674915"/>
            <a:ext cx="2729927" cy="275408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Pour">
              <a:avLst>
                <a:gd name="adj1" fmla="val 7597398"/>
                <a:gd name="adj2" fmla="val 46525"/>
              </a:avLst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ine 3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column 1</a:t>
            </a:r>
          </a:p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Arch Warped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8F5C1B-B847-48FC-B93D-BF5770AED4ED}"/>
              </a:ext>
            </a:extLst>
          </p:cNvPr>
          <p:cNvSpPr/>
          <p:nvPr/>
        </p:nvSpPr>
        <p:spPr>
          <a:xfrm>
            <a:off x="6090783" y="674914"/>
            <a:ext cx="2740365" cy="27540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Pour">
              <a:avLst>
                <a:gd name="adj1" fmla="val 17609332"/>
                <a:gd name="adj2" fmla="val 46778"/>
              </a:avLst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ine 3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column 2</a:t>
            </a:r>
          </a:p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Arch Warped Down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%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011575-CDB6-407F-8906-5C4B04580B79}"/>
              </a:ext>
            </a:extLst>
          </p:cNvPr>
          <p:cNvSpPr/>
          <p:nvPr/>
        </p:nvSpPr>
        <p:spPr>
          <a:xfrm>
            <a:off x="3350416" y="3429000"/>
            <a:ext cx="2740365" cy="27540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Pour">
              <a:avLst>
                <a:gd name="adj1" fmla="val 12162023"/>
                <a:gd name="adj2" fmla="val 57643"/>
              </a:avLst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ine 3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column 3</a:t>
            </a:r>
          </a:p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Warped Circle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%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D8545C-86E2-4DF0-86B5-BE1907FD5CD8}"/>
              </a:ext>
            </a:extLst>
          </p:cNvPr>
          <p:cNvSpPr/>
          <p:nvPr/>
        </p:nvSpPr>
        <p:spPr>
          <a:xfrm>
            <a:off x="8831149" y="3429000"/>
            <a:ext cx="2740365" cy="27540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Pour">
              <a:avLst/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l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ine 3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column 4</a:t>
            </a:r>
          </a:p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%"/>
                    </a:srgbClr>
                  </a:outerShdw>
                </a:effectLst>
              </a:rPr>
              <a:t>Warped Button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%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9889282"/>
      </p:ext>
    </p:extLst>
  </p:cSld>
  <p:clrMapOvr>
    <a:masterClrMapping/>
  </p:clrMapOvr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0A9CDE-017D-41F3-B251-CB7E32692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17" y="676417"/>
            <a:ext cx="10949365" cy="55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44435"/>
      </p:ext>
    </p:extLst>
  </p:cSld>
  <p:clrMapOvr>
    <a:masterClrMapping/>
  </p:clrMapOvr>
</p:sld>
</file>

<file path=ppt/theme/theme1.xml><?xml version="1.0" encoding="utf-8"?>
<a:theme xmlns:a="http://purl.oclc.org/ooxml/drawingml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purl.oclc.org/ooxml/officeDocument/extendedProperties" xmlns:vt="http://purl.oclc.org/ooxml/officeDocument/docPropsVTypes">
  <TotalTime>102</TotalTime>
  <Words>295</Words>
  <Application>Microsoft Office PowerPoint</Application>
  <PresentationFormat>Widescreen</PresentationFormat>
  <Paragraphs>132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Regina Henschel</dc:creator>
  <cp:lastModifiedBy>Regina Henschel</cp:lastModifiedBy>
  <cp:revision>13</cp:revision>
  <dcterms:created xsi:type="dcterms:W3CDTF">2018-07-31T13:54:26Z</dcterms:created>
  <dcterms:modified xsi:type="dcterms:W3CDTF">2018-07-31T15:42:57Z</dcterms:modified>
</cp:coreProperties>
</file>