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4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6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2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5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43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7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30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0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1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A0BA-2918-44BB-9452-C9888F12642D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0B831-8977-4670-AC81-A1B41E40A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5547" y="1660358"/>
            <a:ext cx="64850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Here is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 smtClean="0"/>
              <a:t>A small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 smtClean="0"/>
              <a:t>Font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/>
              <a:t>L</a:t>
            </a:r>
            <a:r>
              <a:rPr lang="en-US" dirty="0" smtClean="0"/>
              <a:t>ist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Here is a </a:t>
            </a:r>
          </a:p>
          <a:p>
            <a:pPr marL="685800" indent="-685800">
              <a:buBlip>
                <a:blip r:embed="rId2"/>
              </a:buBlip>
            </a:pPr>
            <a:r>
              <a:rPr lang="en-US" sz="4800" dirty="0" smtClean="0"/>
              <a:t>Large </a:t>
            </a:r>
          </a:p>
          <a:p>
            <a:pPr marL="685800" indent="-685800">
              <a:buBlip>
                <a:blip r:embed="rId2"/>
              </a:buBlip>
            </a:pPr>
            <a:r>
              <a:rPr lang="en-US" sz="4800" dirty="0" smtClean="0"/>
              <a:t>Font</a:t>
            </a:r>
          </a:p>
          <a:p>
            <a:pPr marL="685800" indent="-685800">
              <a:buBlip>
                <a:blip r:embed="rId2"/>
              </a:buBlip>
            </a:pPr>
            <a:r>
              <a:rPr lang="en-US" sz="4800" dirty="0"/>
              <a:t>L</a:t>
            </a:r>
            <a:r>
              <a:rPr lang="en-US" sz="4800" smtClean="0"/>
              <a:t>ist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59391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</dc:creator>
  <cp:lastModifiedBy>marcia</cp:lastModifiedBy>
  <cp:revision>1</cp:revision>
  <dcterms:created xsi:type="dcterms:W3CDTF">2017-03-17T18:54:27Z</dcterms:created>
  <dcterms:modified xsi:type="dcterms:W3CDTF">2017-03-17T18:56:25Z</dcterms:modified>
</cp:coreProperties>
</file>