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6.xml" ContentType="application/vnd.openxmlformats-officedocument.drawingml.char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2192000" cy="6858000"/>
  <p:notesSz cx="6881812" cy="100028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Foobars</c:v>
                </c:pt>
              </c:strCache>
            </c:strRef>
          </c:tx>
          <c:spPr>
            <a:pattFill prst="ltHorz">
              <a:fgClr>
                <a:srgbClr val="2a6099"/>
              </a:fgClr>
              <a:bgClr>
                <a:srgbClr val="ffffff"/>
              </a:bgClr>
            </a:pattFill>
            <a:ln>
              <a:noFill/>
            </a:ln>
          </c:spPr>
          <c:invertIfNegative val="0"/>
          <c:dPt>
            <c:idx val="4"/>
            <c:invertIfNegative val="0"/>
            <c:spPr>
              <a:pattFill prst="horz">
                <a:fgClr>
                  <a:srgbClr val="2a6099"/>
                </a:fgClr>
                <a:bgClr>
                  <a:srgbClr val="ffffff"/>
                </a:bgClr>
              </a:pattFill>
              <a:ln>
                <a:noFill/>
              </a:ln>
            </c:spPr>
          </c:dPt>
          <c:dPt>
            <c:idx val="5"/>
            <c:invertIfNegative val="0"/>
            <c:spPr>
              <a:pattFill prst="ltHorz">
                <a:fgClr>
                  <a:srgbClr val="2a6099"/>
                </a:fgClr>
                <a:bgClr>
                  <a:srgbClr val="ffffff"/>
                </a:bgClr>
              </a:pattFill>
              <a:ln>
                <a:noFill/>
              </a:ln>
            </c:spPr>
          </c:dPt>
          <c:dLbls>
            <c:numFmt formatCode="General" sourceLinked="1"/>
            <c:dLbl>
              <c:idx val="4"/>
              <c:txPr>
                <a:bodyPr/>
                <a:lstStyle/>
                <a:p>
                  <a:pPr>
                    <a:defRPr b="0" sz="900" spc="-1" strike="noStrike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</c:dLbl>
            <c:dLbl>
              <c:idx val="5"/>
              <c:txPr>
                <a:bodyPr/>
                <a:lstStyle/>
                <a:p>
                  <a:pPr>
                    <a:defRPr b="0" sz="900" spc="-1" strike="noStrike">
                      <a:solidFill>
                        <a:srgbClr val="404040"/>
                      </a:solidFill>
                      <a:latin typeface="Arial"/>
                      <a:ea typeface="DejaVu Sans"/>
                    </a:defRPr>
                  </a:pPr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</c:dLbl>
            <c:txPr>
              <a:bodyPr/>
              <a:lstStyle/>
              <a:p>
                <a:pPr>
                  <a:defRPr b="0" sz="900" spc="-1" strike="noStrike">
                    <a:solidFill>
                      <a:srgbClr val="40404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</c:ser>
        <c:gapWidth val="164"/>
        <c:overlap val="-22"/>
        <c:axId val="56466495"/>
        <c:axId val="94123203"/>
      </c:barChart>
      <c:catAx>
        <c:axId val="56466495"/>
        <c:scaling>
          <c:orientation val="minMax"/>
        </c:scaling>
        <c:delete val="0"/>
        <c:axPos val="b"/>
        <c:numFmt formatCode="[$-40E]YYYY/MM/DD/" sourceLinked="1"/>
        <c:majorTickMark val="none"/>
        <c:minorTickMark val="none"/>
        <c:tickLblPos val="nextTo"/>
        <c:spPr>
          <a:ln w="19080">
            <a:solidFill>
              <a:srgbClr val="bfbfbf"/>
            </a:solidFill>
            <a:round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Arial"/>
                <a:ea typeface="DejaVu Sans"/>
              </a:defRPr>
            </a:pPr>
          </a:p>
        </c:txPr>
        <c:crossAx val="94123203"/>
        <c:crosses val="autoZero"/>
        <c:auto val="1"/>
        <c:lblAlgn val="ctr"/>
        <c:lblOffset val="100"/>
      </c:catAx>
      <c:valAx>
        <c:axId val="9412320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Arial"/>
                <a:ea typeface="DejaVu Sans"/>
              </a:defRPr>
            </a:pPr>
          </a:p>
        </c:txPr>
        <c:crossAx val="56466495"/>
        <c:crosses val="autoZero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Click to move the slide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2000" spc="-1" strike="noStrike">
                <a:latin typeface="Arial"/>
              </a:rPr>
              <a:t>Click to edit the notes format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1400" spc="-1" strike="noStrike">
                <a:latin typeface="Times New Roman"/>
              </a:rPr>
              <a:t>&lt;header&gt;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6F928893-BBB2-47C3-B755-0A42004029F7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196560" y="759960"/>
            <a:ext cx="6487200" cy="3749760"/>
          </a:xfrm>
          <a:prstGeom prst="rect">
            <a:avLst/>
          </a:prstGeom>
        </p:spPr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88320" y="4813920"/>
            <a:ext cx="5504400" cy="3937680"/>
          </a:xfrm>
          <a:prstGeom prst="rect">
            <a:avLst/>
          </a:prstGeom>
        </p:spPr>
        <p:txBody>
          <a:bodyPr lIns="96480" rIns="96480" tIns="48240" bIns="48240">
            <a:noAutofit/>
          </a:bodyPr>
          <a:p>
            <a:endParaRPr b="0" lang="hu-HU" sz="20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3898080" y="9501120"/>
            <a:ext cx="2981160" cy="50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>
              <a:lnSpc>
                <a:spcPct val="100000"/>
              </a:lnSpc>
            </a:pPr>
            <a:fld id="{C0AB38A7-11DA-4D51-8984-420695BB13BF}" type="slidenum">
              <a:rPr b="0" lang="hu-HU" sz="13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hu-HU" sz="13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2880"/>
            <a:ext cx="1097172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2880"/>
            <a:ext cx="1097172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u-HU" sz="1800" spc="-1" strike="noStrike">
                <a:latin typeface="Arial"/>
              </a:rPr>
              <a:t>Click to edit the title text format</a:t>
            </a:r>
            <a:endParaRPr b="0" lang="hu-H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Click to edit the outline text format</a:t>
            </a:r>
            <a:endParaRPr b="0" lang="hu-H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Second Outline Level</a:t>
            </a:r>
            <a:endParaRPr b="0" lang="hu-H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Third Outline Level</a:t>
            </a:r>
            <a:endParaRPr b="0" lang="hu-H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Fourth Outline Level</a:t>
            </a:r>
            <a:endParaRPr b="0" lang="hu-H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Fifth Outline Level</a:t>
            </a:r>
            <a:endParaRPr b="0" lang="hu-H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Sixth Outline Level</a:t>
            </a:r>
            <a:endParaRPr b="0" lang="hu-H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Seventh Outline Level</a:t>
            </a:r>
            <a:endParaRPr b="0" lang="hu-H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Chart 7"/>
          <p:cNvGraphicFramePr/>
          <p:nvPr/>
        </p:nvGraphicFramePr>
        <p:xfrm>
          <a:off x="1139040" y="1053360"/>
          <a:ext cx="9838080" cy="493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</Template>
  <TotalTime>11379</TotalTime>
  <Application>LibreOfficeDev/6.3.0.0.alpha0$Windows_x86 LibreOffice_project/f3ea5e21bea80004b04edbf0287d4a2e1aaef5d0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2016-04-14T21:10:21Z</dcterms:created>
  <dc:creator>Scott Corfield</dc:creator>
  <dc:description/>
  <dc:language>hu-HU</dc:language>
  <cp:lastModifiedBy/>
  <cp:lastPrinted>2016-07-20T13:39:01Z</cp:lastPrinted>
  <dcterms:modified xsi:type="dcterms:W3CDTF">2018-12-11T11:22:47Z</dcterms:modified>
  <cp:revision>403</cp:revision>
  <dc:subject/>
  <dc:title>Challenges Faced by IT Leaders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