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33" r:id="rId1"/>
  </p:sldMasterIdLst>
  <p:notesMasterIdLst>
    <p:notesMasterId r:id="rId3"/>
  </p:notesMasterIdLst>
  <p:handoutMasterIdLst>
    <p:handoutMasterId r:id="rId4"/>
  </p:handoutMasterIdLst>
  <p:sldIdLst>
    <p:sldId id="406" r:id="rId2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5"/>
    </p:embeddedFont>
    <p:embeddedFont>
      <p:font typeface="BentonSans Bold" panose="02000803000000020004" pitchFamily="2" charset="0"/>
      <p:bold r:id="rId6"/>
    </p:embeddedFont>
    <p:embeddedFont>
      <p:font typeface="Arial Unicode MS" panose="020B0604020202020204" pitchFamily="34" charset="-128"/>
      <p:regular r:id="rId7"/>
    </p:embeddedFont>
  </p:embeddedFontLst>
  <p:defaultTextStyle>
    <a:defPPr>
      <a:defRPr lang="de-DE"/>
    </a:defPPr>
    <a:lvl1pPr marL="0" algn="l" defTabSz="1088776" rtl="0" eaLnBrk="1" latinLnBrk="0" hangingPunct="1">
      <a:defRPr lang="de-DE" sz="2100" kern="1200">
        <a:solidFill>
          <a:schemeClr val="tx1"/>
        </a:solidFill>
        <a:latin typeface="Arial"/>
        <a:ea typeface="+mn-ea"/>
        <a:cs typeface="+mn-cs"/>
      </a:defRPr>
    </a:lvl1pPr>
    <a:lvl2pPr marL="544388" algn="l" defTabSz="1088776" rtl="0" eaLnBrk="1" latinLnBrk="0" hangingPunct="1">
      <a:buClr>
        <a:srgbClr val="FDB913"/>
      </a:buClr>
      <a:buSzPct val="100000"/>
      <a:buFont typeface="wingdings"/>
      <a:buChar char=""/>
      <a:defRPr lang="de-DE" sz="2100" kern="1200">
        <a:solidFill>
          <a:schemeClr val="tx1"/>
        </a:solidFill>
        <a:latin typeface="Arial"/>
        <a:ea typeface="+mn-ea"/>
        <a:cs typeface="+mn-cs"/>
      </a:defRPr>
    </a:lvl2pPr>
    <a:lvl3pPr marL="1088776" algn="l" defTabSz="1088776" rtl="0" eaLnBrk="1" latinLnBrk="0" hangingPunct="1">
      <a:buClr>
        <a:srgbClr val="666666"/>
      </a:buClr>
      <a:buSzPct val="80000"/>
      <a:buFont typeface="Wingdings"/>
      <a:buChar char="n"/>
      <a:defRPr lang="de-DE" sz="1700" kern="1200">
        <a:solidFill>
          <a:schemeClr val="tx1"/>
        </a:solidFill>
        <a:latin typeface="Arial"/>
        <a:ea typeface="+mn-ea"/>
        <a:cs typeface="+mn-cs"/>
      </a:defRPr>
    </a:lvl3pPr>
    <a:lvl4pPr marL="1633164" algn="l" defTabSz="1088776" rtl="0" eaLnBrk="1" latinLnBrk="0" hangingPunct="1">
      <a:buClr>
        <a:srgbClr val="666666"/>
      </a:buClr>
      <a:buSzPct val="80000"/>
      <a:buFont typeface="Arial"/>
      <a:buChar char=""/>
      <a:defRPr lang="de-DE" sz="1400" kern="1200">
        <a:solidFill>
          <a:schemeClr val="tx1"/>
        </a:solidFill>
        <a:latin typeface="Arial"/>
        <a:ea typeface="+mn-ea"/>
        <a:cs typeface="+mn-cs"/>
      </a:defRPr>
    </a:lvl4pPr>
    <a:lvl5pPr marL="2177552" algn="l" defTabSz="1088776" rtl="0" eaLnBrk="1" latinLnBrk="0" hangingPunct="1">
      <a:buClr>
        <a:srgbClr val="666666"/>
      </a:buClr>
      <a:buSzPct val="80000"/>
      <a:buFont typeface="Arial"/>
      <a:buChar char=""/>
      <a:defRPr lang="de-DE" sz="1200" kern="1200">
        <a:solidFill>
          <a:schemeClr val="tx1"/>
        </a:solidFill>
        <a:latin typeface="Arial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F46A7"/>
    <a:srgbClr val="970A82"/>
    <a:srgbClr val="FF3399"/>
    <a:srgbClr val="FF0000"/>
    <a:srgbClr val="FFFFFF"/>
    <a:srgbClr val="FEE3A1"/>
    <a:srgbClr val="FFF1D0"/>
    <a:srgbClr val="FFF8E7"/>
    <a:srgbClr val="FECE59"/>
    <a:srgbClr val="00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3" autoAdjust="0"/>
    <p:restoredTop sz="96619" autoAdjust="0"/>
  </p:normalViewPr>
  <p:slideViewPr>
    <p:cSldViewPr snapToGrid="0" showGuides="1">
      <p:cViewPr varScale="1">
        <p:scale>
          <a:sx n="131" d="100"/>
          <a:sy n="131" d="100"/>
        </p:scale>
        <p:origin x="1416" y="126"/>
      </p:cViewPr>
      <p:guideLst/>
    </p:cSldViewPr>
  </p:slideViewPr>
  <p:outlineViewPr>
    <p:cViewPr>
      <p:scale>
        <a:sx n="33" d="100"/>
        <a:sy n="33" d="100"/>
      </p:scale>
      <p:origin x="0" y="-835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2" d="100"/>
          <a:sy n="92" d="100"/>
        </p:scale>
        <p:origin x="404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9431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47855BD9-AF71-426C-9B9B-B0E52B88852E}" type="slidenum">
              <a:rPr lang="de-DE" sz="1000" smtClean="0"/>
              <a:pPr algn="ctr"/>
              <a:t>‹#›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359932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612775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9000" y="4120162"/>
            <a:ext cx="5760000" cy="4563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957512" y="8935722"/>
            <a:ext cx="942976" cy="205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/>
            </a:lvl1pPr>
          </a:lstStyle>
          <a:p>
            <a:fld id="{7D8C2C35-2B8A-446E-BEC0-FD36716C29A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38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180000" indent="-180000" algn="l" defTabSz="1088776" rtl="0" eaLnBrk="1" latinLnBrk="0" hangingPunct="1">
      <a:buClr>
        <a:schemeClr val="accent1"/>
      </a:buClr>
      <a:buSzPct val="100000"/>
      <a:buFont typeface="Wingdings" pitchFamily="2" charset="2"/>
      <a:buChar char="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360000" indent="-180000" algn="l" defTabSz="1088776" rtl="0" eaLnBrk="1" latinLnBrk="0" hangingPunct="1">
      <a:buClr>
        <a:schemeClr val="accent2"/>
      </a:buClr>
      <a:buSzPct val="80000"/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674815" indent="-158780" algn="l" defTabSz="1088776" rtl="0" eaLnBrk="1" latinLnBrk="0" hangingPunct="1">
      <a:buClr>
        <a:schemeClr val="accent2"/>
      </a:buClr>
      <a:buFont typeface="Arial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Insert page title (sentence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436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38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  <p15:guide id="3" pos="5522" userDrawn="1">
          <p15:clr>
            <a:srgbClr val="FBAE40"/>
          </p15:clr>
        </p15:guide>
        <p15:guide id="4" orient="horz" pos="551" userDrawn="1">
          <p15:clr>
            <a:srgbClr val="FBAE40"/>
          </p15:clr>
        </p15:guide>
        <p15:guide id="5" orient="horz" pos="39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"/>
          <p:cNvSpPr txBox="1"/>
          <p:nvPr userDrawn="1"/>
        </p:nvSpPr>
        <p:spPr bwMode="black">
          <a:xfrm>
            <a:off x="8624511" y="6536751"/>
            <a:ext cx="14106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de-DE"/>
            </a:defPPr>
            <a:lvl1pPr marL="84138" indent="-84138">
              <a:buClr>
                <a:schemeClr val="tx1"/>
              </a:buClr>
              <a:buFont typeface="Arial" pitchFamily="34" charset="0"/>
              <a:buChar char="©"/>
              <a:tabLst/>
              <a:defRPr sz="600"/>
            </a:lvl1pPr>
          </a:lstStyle>
          <a:p>
            <a:pPr marL="0" lvl="0" indent="0" algn="r">
              <a:buNone/>
            </a:pPr>
            <a:fld id="{0BDC132A-5C91-4078-9777-31DA19A62E0A}" type="slidenum">
              <a:rPr lang="en-US" sz="900" noProof="0" smtClean="0"/>
              <a:pPr marL="0" lvl="0" indent="0" algn="r">
                <a:buNone/>
              </a:pPr>
              <a:t>‹#›</a:t>
            </a:fld>
            <a:endParaRPr lang="en-US" sz="900" noProof="0" dirty="0"/>
          </a:p>
        </p:txBody>
      </p:sp>
      <p:sp>
        <p:nvSpPr>
          <p:cNvPr id="3" name="Text Placeholder"/>
          <p:cNvSpPr>
            <a:spLocks noGrp="1"/>
          </p:cNvSpPr>
          <p:nvPr userDrawn="1">
            <p:ph type="body" idx="1"/>
          </p:nvPr>
        </p:nvSpPr>
        <p:spPr bwMode="black">
          <a:xfrm>
            <a:off x="377902" y="1619999"/>
            <a:ext cx="8387673" cy="47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Title Placeholder"/>
          <p:cNvSpPr>
            <a:spLocks noGrp="1"/>
          </p:cNvSpPr>
          <p:nvPr userDrawn="1">
            <p:ph type="title"/>
          </p:nvPr>
        </p:nvSpPr>
        <p:spPr bwMode="black">
          <a:xfrm>
            <a:off x="377902" y="504000"/>
            <a:ext cx="8387673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noProof="0" dirty="0"/>
              <a:t>Insert page title (sentence case)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0"/>
            <a:ext cx="9144000" cy="251942"/>
            <a:chOff x="0" y="0"/>
            <a:chExt cx="9144000" cy="251942"/>
          </a:xfrm>
        </p:grpSpPr>
        <p:sp>
          <p:nvSpPr>
            <p:cNvPr id="13" name="Rectangle SAP Gold"/>
            <p:cNvSpPr/>
            <p:nvPr userDrawn="1"/>
          </p:nvSpPr>
          <p:spPr bwMode="gray">
            <a:xfrm>
              <a:off x="0" y="0"/>
              <a:ext cx="9144000" cy="251942"/>
            </a:xfrm>
            <a:prstGeom prst="rect">
              <a:avLst/>
            </a:prstGeom>
            <a:solidFill>
              <a:schemeClr val="tx1"/>
            </a:solidFill>
            <a:ln w="6350" algn="ctr">
              <a:noFill/>
              <a:miter lim="800000"/>
              <a:headEnd/>
              <a:tailEnd/>
            </a:ln>
          </p:spPr>
          <p:txBody>
            <a:bodyPr lIns="90000" tIns="72000" rIns="90000" bIns="72000" rtlCol="0" anchor="ctr"/>
            <a:lstStyle/>
            <a:p>
              <a:pPr marR="0" lvl="0" algn="ctr" defTabSz="685480" fontAlgn="base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0AB00"/>
                </a:buClr>
                <a:buSzPct val="80000"/>
                <a:tabLst/>
              </a:pPr>
              <a:endParaRPr kumimoji="0" lang="en-US" sz="15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9" name="Secondary Motion Band"/>
            <p:cNvGrpSpPr/>
            <p:nvPr userDrawn="1"/>
          </p:nvGrpSpPr>
          <p:grpSpPr>
            <a:xfrm>
              <a:off x="8009509" y="0"/>
              <a:ext cx="1134491" cy="251942"/>
              <a:chOff x="10682127" y="0"/>
              <a:chExt cx="1513048" cy="252000"/>
            </a:xfrm>
          </p:grpSpPr>
          <p:sp>
            <p:nvSpPr>
              <p:cNvPr id="16" name="Rectangle SAP Gold"/>
              <p:cNvSpPr/>
              <p:nvPr userDrawn="1"/>
            </p:nvSpPr>
            <p:spPr bwMode="gray">
              <a:xfrm>
                <a:off x="11691175" y="0"/>
                <a:ext cx="504000" cy="252000"/>
              </a:xfrm>
              <a:prstGeom prst="rect">
                <a:avLst/>
              </a:prstGeom>
              <a:solidFill>
                <a:schemeClr val="accent1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lIns="90000" tIns="72000" rIns="90000" bIns="72000" rtlCol="0" anchor="ctr"/>
              <a:lstStyle/>
              <a:p>
                <a:pPr marR="0" lvl="0" algn="ctr" defTabSz="685480" fontAlgn="base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0AB00"/>
                  </a:buClr>
                  <a:buSzPct val="80000"/>
                  <a:tabLst/>
                </a:pPr>
                <a:endParaRPr kumimoji="0" lang="en-US" sz="1500" b="0" i="0" u="none" strike="noStrike" kern="0" cap="none" spc="0" normalizeH="0" baseline="0" noProof="0" dirty="0" err="1">
                  <a:ln>
                    <a:noFill/>
                  </a:ln>
                  <a:effectLst/>
                  <a:uLnTx/>
                  <a:uFillTx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" name="Rectangle SAP Gold 30%"/>
              <p:cNvSpPr/>
              <p:nvPr userDrawn="1"/>
            </p:nvSpPr>
            <p:spPr bwMode="gray">
              <a:xfrm>
                <a:off x="11186476" y="0"/>
                <a:ext cx="504000" cy="252000"/>
              </a:xfrm>
              <a:prstGeom prst="rect">
                <a:avLst/>
              </a:prstGeom>
              <a:solidFill>
                <a:schemeClr val="accent1">
                  <a:alpha val="70000"/>
                </a:schemeClr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lIns="90000" tIns="72000" rIns="90000" bIns="72000" rtlCol="0" anchor="ctr"/>
              <a:lstStyle/>
              <a:p>
                <a:pPr marR="0" lvl="0" algn="ctr" defTabSz="685480" fontAlgn="base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0AB00"/>
                  </a:buClr>
                  <a:buSzPct val="80000"/>
                  <a:tabLst/>
                </a:pPr>
                <a:endParaRPr kumimoji="0" lang="en-US" sz="1500" b="0" i="0" u="none" strike="noStrike" kern="0" cap="none" spc="0" normalizeH="0" baseline="0" noProof="0" dirty="0" err="1">
                  <a:ln>
                    <a:noFill/>
                  </a:ln>
                  <a:effectLst/>
                  <a:uLnTx/>
                  <a:uFillTx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" name="Rectangle SAP Gold 60%"/>
              <p:cNvSpPr/>
              <p:nvPr userDrawn="1"/>
            </p:nvSpPr>
            <p:spPr bwMode="gray">
              <a:xfrm>
                <a:off x="10682127" y="0"/>
                <a:ext cx="504000" cy="252000"/>
              </a:xfrm>
              <a:prstGeom prst="rect">
                <a:avLst/>
              </a:prstGeom>
              <a:solidFill>
                <a:schemeClr val="accent1">
                  <a:alpha val="40000"/>
                </a:schemeClr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lIns="90000" tIns="72000" rIns="90000" bIns="72000" rtlCol="0" anchor="ctr"/>
              <a:lstStyle/>
              <a:p>
                <a:pPr marR="0" lvl="0" algn="ctr" defTabSz="685480" fontAlgn="base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0AB00"/>
                  </a:buClr>
                  <a:buSzPct val="80000"/>
                  <a:tabLst/>
                </a:pPr>
                <a:endParaRPr kumimoji="0" lang="en-US" sz="1500" b="0" i="0" u="none" strike="noStrike" kern="0" cap="none" spc="0" normalizeH="0" baseline="0" noProof="0" dirty="0" err="1">
                  <a:ln>
                    <a:noFill/>
                  </a:ln>
                  <a:effectLst/>
                  <a:uLnTx/>
                  <a:uFillTx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82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hf hdr="0" ftr="0" dt="0"/>
  <p:txStyles>
    <p:titleStyle>
      <a:lvl1pPr algn="l" defTabSz="816201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6201" rtl="0" eaLnBrk="1" latinLnBrk="0" hangingPunct="1">
        <a:spcBef>
          <a:spcPts val="1350"/>
        </a:spcBef>
        <a:buClr>
          <a:schemeClr val="accent1"/>
        </a:buClr>
        <a:buSzPct val="8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34937" indent="-134937" algn="l" defTabSz="816201" rtl="0" eaLnBrk="1" latinLnBrk="0" hangingPunct="1">
        <a:spcBef>
          <a:spcPts val="450"/>
        </a:spcBef>
        <a:buClr>
          <a:schemeClr val="accent1"/>
        </a:buClr>
        <a:buSzPct val="10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69009" indent="-134505" algn="l" defTabSz="816201" rtl="0" eaLnBrk="1" latinLnBrk="0" hangingPunct="1">
        <a:spcBef>
          <a:spcPts val="225"/>
        </a:spcBef>
        <a:buClr>
          <a:schemeClr val="tx1"/>
        </a:buClr>
        <a:buSzPct val="100000"/>
        <a:buFont typeface="Arial" panose="020B0604020202020204" pitchFamily="34" charset="0"/>
        <a:buChar char="–"/>
        <a:defRPr lang="en-US" sz="1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04811" indent="-134937" algn="l" defTabSz="816201" rtl="0" eaLnBrk="1" latinLnBrk="0" hangingPunct="1">
        <a:spcBef>
          <a:spcPts val="225"/>
        </a:spcBef>
        <a:buClr>
          <a:schemeClr val="tx1"/>
        </a:buClr>
        <a:buSzPct val="120000"/>
        <a:buFont typeface="Arial" pitchFamily="34" charset="0"/>
        <a:buChar char="▫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48" indent="-134937" algn="l" defTabSz="816201" rtl="0" eaLnBrk="1" latinLnBrk="0" hangingPunct="1">
        <a:spcBef>
          <a:spcPts val="75"/>
        </a:spcBef>
        <a:buClr>
          <a:schemeClr val="tx1"/>
        </a:buClr>
        <a:buSzPct val="100000"/>
        <a:buFont typeface="Symbol" panose="05050102010706020507" pitchFamily="18" charset="2"/>
        <a:buChar char="-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44553" indent="-204051" algn="l" defTabSz="81620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653" indent="-204051" algn="l" defTabSz="81620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753" indent="-204051" algn="l" defTabSz="81620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854" indent="-204051" algn="l" defTabSz="81620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8100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16201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24301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32402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40503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48603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56704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64804" algn="l" defTabSz="816201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677" y="345869"/>
            <a:ext cx="7649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PLAYING ROLES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676" y="1053755"/>
            <a:ext cx="90084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chemeClr val="accent3"/>
                </a:solidFill>
                <a:latin typeface="BentonSans Bold" panose="02000803000000020004" pitchFamily="2" charset="0"/>
              </a:rPr>
              <a:t>ABC ADBB </a:t>
            </a:r>
            <a:r>
              <a:rPr lang="de-DE" sz="4400" dirty="0" err="1">
                <a:solidFill>
                  <a:schemeClr val="accent3"/>
                </a:solidFill>
                <a:latin typeface="BentonSans Bold" panose="02000803000000020004" pitchFamily="2" charset="0"/>
              </a:rPr>
              <a:t>ACBRepresentative</a:t>
            </a:r>
            <a:r>
              <a:rPr lang="en-US" sz="4400" dirty="0">
                <a:solidFill>
                  <a:schemeClr val="accent3"/>
                </a:solidFill>
                <a:latin typeface="BentonSans Bold" panose="02000803000000020004" pitchFamily="2" charset="0"/>
              </a:rPr>
              <a:t>       </a:t>
            </a:r>
            <a:endParaRPr lang="de-DE" sz="4400" dirty="0">
              <a:solidFill>
                <a:schemeClr val="accent3"/>
              </a:solidFill>
              <a:latin typeface="BentonSans Bold" panose="02000803000000020004" pitchFamily="2" charset="0"/>
            </a:endParaRPr>
          </a:p>
          <a:p>
            <a:r>
              <a:rPr lang="de-DE" sz="3600" dirty="0">
                <a:solidFill>
                  <a:schemeClr val="accent5"/>
                </a:solidFill>
                <a:latin typeface="BentonSans Bold" panose="02000803000000020004" pitchFamily="2" charset="0"/>
              </a:rPr>
              <a:t>Abc </a:t>
            </a:r>
            <a:r>
              <a:rPr lang="de-DE" sz="3600" dirty="0" err="1">
                <a:solidFill>
                  <a:schemeClr val="accent5"/>
                </a:solidFill>
                <a:latin typeface="BentonSans Bold" panose="02000803000000020004" pitchFamily="2" charset="0"/>
              </a:rPr>
              <a:t>abbc</a:t>
            </a:r>
            <a:endParaRPr lang="de-DE" sz="3600" dirty="0">
              <a:solidFill>
                <a:schemeClr val="accent5"/>
              </a:solidFill>
              <a:latin typeface="BentonSans Bold" panose="02000803000000020004" pitchFamily="2" charset="0"/>
            </a:endParaRPr>
          </a:p>
          <a:p>
            <a:r>
              <a:rPr lang="de-DE" sz="3600" dirty="0" err="1">
                <a:solidFill>
                  <a:schemeClr val="accent5"/>
                </a:solidFill>
                <a:latin typeface="BentonSans Bold" panose="02000803000000020004" pitchFamily="2" charset="0"/>
              </a:rPr>
              <a:t>Patientabbnmbbkjj</a:t>
            </a:r>
            <a:endParaRPr lang="de-DE" sz="3600" dirty="0">
              <a:solidFill>
                <a:schemeClr val="accent5"/>
              </a:solidFill>
              <a:latin typeface="BentonSans Bold" panose="02000803000000020004" pitchFamily="2" charset="0"/>
            </a:endParaRPr>
          </a:p>
          <a:p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BentonSans Bold" panose="02000803000000020004" pitchFamily="2" charset="0"/>
              </a:rPr>
              <a:t>Hello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BentonSans Bold" panose="02000803000000020004" pitchFamily="2" charset="0"/>
            </a:endParaRPr>
          </a:p>
          <a:p>
            <a:endParaRPr lang="de-DE" sz="3600" dirty="0">
              <a:solidFill>
                <a:schemeClr val="accent3"/>
              </a:solidFill>
              <a:latin typeface="BentonSans Bold" panose="0200080300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677" y="3444574"/>
            <a:ext cx="900844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chemeClr val="accent3"/>
                </a:solidFill>
                <a:latin typeface="BentonSans Bold" panose="02000803000000020004" pitchFamily="2" charset="0"/>
              </a:rPr>
              <a:t>Master</a:t>
            </a:r>
            <a:endParaRPr lang="de-DE" sz="4400" dirty="0">
              <a:solidFill>
                <a:schemeClr val="bg1">
                  <a:lumMod val="75000"/>
                </a:schemeClr>
              </a:solidFill>
              <a:latin typeface="BentonSans Bold" panose="02000803000000020004" pitchFamily="2" charset="0"/>
            </a:endParaRPr>
          </a:p>
          <a:p>
            <a:endParaRPr lang="de-DE" sz="3600" dirty="0">
              <a:solidFill>
                <a:schemeClr val="accent5"/>
              </a:solidFill>
              <a:latin typeface="BentonSans Bold" panose="02000803000000020004" pitchFamily="2" charset="0"/>
            </a:endParaRPr>
          </a:p>
          <a:p>
            <a:endParaRPr lang="de-DE" sz="2000" dirty="0">
              <a:solidFill>
                <a:schemeClr val="bg1">
                  <a:lumMod val="50000"/>
                </a:schemeClr>
              </a:solidFill>
              <a:latin typeface="BentonSans Bold" panose="02000803000000020004" pitchFamily="2" charset="0"/>
            </a:endParaRPr>
          </a:p>
          <a:p>
            <a:endParaRPr lang="de-DE" sz="3600" dirty="0">
              <a:solidFill>
                <a:schemeClr val="accent3"/>
              </a:solidFill>
              <a:latin typeface="BentonSans Bold" panose="020008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96721"/>
      </p:ext>
    </p:extLst>
  </p:cSld>
  <p:clrMapOvr>
    <a:masterClrMapping/>
  </p:clrMapOvr>
</p:sld>
</file>

<file path=ppt/theme/theme1.xml><?xml version="1.0" encoding="utf-8"?>
<a:theme xmlns:a="http://schemas.openxmlformats.org/drawingml/2006/main" name="SAP Health 2018 4x3 white">
  <a:themeElements>
    <a:clrScheme name="SAP_colors_2017">
      <a:dk1>
        <a:srgbClr val="000000"/>
      </a:dk1>
      <a:lt1>
        <a:srgbClr val="FFFFFF"/>
      </a:lt1>
      <a:dk2>
        <a:srgbClr val="CCCCCC"/>
      </a:dk2>
      <a:lt2>
        <a:srgbClr val="999999"/>
      </a:lt2>
      <a:accent1>
        <a:srgbClr val="F0AB00"/>
      </a:accent1>
      <a:accent2>
        <a:srgbClr val="666666"/>
      </a:accent2>
      <a:accent3>
        <a:srgbClr val="008FD3"/>
      </a:accent3>
      <a:accent4>
        <a:srgbClr val="4FB81C"/>
      </a:accent4>
      <a:accent5>
        <a:srgbClr val="E35500"/>
      </a:accent5>
      <a:accent6>
        <a:srgbClr val="970A82"/>
      </a:accent6>
      <a:hlink>
        <a:srgbClr val="008FD3"/>
      </a:hlink>
      <a:folHlink>
        <a:srgbClr val="008FD3"/>
      </a:folHlink>
    </a:clrScheme>
    <a:fontScheme name="SAP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noFill/>
        <a:ln w="25400" algn="ctr">
          <a:solidFill>
            <a:schemeClr val="tx1"/>
          </a:solidFill>
          <a:miter lim="800000"/>
          <a:headEnd/>
          <a:tailEnd/>
        </a:ln>
      </a:spPr>
      <a:bodyPr lIns="90000" tIns="72000" rIns="90000" bIns="72000" rtlCol="0" anchor="ctr"/>
      <a:lstStyle>
        <a:defPPr marR="0" algn="ctr" defTabSz="91440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0AB00"/>
          </a:buClr>
          <a:buSzPct val="80000"/>
          <a:tabLst/>
          <a:defRPr kumimoji="0" sz="1800" b="0" i="0" u="none" strike="noStrike" kern="0" cap="none" spc="0" normalizeH="0" baseline="0" noProof="0" dirty="0" err="1" smtClean="0">
            <a:ln>
              <a:noFill/>
            </a:ln>
            <a:effectLst/>
            <a:uLnTx/>
            <a:uFillTx/>
            <a:ea typeface="Arial Unicode MS" pitchFamily="34" charset="-128"/>
            <a:cs typeface="Arial Unicode MS" pitchFamily="34" charset="-128"/>
          </a:defRPr>
        </a:defPPr>
      </a:lstStyle>
    </a:spDef>
    <a:lnDef>
      <a:spPr>
        <a:ln w="254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fontAlgn="base">
          <a:spcBef>
            <a:spcPct val="50000"/>
          </a:spcBef>
          <a:spcAft>
            <a:spcPct val="0"/>
          </a:spcAft>
          <a:buClr>
            <a:srgbClr val="F0AB00"/>
          </a:buClr>
          <a:buSzPct val="80000"/>
          <a:defRPr sz="1800" kern="0" dirty="0" err="1" smtClean="0">
            <a:ea typeface="Arial Unicode MS" pitchFamily="34" charset="-128"/>
            <a:cs typeface="Arial Unicode MS" pitchFamily="34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P_Health_2018_4x3_white.potx" id="{B7AC949E-34A0-4AC2-A59A-4CF3C2A18F3D}" vid="{A8C1185F-9A44-4291-B4AF-4991DFB64648}"/>
    </a:ext>
  </a:extLst>
</a:theme>
</file>

<file path=ppt/theme/theme2.xml><?xml version="1.0" encoding="utf-8"?>
<a:theme xmlns:a="http://schemas.openxmlformats.org/drawingml/2006/main" name="Office Theme">
  <a:themeElements>
    <a:clrScheme name="SAP_Colors2011_1.1">
      <a:dk1>
        <a:srgbClr val="000000"/>
      </a:dk1>
      <a:lt1>
        <a:srgbClr val="FFFFFF"/>
      </a:lt1>
      <a:dk2>
        <a:srgbClr val="0076CB"/>
      </a:dk2>
      <a:lt2>
        <a:srgbClr val="CCCCCC"/>
      </a:lt2>
      <a:accent1>
        <a:srgbClr val="F0AB00"/>
      </a:accent1>
      <a:accent2>
        <a:srgbClr val="666666"/>
      </a:accent2>
      <a:accent3>
        <a:srgbClr val="0076CB"/>
      </a:accent3>
      <a:accent4>
        <a:srgbClr val="4FB81C"/>
      </a:accent4>
      <a:accent5>
        <a:srgbClr val="E35500"/>
      </a:accent5>
      <a:accent6>
        <a:srgbClr val="760A85"/>
      </a:accent6>
      <a:hlink>
        <a:srgbClr val="666666"/>
      </a:hlink>
      <a:folHlink>
        <a:srgbClr val="CCCCCC"/>
      </a:folHlink>
    </a:clrScheme>
    <a:fontScheme name="SAP_Fonts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AP_Colors2011">
      <a:dk1>
        <a:srgbClr val="000000"/>
      </a:dk1>
      <a:lt1>
        <a:srgbClr val="FFFFFF"/>
      </a:lt1>
      <a:dk2>
        <a:srgbClr val="00AFE3"/>
      </a:dk2>
      <a:lt2>
        <a:srgbClr val="CCCCCC"/>
      </a:lt2>
      <a:accent1>
        <a:srgbClr val="FDB913"/>
      </a:accent1>
      <a:accent2>
        <a:srgbClr val="626366"/>
      </a:accent2>
      <a:accent3>
        <a:srgbClr val="0082C9"/>
      </a:accent3>
      <a:accent4>
        <a:srgbClr val="4BBE44"/>
      </a:accent4>
      <a:accent5>
        <a:srgbClr val="B1D249"/>
      </a:accent5>
      <a:accent6>
        <a:srgbClr val="80298F"/>
      </a:accent6>
      <a:hlink>
        <a:srgbClr val="04357B"/>
      </a:hlink>
      <a:folHlink>
        <a:srgbClr val="999999"/>
      </a:folHlink>
    </a:clrScheme>
    <a:fontScheme name="SAP_Fonts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SAP_Health_2018_4x3_White</Template>
  <TotalTime>4</TotalTime>
  <Words>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Black</vt:lpstr>
      <vt:lpstr>BentonSans Bold</vt:lpstr>
      <vt:lpstr>Symbol</vt:lpstr>
      <vt:lpstr>Arial</vt:lpstr>
      <vt:lpstr>wingdings</vt:lpstr>
      <vt:lpstr>Arial Unicode MS</vt:lpstr>
      <vt:lpstr>wingdings</vt:lpstr>
      <vt:lpstr>SAP Health 2018 4x3 white</vt:lpstr>
      <vt:lpstr>PowerPoint Presentation</vt:lpstr>
    </vt:vector>
  </TitlesOfParts>
  <Company>SAP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 and Here and Here</dc:title>
  <dc:creator>SAP SE</dc:creator>
  <cp:keywords>2018/4:3/white</cp:keywords>
  <cp:lastModifiedBy>Ng, Stuart</cp:lastModifiedBy>
  <cp:revision>20</cp:revision>
  <dcterms:created xsi:type="dcterms:W3CDTF">2018-02-15T08:45:41Z</dcterms:created>
  <dcterms:modified xsi:type="dcterms:W3CDTF">2018-03-01T18:27:11Z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1101452479</vt:i4>
  </property>
  <property fmtid="{D5CDD505-2E9C-101B-9397-08002B2CF9AE}" pid="3" name="_NewReviewCycle">
    <vt:lpwstr/>
  </property>
  <property fmtid="{D5CDD505-2E9C-101B-9397-08002B2CF9AE}" pid="4" name="_EmailSubject">
    <vt:lpwstr>SAP - PPT Exploration (Updated)</vt:lpwstr>
  </property>
  <property fmtid="{D5CDD505-2E9C-101B-9397-08002B2CF9AE}" pid="5" name="_AuthorEmail">
    <vt:lpwstr>heidi.bitz@sap.com</vt:lpwstr>
  </property>
  <property fmtid="{D5CDD505-2E9C-101B-9397-08002B2CF9AE}" pid="6" name="_AuthorEmailDisplayName">
    <vt:lpwstr>Bitz, Heidi</vt:lpwstr>
  </property>
  <property fmtid="{D5CDD505-2E9C-101B-9397-08002B2CF9AE}" pid="7" name="_PreviousAdHocReviewCycleID">
    <vt:i4>1357826825</vt:i4>
  </property>
</Properties>
</file>