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5" r:id="rId1"/>
  </p:sldMasterIdLst>
  <p:notesMasterIdLst>
    <p:notesMasterId r:id="rId3"/>
  </p:notesMasterIdLst>
  <p:handoutMasterIdLst>
    <p:handoutMasterId r:id="rId4"/>
  </p:handoutMasterIdLst>
  <p:sldIdLst>
    <p:sldId id="381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D85E"/>
    <a:srgbClr val="02D35E"/>
    <a:srgbClr val="F2F2F2"/>
    <a:srgbClr val="00B2E2"/>
    <a:srgbClr val="80D8F0"/>
    <a:srgbClr val="0007B0"/>
    <a:srgbClr val="E35205"/>
    <a:srgbClr val="00C081"/>
    <a:srgbClr val="0D2C40"/>
    <a:srgbClr val="02D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9" autoAdjust="0"/>
    <p:restoredTop sz="96479" autoAdjust="0"/>
  </p:normalViewPr>
  <p:slideViewPr>
    <p:cSldViewPr snapToGrid="0" showGuides="1">
      <p:cViewPr varScale="1">
        <p:scale>
          <a:sx n="151" d="100"/>
          <a:sy n="151" d="100"/>
        </p:scale>
        <p:origin x="168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body"/>
          </p:nvPr>
        </p:nvSpPr>
        <p:spPr>
          <a:xfrm>
            <a:off x="688320" y="4813920"/>
            <a:ext cx="5504040" cy="393732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3898080" y="9501120"/>
            <a:ext cx="298080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8C517717-045F-436A-BA83-0397025C71EA}" type="slidenum">
              <a:rPr lang="en-US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0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eak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 - no page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620489" y="4753484"/>
            <a:ext cx="362967" cy="307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1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70680" y="-209520"/>
            <a:ext cx="1071090" cy="12663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95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70680" y="5225580"/>
            <a:ext cx="545940" cy="2964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548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244160" y="5225580"/>
            <a:ext cx="545940" cy="2964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548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70680" y="5550390"/>
            <a:ext cx="1118880" cy="2964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54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78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(32pt)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Subhead or Second Line (16pt)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Presenter Email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(28pt)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bullet (18pt)</a:t>
            </a:r>
          </a:p>
          <a:p>
            <a:pPr lvl="1"/>
            <a:r>
              <a:rPr lang="en-US" dirty="0" smtClean="0"/>
              <a:t>Second level bullet (14pt)</a:t>
            </a:r>
          </a:p>
          <a:p>
            <a:pPr lvl="2"/>
            <a:r>
              <a:rPr lang="en-US" dirty="0" smtClean="0"/>
              <a:t>Third level bullet (12pt)</a:t>
            </a:r>
          </a:p>
          <a:p>
            <a:pPr lvl="3"/>
            <a:r>
              <a:rPr lang="en-US" dirty="0" smtClean="0"/>
              <a:t>Fourth level (11pt)</a:t>
            </a:r>
          </a:p>
          <a:p>
            <a:pPr lvl="4"/>
            <a:r>
              <a:rPr lang="en-US" dirty="0" smtClean="0"/>
              <a:t>Fifth level (10pt)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(28pt)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 smtClean="0"/>
              <a:t>First level bullet (18pt)</a:t>
            </a:r>
          </a:p>
          <a:p>
            <a:pPr lvl="1"/>
            <a:r>
              <a:rPr lang="en-US" dirty="0" smtClean="0"/>
              <a:t>Second level bullet (14pt)</a:t>
            </a:r>
          </a:p>
          <a:p>
            <a:pPr lvl="2"/>
            <a:r>
              <a:rPr lang="en-US" dirty="0" smtClean="0"/>
              <a:t>Third level bullet (12pt)</a:t>
            </a:r>
          </a:p>
          <a:p>
            <a:pPr lvl="3"/>
            <a:r>
              <a:rPr lang="en-US" dirty="0" smtClean="0"/>
              <a:t>Fourth level (11pt)</a:t>
            </a:r>
          </a:p>
          <a:p>
            <a:pPr lvl="4"/>
            <a:r>
              <a:rPr lang="en-US" dirty="0" smtClean="0"/>
              <a:t>Fifth level (10pt)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(28pt)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 smtClean="0"/>
              <a:t>First level bullet (18pt)</a:t>
            </a:r>
          </a:p>
          <a:p>
            <a:pPr lvl="1"/>
            <a:r>
              <a:rPr lang="en-US" dirty="0" smtClean="0"/>
              <a:t>Second level bullet (14pt)</a:t>
            </a:r>
          </a:p>
          <a:p>
            <a:pPr lvl="2"/>
            <a:r>
              <a:rPr lang="en-US" dirty="0" smtClean="0"/>
              <a:t>Third level bullet (12pt)</a:t>
            </a:r>
          </a:p>
          <a:p>
            <a:pPr lvl="3"/>
            <a:r>
              <a:rPr lang="en-US" dirty="0" smtClean="0"/>
              <a:t>Fourth level (11pt)</a:t>
            </a:r>
          </a:p>
          <a:p>
            <a:pPr lvl="4"/>
            <a:r>
              <a:rPr lang="en-US" dirty="0" smtClean="0"/>
              <a:t>Fifth level (10pt)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 smtClean="0"/>
              <a:t>First level bullet (18pt)</a:t>
            </a:r>
          </a:p>
          <a:p>
            <a:pPr lvl="1"/>
            <a:r>
              <a:rPr lang="en-US" dirty="0" smtClean="0"/>
              <a:t>Second level bullet (14pt)</a:t>
            </a:r>
          </a:p>
          <a:p>
            <a:pPr lvl="2"/>
            <a:r>
              <a:rPr lang="en-US" dirty="0" smtClean="0"/>
              <a:t>Third level bullet (12pt)</a:t>
            </a:r>
          </a:p>
          <a:p>
            <a:pPr lvl="3"/>
            <a:r>
              <a:rPr lang="en-US" dirty="0" smtClean="0"/>
              <a:t>Fourth level (11pt)</a:t>
            </a:r>
          </a:p>
          <a:p>
            <a:pPr lvl="4"/>
            <a:r>
              <a:rPr lang="en-US" dirty="0" smtClean="0"/>
              <a:t>Fifth level (10pt)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(28pt)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 smtClean="0"/>
              <a:t>First level bullet (18pt)</a:t>
            </a:r>
          </a:p>
          <a:p>
            <a:pPr lvl="1"/>
            <a:r>
              <a:rPr lang="en-US" dirty="0" smtClean="0"/>
              <a:t>Second level bullet (14pt)</a:t>
            </a:r>
          </a:p>
          <a:p>
            <a:pPr lvl="2"/>
            <a:r>
              <a:rPr lang="en-US" dirty="0" smtClean="0"/>
              <a:t>Third level bullet (12pt)</a:t>
            </a:r>
          </a:p>
          <a:p>
            <a:pPr lvl="3"/>
            <a:r>
              <a:rPr lang="en-US" dirty="0" smtClean="0"/>
              <a:t>Fourth level (11pt)</a:t>
            </a:r>
          </a:p>
          <a:p>
            <a:pPr lvl="4"/>
            <a:r>
              <a:rPr lang="en-US" dirty="0" smtClean="0"/>
              <a:t>Fifth level (10pt)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Column 1 Subhead (15pt)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 smtClean="0"/>
              <a:t>First level bullet (18pt)</a:t>
            </a:r>
          </a:p>
          <a:p>
            <a:pPr lvl="1"/>
            <a:r>
              <a:rPr lang="en-US" dirty="0" smtClean="0"/>
              <a:t>Second level bullet (14pt)</a:t>
            </a:r>
          </a:p>
          <a:p>
            <a:pPr lvl="2"/>
            <a:r>
              <a:rPr lang="en-US" dirty="0" smtClean="0"/>
              <a:t>Third level bullet (12pt)</a:t>
            </a:r>
          </a:p>
          <a:p>
            <a:pPr lvl="3"/>
            <a:r>
              <a:rPr lang="en-US" dirty="0" smtClean="0"/>
              <a:t>Fourth level (11pt)</a:t>
            </a:r>
          </a:p>
          <a:p>
            <a:pPr lvl="4"/>
            <a:r>
              <a:rPr lang="en-US" dirty="0" smtClean="0"/>
              <a:t>Fifth level (10pt)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Column 2 Subhead (15pt)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(28pt)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Column 1 Sub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 smtClean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 smtClean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Column 2 Sub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 smtClean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 smtClean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Column 3 Sub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(28pt)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 smtClean="0"/>
              <a:t>Column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 smtClean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 smtClean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 smtClean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(28pt)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add title (28pt)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 bullet (18pt)</a:t>
            </a:r>
          </a:p>
          <a:p>
            <a:pPr lvl="1"/>
            <a:r>
              <a:rPr lang="en-US" dirty="0" smtClean="0"/>
              <a:t>Second level bullet (14pt)</a:t>
            </a:r>
          </a:p>
          <a:p>
            <a:pPr lvl="2"/>
            <a:r>
              <a:rPr lang="en-US" dirty="0" smtClean="0"/>
              <a:t>Third level bullet (12pt)</a:t>
            </a:r>
          </a:p>
          <a:p>
            <a:pPr lvl="3"/>
            <a:r>
              <a:rPr lang="en-US" dirty="0" smtClean="0"/>
              <a:t>Fourth level (11pt)</a:t>
            </a:r>
          </a:p>
          <a:p>
            <a:pPr lvl="4"/>
            <a:r>
              <a:rPr lang="en-US" dirty="0" smtClean="0"/>
              <a:t>Fifth level (10pt)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/>
              <a:pPr/>
              <a:t>‹#›</a:t>
            </a:fld>
            <a:endParaRPr lang="en-US" sz="680" dirty="0"/>
          </a:p>
        </p:txBody>
      </p:sp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7" r:id="rId3"/>
    <p:sldLayoutId id="2147483782" r:id="rId4"/>
    <p:sldLayoutId id="2147483826" r:id="rId5"/>
    <p:sldLayoutId id="2147483779" r:id="rId6"/>
    <p:sldLayoutId id="2147483780" r:id="rId7"/>
    <p:sldLayoutId id="2147483781" r:id="rId8"/>
    <p:sldLayoutId id="2147483784" r:id="rId9"/>
    <p:sldLayoutId id="2147483825" r:id="rId10"/>
    <p:sldLayoutId id="2147483828" r:id="rId11"/>
    <p:sldLayoutId id="2147483776" r:id="rId12"/>
    <p:sldLayoutId id="2147483823" r:id="rId13"/>
    <p:sldLayoutId id="2147483802" r:id="rId14"/>
    <p:sldLayoutId id="2147483805" r:id="rId15"/>
    <p:sldLayoutId id="2147483799" r:id="rId16"/>
    <p:sldLayoutId id="2147483822" r:id="rId17"/>
    <p:sldLayoutId id="214748382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4" userDrawn="1">
          <p15:clr>
            <a:srgbClr val="F26B43"/>
          </p15:clr>
        </p15:guide>
        <p15:guide id="2" pos="199" userDrawn="1">
          <p15:clr>
            <a:srgbClr val="F26B43"/>
          </p15:clr>
        </p15:guide>
        <p15:guide id="3" pos="5569" userDrawn="1">
          <p15:clr>
            <a:srgbClr val="F26B43"/>
          </p15:clr>
        </p15:guide>
        <p15:guide id="4" pos="549" userDrawn="1">
          <p15:clr>
            <a:srgbClr val="F26B43"/>
          </p15:clr>
        </p15:guide>
        <p15:guide id="5" pos="5211" userDrawn="1">
          <p15:clr>
            <a:srgbClr val="F26B43"/>
          </p15:clr>
        </p15:guide>
        <p15:guide id="6" orient="horz" pos="585" userDrawn="1">
          <p15:clr>
            <a:srgbClr val="F26B43"/>
          </p15:clr>
        </p15:guide>
        <p15:guide id="7" orient="horz" pos="2940" userDrawn="1">
          <p15:clr>
            <a:srgbClr val="F26B43"/>
          </p15:clr>
        </p15:guide>
        <p15:guide id="8" orient="horz" pos="215" userDrawn="1">
          <p15:clr>
            <a:srgbClr val="F26B43"/>
          </p15:clr>
        </p15:guide>
        <p15:guide id="9" orient="horz" pos="7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874530" y="115830"/>
            <a:ext cx="4891590" cy="7092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US" sz="2400" b="1" spc="-1" dirty="0" err="1" smtClean="0">
                <a:solidFill>
                  <a:srgbClr val="0D2C40"/>
                </a:solidFill>
                <a:latin typeface="Arial"/>
                <a:ea typeface="DejaVu Sans"/>
              </a:rPr>
              <a:t>LibreOffice</a:t>
            </a:r>
            <a:r>
              <a:rPr lang="en-US" sz="2400" b="1" spc="-1" dirty="0" smtClean="0">
                <a:solidFill>
                  <a:srgbClr val="0D2C40"/>
                </a:solidFill>
                <a:latin typeface="Arial"/>
                <a:ea typeface="DejaVu Sans"/>
              </a:rPr>
              <a:t> Impress bug in table border colors</a:t>
            </a:r>
            <a:endParaRPr lang="en-US" sz="2400" spc="-1" dirty="0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4730940" y="296460"/>
            <a:ext cx="3923910" cy="528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spcAft>
                <a:spcPts val="451"/>
              </a:spcAft>
            </a:pPr>
            <a:endParaRPr lang="en-US" sz="1050" spc="-1" dirty="0">
              <a:latin typeface="Arial"/>
            </a:endParaRPr>
          </a:p>
        </p:txBody>
      </p:sp>
      <p:graphicFrame>
        <p:nvGraphicFramePr>
          <p:cNvPr id="8" name="Table 4"/>
          <p:cNvGraphicFramePr/>
          <p:nvPr>
            <p:extLst>
              <p:ext uri="{D42A27DB-BD31-4B8C-83A1-F6EECF244321}">
                <p14:modId xmlns:p14="http://schemas.microsoft.com/office/powerpoint/2010/main" val="1767760787"/>
              </p:ext>
            </p:extLst>
          </p:nvPr>
        </p:nvGraphicFramePr>
        <p:xfrm>
          <a:off x="954997" y="3947580"/>
          <a:ext cx="3994110" cy="1331640"/>
        </p:xfrm>
        <a:graphic>
          <a:graphicData uri="http://schemas.openxmlformats.org/drawingml/2006/table">
            <a:tbl>
              <a:tblPr/>
              <a:tblGrid>
                <a:gridCol w="3994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9980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1" dirty="0" smtClean="0">
                          <a:solidFill>
                            <a:schemeClr val="bg1"/>
                          </a:solidFill>
                          <a:latin typeface="+mn-lt"/>
                          <a:ea typeface="DejaVu Sans"/>
                        </a:rPr>
                        <a:t>The</a:t>
                      </a:r>
                      <a:r>
                        <a:rPr lang="en-US" sz="1200" b="1" spc="-1" baseline="0" dirty="0" smtClean="0">
                          <a:solidFill>
                            <a:schemeClr val="bg1"/>
                          </a:solidFill>
                          <a:latin typeface="+mn-lt"/>
                          <a:ea typeface="DejaVu Sans"/>
                        </a:rPr>
                        <a:t> table header is white on green</a:t>
                      </a:r>
                      <a:endParaRPr lang="en-US" sz="1200" spc="-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D3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343080" marR="0" indent="-3420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" dirty="0" smtClean="0">
                          <a:solidFill>
                            <a:srgbClr val="0D2C40"/>
                          </a:solidFill>
                          <a:latin typeface="+mn-lt"/>
                          <a:ea typeface="DejaVu Sans"/>
                        </a:rPr>
                        <a:t>The table rows are black</a:t>
                      </a:r>
                      <a:r>
                        <a:rPr lang="en-US" sz="1200" spc="-1" baseline="0" dirty="0" smtClean="0">
                          <a:solidFill>
                            <a:srgbClr val="0D2C40"/>
                          </a:solidFill>
                          <a:latin typeface="+mn-lt"/>
                          <a:ea typeface="DejaVu Sans"/>
                        </a:rPr>
                        <a:t> on white with white borders in PowerPoint, but …</a:t>
                      </a:r>
                      <a:endParaRPr lang="en-US" sz="1200" spc="-1" dirty="0" smtClean="0"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3080" marR="0" indent="-3420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" dirty="0" smtClean="0">
                          <a:latin typeface="+mn-lt"/>
                        </a:rPr>
                        <a:t>… the table</a:t>
                      </a:r>
                      <a:r>
                        <a:rPr lang="en-US" sz="1200" spc="-1" baseline="0" dirty="0" smtClean="0">
                          <a:latin typeface="+mn-lt"/>
                        </a:rPr>
                        <a:t> borders look black in </a:t>
                      </a:r>
                      <a:r>
                        <a:rPr lang="en-US" sz="1200" spc="-1" baseline="0" dirty="0" err="1" smtClean="0">
                          <a:latin typeface="+mn-lt"/>
                        </a:rPr>
                        <a:t>Libre</a:t>
                      </a:r>
                      <a:r>
                        <a:rPr lang="en-US" sz="1200" spc="-1" baseline="0" dirty="0" smtClean="0">
                          <a:latin typeface="+mn-lt"/>
                        </a:rPr>
                        <a:t> Office</a:t>
                      </a:r>
                      <a:endParaRPr lang="en-US" sz="1200" spc="-1" dirty="0" smtClean="0"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860">
                <a:tc>
                  <a:txBody>
                    <a:bodyPr/>
                    <a:lstStyle/>
                    <a:p>
                      <a:pPr marL="343080" indent="-342000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latin typeface="Arial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SUSE_16-9_Template_2016</Template>
  <TotalTime>0</TotalTime>
  <Words>39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DejaVu Sans</vt:lpstr>
      <vt:lpstr>SUSE_16x9_Template_2016 v7_ks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2018-02-20T09:14:27Z</dcterms:created>
  <dcterms:modified xsi:type="dcterms:W3CDTF">2018-02-20T09:15:07Z</dcterms:modified>
</cp:coreProperties>
</file>