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5544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clrMru>
    <a:srgbClr val="0000FF"/>
    <a:srgbClr val="F3A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 lastView="sldThumbnailView">
  <p:normalViewPr horzBarState="maximized">
    <p:restoredLeft sz="20%" autoAdjust="0"/>
    <p:restoredTop sz="94.66%"/>
  </p:normalViewPr>
  <p:slideViewPr>
    <p:cSldViewPr showGuides="1">
      <p:cViewPr varScale="1">
        <p:scale>
          <a:sx n="52" d="100"/>
          <a:sy n="52" d="100"/>
        </p:scale>
        <p:origin x="9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tableStyles" Target="tableStyles.xml"/><Relationship Id="rId3" Type="http://purl.oclc.org/ooxml/officeDocument/relationships/slide" Target="slides/slide2.xml"/><Relationship Id="rId7" Type="http://purl.oclc.org/ooxml/officeDocument/relationships/slide" Target="slides/slide6.xml"/><Relationship Id="rId12" Type="http://purl.oclc.org/ooxml/officeDocument/relationships/theme" Target="theme/theme1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viewProps" Target="viewProps.xml"/><Relationship Id="rId5" Type="http://purl.oclc.org/ooxml/officeDocument/relationships/slide" Target="slides/slide4.xml"/><Relationship Id="rId10" Type="http://purl.oclc.org/ooxml/officeDocument/relationships/presProps" Target="presProps.xml"/><Relationship Id="rId4" Type="http://purl.oclc.org/ooxml/officeDocument/relationships/slide" Target="slides/slide3.xml"/><Relationship Id="rId9" Type="http://purl.oclc.org/ooxml/officeDocument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9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purl.oclc.org/ooxml/officeDocument/relationships/theme" Target="../theme/theme1.xml"/><Relationship Id="rId1" Type="http://purl.oclc.org/ooxml/officeDocument/relationships/slideLayout" Target="../slideLayouts/slideLayout1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56D9156E-123B-4178-915E-182B635C2996}" type="datetimeFigureOut">
              <a:rPr lang="en-US" smtClean="0"/>
              <a:t>08-Apr-19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CBECAD89-BC6C-4473-BAC7-337755019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3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l" defTabSz="1341150" rtl="0" eaLnBrk="1" latinLnBrk="0" hangingPunct="1">
        <a:lnSpc>
          <a:spcPct val="90%"/>
        </a:lnSpc>
        <a:spcBef>
          <a:spcPct val="0%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%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%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purl.oclc.org/ooxml/officeDocument/relationships/audio" Target="../media/audio1.wav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rrow: Right 30">
            <a:extLst>
              <a:ext uri="{FF2B5EF4-FFF2-40B4-BE49-F238E27FC236}">
                <a16:creationId xmlns:a16="http://schemas.microsoft.com/office/drawing/2014/main" id="{BEC2A7C2-4B7F-440D-96B5-15CC2C7353AD}"/>
              </a:ext>
            </a:extLst>
          </p:cNvPr>
          <p:cNvSpPr/>
          <p:nvPr/>
        </p:nvSpPr>
        <p:spPr>
          <a:xfrm>
            <a:off x="457200" y="457200"/>
            <a:ext cx="914400" cy="909537"/>
          </a:xfrm>
          <a:prstGeom prst="right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2" name="Arrow: Left 31">
            <a:extLst>
              <a:ext uri="{FF2B5EF4-FFF2-40B4-BE49-F238E27FC236}">
                <a16:creationId xmlns:a16="http://schemas.microsoft.com/office/drawing/2014/main" id="{63415FA7-F803-4856-B9D6-E9C447AEE837}"/>
              </a:ext>
            </a:extLst>
          </p:cNvPr>
          <p:cNvSpPr/>
          <p:nvPr/>
        </p:nvSpPr>
        <p:spPr>
          <a:xfrm>
            <a:off x="2287122" y="457199"/>
            <a:ext cx="914400" cy="909538"/>
          </a:xfrm>
          <a:prstGeom prst="left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3" name="Arrow: Up 32">
            <a:extLst>
              <a:ext uri="{FF2B5EF4-FFF2-40B4-BE49-F238E27FC236}">
                <a16:creationId xmlns:a16="http://schemas.microsoft.com/office/drawing/2014/main" id="{98ECDB69-B0D3-40CC-8A72-D4942D1F7ED3}"/>
              </a:ext>
            </a:extLst>
          </p:cNvPr>
          <p:cNvSpPr/>
          <p:nvPr/>
        </p:nvSpPr>
        <p:spPr>
          <a:xfrm>
            <a:off x="4117044" y="457198"/>
            <a:ext cx="914401" cy="909538"/>
          </a:xfrm>
          <a:prstGeom prst="up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E565C57E-C27B-4039-8778-6DC5B0481978}"/>
              </a:ext>
            </a:extLst>
          </p:cNvPr>
          <p:cNvSpPr/>
          <p:nvPr/>
        </p:nvSpPr>
        <p:spPr>
          <a:xfrm>
            <a:off x="5946966" y="457197"/>
            <a:ext cx="914401" cy="909538"/>
          </a:xfrm>
          <a:prstGeom prst="down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5" name="Arrow: Left-Right 34">
            <a:extLst>
              <a:ext uri="{FF2B5EF4-FFF2-40B4-BE49-F238E27FC236}">
                <a16:creationId xmlns:a16="http://schemas.microsoft.com/office/drawing/2014/main" id="{ED7ADC5D-2CAE-47DA-A8D0-6D4A47ACE83A}"/>
              </a:ext>
            </a:extLst>
          </p:cNvPr>
          <p:cNvSpPr/>
          <p:nvPr/>
        </p:nvSpPr>
        <p:spPr>
          <a:xfrm>
            <a:off x="7772400" y="457196"/>
            <a:ext cx="1834411" cy="909538"/>
          </a:xfrm>
          <a:prstGeom prst="leftRight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6" name="Arrow: Up-Down 35">
            <a:extLst>
              <a:ext uri="{FF2B5EF4-FFF2-40B4-BE49-F238E27FC236}">
                <a16:creationId xmlns:a16="http://schemas.microsoft.com/office/drawing/2014/main" id="{00A54D58-67E1-400B-BF07-7F1EAD9659EF}"/>
              </a:ext>
            </a:extLst>
          </p:cNvPr>
          <p:cNvSpPr/>
          <p:nvPr/>
        </p:nvSpPr>
        <p:spPr>
          <a:xfrm>
            <a:off x="3201522" y="2285999"/>
            <a:ext cx="914400" cy="1828799"/>
          </a:xfrm>
          <a:prstGeom prst="upDown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7" name="Arrow: Quad 36">
            <a:extLst>
              <a:ext uri="{FF2B5EF4-FFF2-40B4-BE49-F238E27FC236}">
                <a16:creationId xmlns:a16="http://schemas.microsoft.com/office/drawing/2014/main" id="{3E7009CF-9C4E-47AA-A989-7FE8A8190565}"/>
              </a:ext>
            </a:extLst>
          </p:cNvPr>
          <p:cNvSpPr/>
          <p:nvPr/>
        </p:nvSpPr>
        <p:spPr>
          <a:xfrm>
            <a:off x="457200" y="2286000"/>
            <a:ext cx="1829922" cy="1828799"/>
          </a:xfrm>
          <a:prstGeom prst="quad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8" name="Arrow: Left-Right-Up 37">
            <a:extLst>
              <a:ext uri="{FF2B5EF4-FFF2-40B4-BE49-F238E27FC236}">
                <a16:creationId xmlns:a16="http://schemas.microsoft.com/office/drawing/2014/main" id="{DE634C95-12BF-4591-AA91-385D40A0779B}"/>
              </a:ext>
            </a:extLst>
          </p:cNvPr>
          <p:cNvSpPr/>
          <p:nvPr/>
        </p:nvSpPr>
        <p:spPr>
          <a:xfrm>
            <a:off x="10513357" y="457196"/>
            <a:ext cx="1834409" cy="909538"/>
          </a:xfrm>
          <a:prstGeom prst="leftRightUp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40" name="Arrow: U-Turn 39">
            <a:extLst>
              <a:ext uri="{FF2B5EF4-FFF2-40B4-BE49-F238E27FC236}">
                <a16:creationId xmlns:a16="http://schemas.microsoft.com/office/drawing/2014/main" id="{306C15C8-D37C-43AC-9AF7-09450A101514}"/>
              </a:ext>
            </a:extLst>
          </p:cNvPr>
          <p:cNvSpPr/>
          <p:nvPr/>
        </p:nvSpPr>
        <p:spPr>
          <a:xfrm>
            <a:off x="13254312" y="2322291"/>
            <a:ext cx="906547" cy="1787643"/>
          </a:xfrm>
          <a:prstGeom prst="uturn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41" name="Arrow: Left-Up 40">
            <a:extLst>
              <a:ext uri="{FF2B5EF4-FFF2-40B4-BE49-F238E27FC236}">
                <a16:creationId xmlns:a16="http://schemas.microsoft.com/office/drawing/2014/main" id="{81D36BCE-7FEB-471D-B133-279D25BA5ACA}"/>
              </a:ext>
            </a:extLst>
          </p:cNvPr>
          <p:cNvSpPr/>
          <p:nvPr/>
        </p:nvSpPr>
        <p:spPr>
          <a:xfrm>
            <a:off x="13281120" y="5029199"/>
            <a:ext cx="906547" cy="909537"/>
          </a:xfrm>
          <a:prstGeom prst="leftUpArrow">
            <a:avLst>
              <a:gd name="adj1" fmla="val 50000"/>
              <a:gd name="adj2" fmla="val 13702"/>
              <a:gd name="adj3" fmla="val 34378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42" name="Arrow: Circular 41">
            <a:extLst>
              <a:ext uri="{FF2B5EF4-FFF2-40B4-BE49-F238E27FC236}">
                <a16:creationId xmlns:a16="http://schemas.microsoft.com/office/drawing/2014/main" id="{45E68717-55E2-4E14-B709-30A4D284A632}"/>
              </a:ext>
            </a:extLst>
          </p:cNvPr>
          <p:cNvSpPr/>
          <p:nvPr/>
        </p:nvSpPr>
        <p:spPr>
          <a:xfrm>
            <a:off x="10513357" y="2281135"/>
            <a:ext cx="1829921" cy="1833661"/>
          </a:xfrm>
          <a:prstGeom prst="circularArrow">
            <a:avLst>
              <a:gd name="adj1" fmla="val 7738"/>
              <a:gd name="adj2" fmla="val 2539071"/>
              <a:gd name="adj3" fmla="val 120181"/>
              <a:gd name="adj4" fmla="val 4400365"/>
              <a:gd name="adj5" fmla="val 10063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43" name="Arrow: Curved Right 42">
            <a:extLst>
              <a:ext uri="{FF2B5EF4-FFF2-40B4-BE49-F238E27FC236}">
                <a16:creationId xmlns:a16="http://schemas.microsoft.com/office/drawing/2014/main" id="{C2A9FF16-FED9-49D9-82F1-600E29C5F76C}"/>
              </a:ext>
            </a:extLst>
          </p:cNvPr>
          <p:cNvSpPr/>
          <p:nvPr/>
        </p:nvSpPr>
        <p:spPr>
          <a:xfrm>
            <a:off x="457200" y="5029201"/>
            <a:ext cx="914400" cy="914402"/>
          </a:xfrm>
          <a:prstGeom prst="curvedRight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44" name="Arrow: Curved Left 43">
            <a:extLst>
              <a:ext uri="{FF2B5EF4-FFF2-40B4-BE49-F238E27FC236}">
                <a16:creationId xmlns:a16="http://schemas.microsoft.com/office/drawing/2014/main" id="{21BE37D7-02BA-4581-91F7-CDB6F3890F32}"/>
              </a:ext>
            </a:extLst>
          </p:cNvPr>
          <p:cNvSpPr/>
          <p:nvPr/>
        </p:nvSpPr>
        <p:spPr>
          <a:xfrm>
            <a:off x="2287122" y="5034059"/>
            <a:ext cx="914400" cy="904679"/>
          </a:xfrm>
          <a:prstGeom prst="curvedLeft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45" name="Arrow: Curved Up 44">
            <a:extLst>
              <a:ext uri="{FF2B5EF4-FFF2-40B4-BE49-F238E27FC236}">
                <a16:creationId xmlns:a16="http://schemas.microsoft.com/office/drawing/2014/main" id="{2DDDD6C6-9C1B-4E0E-B710-7492FB5D4615}"/>
              </a:ext>
            </a:extLst>
          </p:cNvPr>
          <p:cNvSpPr/>
          <p:nvPr/>
        </p:nvSpPr>
        <p:spPr>
          <a:xfrm>
            <a:off x="4115923" y="5029200"/>
            <a:ext cx="914400" cy="914403"/>
          </a:xfrm>
          <a:prstGeom prst="curvedUp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319A2F98-8537-4527-8B67-38B7FB716241}"/>
              </a:ext>
            </a:extLst>
          </p:cNvPr>
          <p:cNvSpPr/>
          <p:nvPr/>
        </p:nvSpPr>
        <p:spPr>
          <a:xfrm>
            <a:off x="5944724" y="5029200"/>
            <a:ext cx="914401" cy="885892"/>
          </a:xfrm>
          <a:prstGeom prst="curvedDown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47" name="Arrow: Striped Right 46">
            <a:extLst>
              <a:ext uri="{FF2B5EF4-FFF2-40B4-BE49-F238E27FC236}">
                <a16:creationId xmlns:a16="http://schemas.microsoft.com/office/drawing/2014/main" id="{BE18A824-727D-4134-A464-D3FB2ACDADB5}"/>
              </a:ext>
            </a:extLst>
          </p:cNvPr>
          <p:cNvSpPr/>
          <p:nvPr/>
        </p:nvSpPr>
        <p:spPr>
          <a:xfrm>
            <a:off x="484733" y="6857999"/>
            <a:ext cx="1802390" cy="914402"/>
          </a:xfrm>
          <a:prstGeom prst="stripedRightArrow">
            <a:avLst>
              <a:gd name="adj1" fmla="val 33607"/>
              <a:gd name="adj2" fmla="val 45082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48" name="Arrow: Notched Right 47">
            <a:extLst>
              <a:ext uri="{FF2B5EF4-FFF2-40B4-BE49-F238E27FC236}">
                <a16:creationId xmlns:a16="http://schemas.microsoft.com/office/drawing/2014/main" id="{1BF0CAEB-9B3B-4EEA-9AA5-538E58CA05C8}"/>
              </a:ext>
            </a:extLst>
          </p:cNvPr>
          <p:cNvSpPr/>
          <p:nvPr/>
        </p:nvSpPr>
        <p:spPr>
          <a:xfrm>
            <a:off x="9606812" y="5034058"/>
            <a:ext cx="906546" cy="904679"/>
          </a:xfrm>
          <a:prstGeom prst="notchedRight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0BD9117E-5E70-41E4-9357-578877209CA3}"/>
              </a:ext>
            </a:extLst>
          </p:cNvPr>
          <p:cNvSpPr/>
          <p:nvPr/>
        </p:nvSpPr>
        <p:spPr>
          <a:xfrm>
            <a:off x="11433365" y="5045914"/>
            <a:ext cx="914401" cy="869178"/>
          </a:xfrm>
          <a:prstGeom prst="homePlate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0" name="Arrow: Chevron 49">
            <a:extLst>
              <a:ext uri="{FF2B5EF4-FFF2-40B4-BE49-F238E27FC236}">
                <a16:creationId xmlns:a16="http://schemas.microsoft.com/office/drawing/2014/main" id="{99DD699D-A107-48F9-97D9-ACF8397FAF82}"/>
              </a:ext>
            </a:extLst>
          </p:cNvPr>
          <p:cNvSpPr/>
          <p:nvPr/>
        </p:nvSpPr>
        <p:spPr>
          <a:xfrm>
            <a:off x="7772400" y="5045914"/>
            <a:ext cx="913277" cy="869178"/>
          </a:xfrm>
          <a:prstGeom prst="chevron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51" name="Callout: Right Arrow 50">
            <a:extLst>
              <a:ext uri="{FF2B5EF4-FFF2-40B4-BE49-F238E27FC236}">
                <a16:creationId xmlns:a16="http://schemas.microsoft.com/office/drawing/2014/main" id="{C7C47447-77D2-47D3-A490-4F738D2D99A0}"/>
              </a:ext>
            </a:extLst>
          </p:cNvPr>
          <p:cNvSpPr/>
          <p:nvPr/>
        </p:nvSpPr>
        <p:spPr>
          <a:xfrm>
            <a:off x="3201522" y="6857998"/>
            <a:ext cx="914400" cy="1828799"/>
          </a:xfrm>
          <a:prstGeom prst="rightArrowCallout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2" name="Callout: Down Arrow 51">
            <a:extLst>
              <a:ext uri="{FF2B5EF4-FFF2-40B4-BE49-F238E27FC236}">
                <a16:creationId xmlns:a16="http://schemas.microsoft.com/office/drawing/2014/main" id="{3270CA6C-DEF6-41FA-B5EB-0082518AC0BA}"/>
              </a:ext>
            </a:extLst>
          </p:cNvPr>
          <p:cNvSpPr/>
          <p:nvPr/>
        </p:nvSpPr>
        <p:spPr>
          <a:xfrm>
            <a:off x="5030321" y="6857998"/>
            <a:ext cx="1828804" cy="936035"/>
          </a:xfrm>
          <a:prstGeom prst="downArrowCallout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3" name="Callout: Left Arrow 52">
            <a:extLst>
              <a:ext uri="{FF2B5EF4-FFF2-40B4-BE49-F238E27FC236}">
                <a16:creationId xmlns:a16="http://schemas.microsoft.com/office/drawing/2014/main" id="{ABD713BA-07D6-4290-B2E6-C0F202DEFBBD}"/>
              </a:ext>
            </a:extLst>
          </p:cNvPr>
          <p:cNvSpPr/>
          <p:nvPr/>
        </p:nvSpPr>
        <p:spPr>
          <a:xfrm>
            <a:off x="7789114" y="6857997"/>
            <a:ext cx="896563" cy="1828799"/>
          </a:xfrm>
          <a:prstGeom prst="leftArrowCallout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4" name="Callout: Up Arrow 53">
            <a:extLst>
              <a:ext uri="{FF2B5EF4-FFF2-40B4-BE49-F238E27FC236}">
                <a16:creationId xmlns:a16="http://schemas.microsoft.com/office/drawing/2014/main" id="{0D314486-445F-4468-966C-F5CB71F0ED54}"/>
              </a:ext>
            </a:extLst>
          </p:cNvPr>
          <p:cNvSpPr/>
          <p:nvPr/>
        </p:nvSpPr>
        <p:spPr>
          <a:xfrm>
            <a:off x="9615665" y="6857998"/>
            <a:ext cx="1817699" cy="904680"/>
          </a:xfrm>
          <a:prstGeom prst="upArrowCallout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5" name="Callout: Left-Right Arrow 54">
            <a:extLst>
              <a:ext uri="{FF2B5EF4-FFF2-40B4-BE49-F238E27FC236}">
                <a16:creationId xmlns:a16="http://schemas.microsoft.com/office/drawing/2014/main" id="{7453FBBE-72E5-4CE1-A182-22C16538BC50}"/>
              </a:ext>
            </a:extLst>
          </p:cNvPr>
          <p:cNvSpPr/>
          <p:nvPr/>
        </p:nvSpPr>
        <p:spPr>
          <a:xfrm>
            <a:off x="12343278" y="6857997"/>
            <a:ext cx="1844390" cy="935979"/>
          </a:xfrm>
          <a:prstGeom prst="leftRightArrowCallout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6" name="Callout: Quad Arrow 55">
            <a:extLst>
              <a:ext uri="{FF2B5EF4-FFF2-40B4-BE49-F238E27FC236}">
                <a16:creationId xmlns:a16="http://schemas.microsoft.com/office/drawing/2014/main" id="{AC276604-03F1-4AA6-8E7D-2AE1543F954A}"/>
              </a:ext>
            </a:extLst>
          </p:cNvPr>
          <p:cNvSpPr/>
          <p:nvPr/>
        </p:nvSpPr>
        <p:spPr>
          <a:xfrm>
            <a:off x="5030323" y="2285998"/>
            <a:ext cx="1829922" cy="1828799"/>
          </a:xfrm>
          <a:prstGeom prst="quadArrowCallout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7" name="Arrow: Circular 56">
            <a:extLst>
              <a:ext uri="{FF2B5EF4-FFF2-40B4-BE49-F238E27FC236}">
                <a16:creationId xmlns:a16="http://schemas.microsoft.com/office/drawing/2014/main" id="{1306FFEE-CE92-4286-96EB-DC6A9E941A25}"/>
              </a:ext>
            </a:extLst>
          </p:cNvPr>
          <p:cNvSpPr/>
          <p:nvPr/>
        </p:nvSpPr>
        <p:spPr>
          <a:xfrm>
            <a:off x="7772401" y="2281137"/>
            <a:ext cx="1829922" cy="1833660"/>
          </a:xfrm>
          <a:prstGeom prst="circularArrow">
            <a:avLst>
              <a:gd name="adj1" fmla="val 12500"/>
              <a:gd name="adj2" fmla="val 1423543"/>
              <a:gd name="adj3" fmla="val 20457681"/>
              <a:gd name="adj4" fmla="val 10800000"/>
              <a:gd name="adj5" fmla="val 12500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29" name="Arrow: Bent 28">
            <a:extLst>
              <a:ext uri="{FF2B5EF4-FFF2-40B4-BE49-F238E27FC236}">
                <a16:creationId xmlns:a16="http://schemas.microsoft.com/office/drawing/2014/main" id="{B2F3740C-9FF8-40E4-A2C6-5E68D21C4BD4}"/>
              </a:ext>
            </a:extLst>
          </p:cNvPr>
          <p:cNvSpPr/>
          <p:nvPr/>
        </p:nvSpPr>
        <p:spPr>
          <a:xfrm>
            <a:off x="13265148" y="452330"/>
            <a:ext cx="912541" cy="914404"/>
          </a:xfrm>
          <a:prstGeom prst="bentArrow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80793"/>
      </p:ext>
    </p:extLst>
  </p:cSld>
  <p:clrMapOvr>
    <a:masterClrMapping/>
  </p:clrMapOvr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2EABF8A4-9700-4D53-99A0-F4AC2376CAE3}"/>
              </a:ext>
            </a:extLst>
          </p:cNvPr>
          <p:cNvSpPr/>
          <p:nvPr/>
        </p:nvSpPr>
        <p:spPr>
          <a:xfrm>
            <a:off x="446437" y="457202"/>
            <a:ext cx="925163" cy="914398"/>
          </a:xfrm>
          <a:prstGeom prst="flowChartProcess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FD041184-EC0C-47AA-BA63-777C60B3E1DD}"/>
              </a:ext>
            </a:extLst>
          </p:cNvPr>
          <p:cNvSpPr/>
          <p:nvPr/>
        </p:nvSpPr>
        <p:spPr>
          <a:xfrm>
            <a:off x="2286000" y="473243"/>
            <a:ext cx="925163" cy="914397"/>
          </a:xfrm>
          <a:prstGeom prst="flowChartAlternateProcess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4" name="Flowchart: Decision 3">
            <a:extLst>
              <a:ext uri="{FF2B5EF4-FFF2-40B4-BE49-F238E27FC236}">
                <a16:creationId xmlns:a16="http://schemas.microsoft.com/office/drawing/2014/main" id="{D06CE29D-D276-4484-8644-38ADCCF9FBC3}"/>
              </a:ext>
            </a:extLst>
          </p:cNvPr>
          <p:cNvSpPr/>
          <p:nvPr/>
        </p:nvSpPr>
        <p:spPr>
          <a:xfrm>
            <a:off x="4114800" y="457203"/>
            <a:ext cx="925163" cy="914398"/>
          </a:xfrm>
          <a:prstGeom prst="flowChartDecisi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5" name="Flowchart: Predefined Process 4">
            <a:extLst>
              <a:ext uri="{FF2B5EF4-FFF2-40B4-BE49-F238E27FC236}">
                <a16:creationId xmlns:a16="http://schemas.microsoft.com/office/drawing/2014/main" id="{206D6755-5069-44DC-AFE1-93D2F166465C}"/>
              </a:ext>
            </a:extLst>
          </p:cNvPr>
          <p:cNvSpPr/>
          <p:nvPr/>
        </p:nvSpPr>
        <p:spPr>
          <a:xfrm>
            <a:off x="7804484" y="452382"/>
            <a:ext cx="1769186" cy="914397"/>
          </a:xfrm>
          <a:prstGeom prst="flowChartPredefinedProcess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6" name="Flowchart: Internal Storage 5">
            <a:extLst>
              <a:ext uri="{FF2B5EF4-FFF2-40B4-BE49-F238E27FC236}">
                <a16:creationId xmlns:a16="http://schemas.microsoft.com/office/drawing/2014/main" id="{C476A70B-8F9B-440B-A492-12C73D17D382}"/>
              </a:ext>
            </a:extLst>
          </p:cNvPr>
          <p:cNvSpPr/>
          <p:nvPr/>
        </p:nvSpPr>
        <p:spPr>
          <a:xfrm>
            <a:off x="10559846" y="454112"/>
            <a:ext cx="1769185" cy="900636"/>
          </a:xfrm>
          <a:prstGeom prst="flowChartInternalStorag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A8568DA6-7B7E-4C97-BA9E-2B3AB0538BD9}"/>
              </a:ext>
            </a:extLst>
          </p:cNvPr>
          <p:cNvSpPr/>
          <p:nvPr/>
        </p:nvSpPr>
        <p:spPr>
          <a:xfrm>
            <a:off x="13290885" y="452383"/>
            <a:ext cx="903638" cy="932982"/>
          </a:xfrm>
          <a:prstGeom prst="flowChartDocumen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8" name="Flowchart: Multidocument 7">
            <a:extLst>
              <a:ext uri="{FF2B5EF4-FFF2-40B4-BE49-F238E27FC236}">
                <a16:creationId xmlns:a16="http://schemas.microsoft.com/office/drawing/2014/main" id="{B228E52A-BFE2-463F-BDF5-2BBDCBD5D9EB}"/>
              </a:ext>
            </a:extLst>
          </p:cNvPr>
          <p:cNvSpPr/>
          <p:nvPr/>
        </p:nvSpPr>
        <p:spPr>
          <a:xfrm>
            <a:off x="13258799" y="5958466"/>
            <a:ext cx="1856319" cy="1813932"/>
          </a:xfrm>
          <a:prstGeom prst="flowChartMultidocumen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4B05B8CE-2F33-4E02-8599-22236D11B545}"/>
              </a:ext>
            </a:extLst>
          </p:cNvPr>
          <p:cNvSpPr/>
          <p:nvPr/>
        </p:nvSpPr>
        <p:spPr>
          <a:xfrm>
            <a:off x="501446" y="2286000"/>
            <a:ext cx="1784554" cy="914398"/>
          </a:xfrm>
          <a:prstGeom prst="flowChartTerminator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0" name="Flowchart: Preparation 9">
            <a:extLst>
              <a:ext uri="{FF2B5EF4-FFF2-40B4-BE49-F238E27FC236}">
                <a16:creationId xmlns:a16="http://schemas.microsoft.com/office/drawing/2014/main" id="{FCDF3BB6-1C89-4D6E-ACB1-3AF2C0F7E483}"/>
              </a:ext>
            </a:extLst>
          </p:cNvPr>
          <p:cNvSpPr/>
          <p:nvPr/>
        </p:nvSpPr>
        <p:spPr>
          <a:xfrm>
            <a:off x="3200401" y="2286001"/>
            <a:ext cx="1784554" cy="914398"/>
          </a:xfrm>
          <a:prstGeom prst="flowChartPreparati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1" name="Flowchart: Manual Input 10">
            <a:extLst>
              <a:ext uri="{FF2B5EF4-FFF2-40B4-BE49-F238E27FC236}">
                <a16:creationId xmlns:a16="http://schemas.microsoft.com/office/drawing/2014/main" id="{18AE3E6E-CAF3-47C1-9FBB-B789B9F2E0F1}"/>
              </a:ext>
            </a:extLst>
          </p:cNvPr>
          <p:cNvSpPr/>
          <p:nvPr/>
        </p:nvSpPr>
        <p:spPr>
          <a:xfrm>
            <a:off x="5899356" y="2286001"/>
            <a:ext cx="1873044" cy="914398"/>
          </a:xfrm>
          <a:prstGeom prst="flowChartManualInpu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2" name="Flowchart: Manual Operation 11">
            <a:extLst>
              <a:ext uri="{FF2B5EF4-FFF2-40B4-BE49-F238E27FC236}">
                <a16:creationId xmlns:a16="http://schemas.microsoft.com/office/drawing/2014/main" id="{DAEF6642-F611-4583-A7A5-D3FCF642E13A}"/>
              </a:ext>
            </a:extLst>
          </p:cNvPr>
          <p:cNvSpPr/>
          <p:nvPr/>
        </p:nvSpPr>
        <p:spPr>
          <a:xfrm>
            <a:off x="8700563" y="2286001"/>
            <a:ext cx="900637" cy="914398"/>
          </a:xfrm>
          <a:prstGeom prst="flowChartManualOperati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50346747-98C6-40D9-8709-30B103AC2957}"/>
              </a:ext>
            </a:extLst>
          </p:cNvPr>
          <p:cNvSpPr/>
          <p:nvPr/>
        </p:nvSpPr>
        <p:spPr>
          <a:xfrm>
            <a:off x="10512636" y="2299763"/>
            <a:ext cx="900637" cy="900636"/>
          </a:xfrm>
          <a:prstGeom prst="flowChartConnector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A8038E75-99B8-4C7B-8C0B-A28BC632E3D3}"/>
              </a:ext>
            </a:extLst>
          </p:cNvPr>
          <p:cNvSpPr/>
          <p:nvPr/>
        </p:nvSpPr>
        <p:spPr>
          <a:xfrm>
            <a:off x="12350729" y="2299763"/>
            <a:ext cx="900637" cy="900635"/>
          </a:xfrm>
          <a:prstGeom prst="flowChartOffpageConnector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5" name="Flowchart: Card 14">
            <a:extLst>
              <a:ext uri="{FF2B5EF4-FFF2-40B4-BE49-F238E27FC236}">
                <a16:creationId xmlns:a16="http://schemas.microsoft.com/office/drawing/2014/main" id="{8E43E46D-DEC3-49EA-B00A-1952460B312B}"/>
              </a:ext>
            </a:extLst>
          </p:cNvPr>
          <p:cNvSpPr/>
          <p:nvPr/>
        </p:nvSpPr>
        <p:spPr>
          <a:xfrm>
            <a:off x="501446" y="4114799"/>
            <a:ext cx="870154" cy="914398"/>
          </a:xfrm>
          <a:prstGeom prst="flowChartPunchedCard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6" name="Flowchart: Punched Tape 15">
            <a:extLst>
              <a:ext uri="{FF2B5EF4-FFF2-40B4-BE49-F238E27FC236}">
                <a16:creationId xmlns:a16="http://schemas.microsoft.com/office/drawing/2014/main" id="{B2635758-9F0F-45B9-BAE9-5E01FD76CB5B}"/>
              </a:ext>
            </a:extLst>
          </p:cNvPr>
          <p:cNvSpPr/>
          <p:nvPr/>
        </p:nvSpPr>
        <p:spPr>
          <a:xfrm>
            <a:off x="2286000" y="4114800"/>
            <a:ext cx="914401" cy="914397"/>
          </a:xfrm>
          <a:prstGeom prst="flowChartPunchedTap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7" name="Flowchart: Summing Junction 16">
            <a:extLst>
              <a:ext uri="{FF2B5EF4-FFF2-40B4-BE49-F238E27FC236}">
                <a16:creationId xmlns:a16="http://schemas.microsoft.com/office/drawing/2014/main" id="{2F5B47AE-B72E-4EF8-BCFC-AB6BBD2464A9}"/>
              </a:ext>
            </a:extLst>
          </p:cNvPr>
          <p:cNvSpPr/>
          <p:nvPr/>
        </p:nvSpPr>
        <p:spPr>
          <a:xfrm>
            <a:off x="4114800" y="4114800"/>
            <a:ext cx="914401" cy="914397"/>
          </a:xfrm>
          <a:prstGeom prst="flowChartSummingJuncti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8" name="Flowchart: Or 17">
            <a:extLst>
              <a:ext uri="{FF2B5EF4-FFF2-40B4-BE49-F238E27FC236}">
                <a16:creationId xmlns:a16="http://schemas.microsoft.com/office/drawing/2014/main" id="{506D6265-252B-4ACC-92F9-51DB551E20E3}"/>
              </a:ext>
            </a:extLst>
          </p:cNvPr>
          <p:cNvSpPr/>
          <p:nvPr/>
        </p:nvSpPr>
        <p:spPr>
          <a:xfrm>
            <a:off x="5943600" y="4114799"/>
            <a:ext cx="914401" cy="914397"/>
          </a:xfrm>
          <a:prstGeom prst="flowChartOr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19" name="Flowchart: Collate 18">
            <a:extLst>
              <a:ext uri="{FF2B5EF4-FFF2-40B4-BE49-F238E27FC236}">
                <a16:creationId xmlns:a16="http://schemas.microsoft.com/office/drawing/2014/main" id="{464E549E-5D7D-4EF9-AB81-A46B44AAEBD8}"/>
              </a:ext>
            </a:extLst>
          </p:cNvPr>
          <p:cNvSpPr/>
          <p:nvPr/>
        </p:nvSpPr>
        <p:spPr>
          <a:xfrm>
            <a:off x="7772400" y="4114799"/>
            <a:ext cx="914401" cy="914397"/>
          </a:xfrm>
          <a:prstGeom prst="flowChartCollat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20" name="Flowchart: Sort 19">
            <a:extLst>
              <a:ext uri="{FF2B5EF4-FFF2-40B4-BE49-F238E27FC236}">
                <a16:creationId xmlns:a16="http://schemas.microsoft.com/office/drawing/2014/main" id="{E1CB865F-F434-4D1B-9FF8-CFA2A037F47A}"/>
              </a:ext>
            </a:extLst>
          </p:cNvPr>
          <p:cNvSpPr/>
          <p:nvPr/>
        </p:nvSpPr>
        <p:spPr>
          <a:xfrm>
            <a:off x="9643970" y="4114799"/>
            <a:ext cx="868666" cy="900636"/>
          </a:xfrm>
          <a:prstGeom prst="flowChartSor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1" name="Flowchart: Extract 20">
            <a:extLst>
              <a:ext uri="{FF2B5EF4-FFF2-40B4-BE49-F238E27FC236}">
                <a16:creationId xmlns:a16="http://schemas.microsoft.com/office/drawing/2014/main" id="{1F407334-38FB-4679-8FFE-D71E84CE52B6}"/>
              </a:ext>
            </a:extLst>
          </p:cNvPr>
          <p:cNvSpPr/>
          <p:nvPr/>
        </p:nvSpPr>
        <p:spPr>
          <a:xfrm>
            <a:off x="11469805" y="4114798"/>
            <a:ext cx="868666" cy="900636"/>
          </a:xfrm>
          <a:prstGeom prst="flowChartExtrac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2" name="Flowchart: Merge 21">
            <a:extLst>
              <a:ext uri="{FF2B5EF4-FFF2-40B4-BE49-F238E27FC236}">
                <a16:creationId xmlns:a16="http://schemas.microsoft.com/office/drawing/2014/main" id="{A078B1B9-42BF-4735-B1E6-D0434B4681E8}"/>
              </a:ext>
            </a:extLst>
          </p:cNvPr>
          <p:cNvSpPr/>
          <p:nvPr/>
        </p:nvSpPr>
        <p:spPr>
          <a:xfrm>
            <a:off x="418363" y="5943597"/>
            <a:ext cx="953237" cy="914399"/>
          </a:xfrm>
          <a:prstGeom prst="flowChartMerg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3" name="Flowchart: Stored Data 22">
            <a:extLst>
              <a:ext uri="{FF2B5EF4-FFF2-40B4-BE49-F238E27FC236}">
                <a16:creationId xmlns:a16="http://schemas.microsoft.com/office/drawing/2014/main" id="{AE6A309E-8637-43B3-8D51-73FD999DE688}"/>
              </a:ext>
            </a:extLst>
          </p:cNvPr>
          <p:cNvSpPr/>
          <p:nvPr/>
        </p:nvSpPr>
        <p:spPr>
          <a:xfrm>
            <a:off x="2286000" y="5943599"/>
            <a:ext cx="838200" cy="914398"/>
          </a:xfrm>
          <a:prstGeom prst="flowChartOnlineStorag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4" name="Flowchart: Delay 23">
            <a:extLst>
              <a:ext uri="{FF2B5EF4-FFF2-40B4-BE49-F238E27FC236}">
                <a16:creationId xmlns:a16="http://schemas.microsoft.com/office/drawing/2014/main" id="{10FEA22A-4151-48D6-8BBC-00777C66C7A4}"/>
              </a:ext>
            </a:extLst>
          </p:cNvPr>
          <p:cNvSpPr/>
          <p:nvPr/>
        </p:nvSpPr>
        <p:spPr>
          <a:xfrm>
            <a:off x="4114800" y="5943599"/>
            <a:ext cx="870155" cy="914398"/>
          </a:xfrm>
          <a:prstGeom prst="flowChartDelay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5" name="Flowchart: Sequential Access Storage 24">
            <a:extLst>
              <a:ext uri="{FF2B5EF4-FFF2-40B4-BE49-F238E27FC236}">
                <a16:creationId xmlns:a16="http://schemas.microsoft.com/office/drawing/2014/main" id="{E1B81616-D301-4226-AF15-91464A8DD579}"/>
              </a:ext>
            </a:extLst>
          </p:cNvPr>
          <p:cNvSpPr/>
          <p:nvPr/>
        </p:nvSpPr>
        <p:spPr>
          <a:xfrm>
            <a:off x="5943601" y="5943598"/>
            <a:ext cx="914400" cy="914397"/>
          </a:xfrm>
          <a:prstGeom prst="flowChartMagneticTap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6" name="Flowchart: Magnetic Disk 25">
            <a:extLst>
              <a:ext uri="{FF2B5EF4-FFF2-40B4-BE49-F238E27FC236}">
                <a16:creationId xmlns:a16="http://schemas.microsoft.com/office/drawing/2014/main" id="{682E0B56-9E7F-46F4-B5B8-D29F80299638}"/>
              </a:ext>
            </a:extLst>
          </p:cNvPr>
          <p:cNvSpPr/>
          <p:nvPr/>
        </p:nvSpPr>
        <p:spPr>
          <a:xfrm>
            <a:off x="7804484" y="5929835"/>
            <a:ext cx="928163" cy="928160"/>
          </a:xfrm>
          <a:prstGeom prst="flowChartMagneticDisk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7" name="Flowchart: Direct Access Storage 26">
            <a:extLst>
              <a:ext uri="{FF2B5EF4-FFF2-40B4-BE49-F238E27FC236}">
                <a16:creationId xmlns:a16="http://schemas.microsoft.com/office/drawing/2014/main" id="{2F3EBBF6-724D-48E1-945E-B031B17B57A2}"/>
              </a:ext>
            </a:extLst>
          </p:cNvPr>
          <p:cNvSpPr/>
          <p:nvPr/>
        </p:nvSpPr>
        <p:spPr>
          <a:xfrm>
            <a:off x="9573670" y="5948420"/>
            <a:ext cx="986177" cy="909575"/>
          </a:xfrm>
          <a:prstGeom prst="flowChartMagneticDrum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8" name="Flowchart: Display 27">
            <a:extLst>
              <a:ext uri="{FF2B5EF4-FFF2-40B4-BE49-F238E27FC236}">
                <a16:creationId xmlns:a16="http://schemas.microsoft.com/office/drawing/2014/main" id="{0F6BAF9F-DA42-47D0-926D-7ABA69CF14B2}"/>
              </a:ext>
            </a:extLst>
          </p:cNvPr>
          <p:cNvSpPr/>
          <p:nvPr/>
        </p:nvSpPr>
        <p:spPr>
          <a:xfrm>
            <a:off x="11413273" y="5943598"/>
            <a:ext cx="925198" cy="928160"/>
          </a:xfrm>
          <a:prstGeom prst="flowChartDisplay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  <p:sp>
        <p:nvSpPr>
          <p:cNvPr id="29" name="Parallelogram 28">
            <a:extLst>
              <a:ext uri="{FF2B5EF4-FFF2-40B4-BE49-F238E27FC236}">
                <a16:creationId xmlns:a16="http://schemas.microsoft.com/office/drawing/2014/main" id="{0C8D4842-1FEC-4298-B8C8-915F8D5D48FD}"/>
              </a:ext>
            </a:extLst>
          </p:cNvPr>
          <p:cNvSpPr/>
          <p:nvPr/>
        </p:nvSpPr>
        <p:spPr>
          <a:xfrm>
            <a:off x="5954363" y="470965"/>
            <a:ext cx="903638" cy="914399"/>
          </a:xfrm>
          <a:prstGeom prst="parallelogram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40"/>
          </a:p>
        </p:txBody>
      </p:sp>
    </p:spTree>
    <p:extLst>
      <p:ext uri="{BB962C8B-B14F-4D97-AF65-F5344CB8AC3E}">
        <p14:creationId xmlns:p14="http://schemas.microsoft.com/office/powerpoint/2010/main" val="1473790594"/>
      </p:ext>
    </p:extLst>
  </p:cSld>
  <p:clrMapOvr>
    <a:masterClrMapping/>
  </p:clrMapOvr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C445EF-F9AC-4ED2-9BC9-C9CC8256884A}"/>
              </a:ext>
            </a:extLst>
          </p:cNvPr>
          <p:cNvSpPr txBox="1"/>
          <p:nvPr/>
        </p:nvSpPr>
        <p:spPr>
          <a:xfrm>
            <a:off x="474764" y="458403"/>
            <a:ext cx="894996" cy="406265"/>
          </a:xfrm>
          <a:prstGeom prst="rec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40" dirty="0"/>
              <a:t>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48032D-7EA2-4CC0-95EB-588AB8FD959D}"/>
              </a:ext>
            </a:extLst>
          </p:cNvPr>
          <p:cNvSpPr txBox="1"/>
          <p:nvPr/>
        </p:nvSpPr>
        <p:spPr>
          <a:xfrm>
            <a:off x="1792355" y="458402"/>
            <a:ext cx="498598" cy="925950"/>
          </a:xfrm>
          <a:prstGeom prst="rec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en-US" sz="2040" dirty="0"/>
              <a:t>A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3D7EDCF-AD99-4F3F-9357-4A0585BAB394}"/>
              </a:ext>
            </a:extLst>
          </p:cNvPr>
          <p:cNvSpPr/>
          <p:nvPr/>
        </p:nvSpPr>
        <p:spPr>
          <a:xfrm>
            <a:off x="3210306" y="467977"/>
            <a:ext cx="910791" cy="922315"/>
          </a:xfrm>
          <a:prstGeom prst="ellips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45CEC99-2887-4888-B58D-17686345ED62}"/>
              </a:ext>
            </a:extLst>
          </p:cNvPr>
          <p:cNvSpPr/>
          <p:nvPr/>
        </p:nvSpPr>
        <p:spPr>
          <a:xfrm>
            <a:off x="5039513" y="467976"/>
            <a:ext cx="922502" cy="922316"/>
          </a:xfrm>
          <a:prstGeom prst="triangle">
            <a:avLst>
              <a:gd name="adj" fmla="val 29105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D6113AC8-C2D0-49F2-82E2-17AF41569414}"/>
              </a:ext>
            </a:extLst>
          </p:cNvPr>
          <p:cNvSpPr/>
          <p:nvPr/>
        </p:nvSpPr>
        <p:spPr>
          <a:xfrm>
            <a:off x="6868390" y="477654"/>
            <a:ext cx="919249" cy="878458"/>
          </a:xfrm>
          <a:prstGeom prst="rtTriangl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80722DA5-8DDC-407B-AB85-60A4A0D18DA0}"/>
              </a:ext>
            </a:extLst>
          </p:cNvPr>
          <p:cNvSpPr/>
          <p:nvPr/>
        </p:nvSpPr>
        <p:spPr>
          <a:xfrm>
            <a:off x="8710576" y="464249"/>
            <a:ext cx="911426" cy="914401"/>
          </a:xfrm>
          <a:prstGeom prst="parallelogram">
            <a:avLst>
              <a:gd name="adj" fmla="val 39493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1AD7E25F-A61D-4E97-8CDA-4AD0EFF11693}"/>
              </a:ext>
            </a:extLst>
          </p:cNvPr>
          <p:cNvSpPr/>
          <p:nvPr/>
        </p:nvSpPr>
        <p:spPr>
          <a:xfrm>
            <a:off x="10511109" y="477654"/>
            <a:ext cx="920601" cy="898481"/>
          </a:xfrm>
          <a:prstGeom prst="trapezoid">
            <a:avLst>
              <a:gd name="adj" fmla="val 35294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AFF3879A-EC63-4EEA-8C02-2175184FF6D7}"/>
              </a:ext>
            </a:extLst>
          </p:cNvPr>
          <p:cNvSpPr/>
          <p:nvPr/>
        </p:nvSpPr>
        <p:spPr>
          <a:xfrm>
            <a:off x="12352425" y="467977"/>
            <a:ext cx="922503" cy="906604"/>
          </a:xfrm>
          <a:prstGeom prst="diamond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9687397D-EFFB-4E14-A90F-C460E73EF139}"/>
              </a:ext>
            </a:extLst>
          </p:cNvPr>
          <p:cNvSpPr/>
          <p:nvPr/>
        </p:nvSpPr>
        <p:spPr>
          <a:xfrm>
            <a:off x="14169592" y="474732"/>
            <a:ext cx="931595" cy="881380"/>
          </a:xfrm>
          <a:prstGeom prst="pentag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F43397BF-0CEA-48E0-815F-107AD096E4CA}"/>
              </a:ext>
            </a:extLst>
          </p:cNvPr>
          <p:cNvSpPr/>
          <p:nvPr/>
        </p:nvSpPr>
        <p:spPr>
          <a:xfrm>
            <a:off x="474764" y="2293931"/>
            <a:ext cx="910792" cy="914400"/>
          </a:xfrm>
          <a:prstGeom prst="hexagon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D5B153D3-C40C-4CD4-BB29-D54468F245DB}"/>
              </a:ext>
            </a:extLst>
          </p:cNvPr>
          <p:cNvSpPr/>
          <p:nvPr/>
        </p:nvSpPr>
        <p:spPr>
          <a:xfrm>
            <a:off x="2295260" y="2293931"/>
            <a:ext cx="922501" cy="898482"/>
          </a:xfrm>
          <a:prstGeom prst="heptag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3" name="Octagon 12">
            <a:extLst>
              <a:ext uri="{FF2B5EF4-FFF2-40B4-BE49-F238E27FC236}">
                <a16:creationId xmlns:a16="http://schemas.microsoft.com/office/drawing/2014/main" id="{CF56EC39-3696-4654-953D-802E924D22DD}"/>
              </a:ext>
            </a:extLst>
          </p:cNvPr>
          <p:cNvSpPr/>
          <p:nvPr/>
        </p:nvSpPr>
        <p:spPr>
          <a:xfrm>
            <a:off x="4134626" y="2283144"/>
            <a:ext cx="910793" cy="932279"/>
          </a:xfrm>
          <a:prstGeom prst="octagon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4" name="Decagon 13">
            <a:extLst>
              <a:ext uri="{FF2B5EF4-FFF2-40B4-BE49-F238E27FC236}">
                <a16:creationId xmlns:a16="http://schemas.microsoft.com/office/drawing/2014/main" id="{F30D0E54-D272-410D-B18B-28A1759D1E89}"/>
              </a:ext>
            </a:extLst>
          </p:cNvPr>
          <p:cNvSpPr/>
          <p:nvPr/>
        </p:nvSpPr>
        <p:spPr>
          <a:xfrm>
            <a:off x="5968988" y="2278011"/>
            <a:ext cx="914401" cy="914401"/>
          </a:xfrm>
          <a:prstGeom prst="decag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5" name="Dodecagon 14">
            <a:extLst>
              <a:ext uri="{FF2B5EF4-FFF2-40B4-BE49-F238E27FC236}">
                <a16:creationId xmlns:a16="http://schemas.microsoft.com/office/drawing/2014/main" id="{B8768E31-5AAF-405A-88FF-05C2C591B408}"/>
              </a:ext>
            </a:extLst>
          </p:cNvPr>
          <p:cNvSpPr/>
          <p:nvPr/>
        </p:nvSpPr>
        <p:spPr>
          <a:xfrm>
            <a:off x="7788619" y="2293931"/>
            <a:ext cx="910792" cy="898480"/>
          </a:xfrm>
          <a:prstGeom prst="dodecag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6" name="Partial Circle 15">
            <a:extLst>
              <a:ext uri="{FF2B5EF4-FFF2-40B4-BE49-F238E27FC236}">
                <a16:creationId xmlns:a16="http://schemas.microsoft.com/office/drawing/2014/main" id="{55DC4EC7-C931-425E-9E6E-337DB222D558}"/>
              </a:ext>
            </a:extLst>
          </p:cNvPr>
          <p:cNvSpPr/>
          <p:nvPr/>
        </p:nvSpPr>
        <p:spPr>
          <a:xfrm>
            <a:off x="9625444" y="2278009"/>
            <a:ext cx="914402" cy="914402"/>
          </a:xfrm>
          <a:prstGeom prst="pie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17" name="Chord 16">
            <a:extLst>
              <a:ext uri="{FF2B5EF4-FFF2-40B4-BE49-F238E27FC236}">
                <a16:creationId xmlns:a16="http://schemas.microsoft.com/office/drawing/2014/main" id="{D480C7E6-DDDC-4C82-99E7-323A030BD009}"/>
              </a:ext>
            </a:extLst>
          </p:cNvPr>
          <p:cNvSpPr/>
          <p:nvPr/>
        </p:nvSpPr>
        <p:spPr>
          <a:xfrm>
            <a:off x="11463414" y="2276051"/>
            <a:ext cx="910792" cy="932280"/>
          </a:xfrm>
          <a:prstGeom prst="chord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8" name="Teardrop 17">
            <a:extLst>
              <a:ext uri="{FF2B5EF4-FFF2-40B4-BE49-F238E27FC236}">
                <a16:creationId xmlns:a16="http://schemas.microsoft.com/office/drawing/2014/main" id="{66A8E347-510F-4145-BE79-C913BC880E6B}"/>
              </a:ext>
            </a:extLst>
          </p:cNvPr>
          <p:cNvSpPr/>
          <p:nvPr/>
        </p:nvSpPr>
        <p:spPr>
          <a:xfrm>
            <a:off x="13233198" y="2301023"/>
            <a:ext cx="896836" cy="914400"/>
          </a:xfrm>
          <a:prstGeom prst="teardrop">
            <a:avLst>
              <a:gd name="adj" fmla="val 160431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5F3B43F6-3115-4751-9AB0-931245A201F0}"/>
              </a:ext>
            </a:extLst>
          </p:cNvPr>
          <p:cNvSpPr/>
          <p:nvPr/>
        </p:nvSpPr>
        <p:spPr>
          <a:xfrm>
            <a:off x="457200" y="4120540"/>
            <a:ext cx="910792" cy="914401"/>
          </a:xfrm>
          <a:prstGeom prst="frame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20" name="Half Frame 19">
            <a:extLst>
              <a:ext uri="{FF2B5EF4-FFF2-40B4-BE49-F238E27FC236}">
                <a16:creationId xmlns:a16="http://schemas.microsoft.com/office/drawing/2014/main" id="{9701F932-1014-4A4D-9C66-C278F3A1C525}"/>
              </a:ext>
            </a:extLst>
          </p:cNvPr>
          <p:cNvSpPr/>
          <p:nvPr/>
        </p:nvSpPr>
        <p:spPr>
          <a:xfrm>
            <a:off x="2287344" y="4105300"/>
            <a:ext cx="896836" cy="922315"/>
          </a:xfrm>
          <a:prstGeom prst="halfFrame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AC6CB447-1911-4B2C-9DD5-60A8CB267C4B}"/>
              </a:ext>
            </a:extLst>
          </p:cNvPr>
          <p:cNvSpPr/>
          <p:nvPr/>
        </p:nvSpPr>
        <p:spPr>
          <a:xfrm>
            <a:off x="4117488" y="4114417"/>
            <a:ext cx="910366" cy="913197"/>
          </a:xfrm>
          <a:prstGeom prst="corner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22" name="Diagonal Stripe 21">
            <a:extLst>
              <a:ext uri="{FF2B5EF4-FFF2-40B4-BE49-F238E27FC236}">
                <a16:creationId xmlns:a16="http://schemas.microsoft.com/office/drawing/2014/main" id="{A7963BEA-16DA-4E0E-B8B3-4F1D82DF6D25}"/>
              </a:ext>
            </a:extLst>
          </p:cNvPr>
          <p:cNvSpPr/>
          <p:nvPr/>
        </p:nvSpPr>
        <p:spPr>
          <a:xfrm>
            <a:off x="5953886" y="4125758"/>
            <a:ext cx="908330" cy="893943"/>
          </a:xfrm>
          <a:prstGeom prst="diagStripe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BE42D50D-76D4-4E9D-BE71-75489BF1A7A5}"/>
              </a:ext>
            </a:extLst>
          </p:cNvPr>
          <p:cNvSpPr/>
          <p:nvPr/>
        </p:nvSpPr>
        <p:spPr>
          <a:xfrm>
            <a:off x="7788248" y="4097385"/>
            <a:ext cx="893599" cy="922316"/>
          </a:xfrm>
          <a:prstGeom prst="plus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24" name="Plaque 23">
            <a:extLst>
              <a:ext uri="{FF2B5EF4-FFF2-40B4-BE49-F238E27FC236}">
                <a16:creationId xmlns:a16="http://schemas.microsoft.com/office/drawing/2014/main" id="{060F5A6A-0CE4-4050-A4A2-7BD2D5CB6A58}"/>
              </a:ext>
            </a:extLst>
          </p:cNvPr>
          <p:cNvSpPr/>
          <p:nvPr/>
        </p:nvSpPr>
        <p:spPr>
          <a:xfrm>
            <a:off x="9598071" y="4097385"/>
            <a:ext cx="920601" cy="937556"/>
          </a:xfrm>
          <a:prstGeom prst="plaque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25" name="Cylinder 24">
            <a:extLst>
              <a:ext uri="{FF2B5EF4-FFF2-40B4-BE49-F238E27FC236}">
                <a16:creationId xmlns:a16="http://schemas.microsoft.com/office/drawing/2014/main" id="{52449F39-38E8-48FF-B7A2-251EBB24C100}"/>
              </a:ext>
            </a:extLst>
          </p:cNvPr>
          <p:cNvSpPr/>
          <p:nvPr/>
        </p:nvSpPr>
        <p:spPr>
          <a:xfrm>
            <a:off x="11425047" y="4097384"/>
            <a:ext cx="910792" cy="923439"/>
          </a:xfrm>
          <a:prstGeom prst="can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D34449A8-4981-4983-84A2-5A22468647E8}"/>
              </a:ext>
            </a:extLst>
          </p:cNvPr>
          <p:cNvSpPr/>
          <p:nvPr/>
        </p:nvSpPr>
        <p:spPr>
          <a:xfrm>
            <a:off x="13233753" y="4114799"/>
            <a:ext cx="919353" cy="914401"/>
          </a:xfrm>
          <a:prstGeom prst="cube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27" name="Rectangle: Beveled 26">
            <a:extLst>
              <a:ext uri="{FF2B5EF4-FFF2-40B4-BE49-F238E27FC236}">
                <a16:creationId xmlns:a16="http://schemas.microsoft.com/office/drawing/2014/main" id="{BE3FCC1D-9ED7-47FC-8C3E-F347511E02E1}"/>
              </a:ext>
            </a:extLst>
          </p:cNvPr>
          <p:cNvSpPr/>
          <p:nvPr/>
        </p:nvSpPr>
        <p:spPr>
          <a:xfrm>
            <a:off x="466866" y="5953703"/>
            <a:ext cx="910792" cy="890861"/>
          </a:xfrm>
          <a:prstGeom prst="bevel">
            <a:avLst>
              <a:gd name="adj" fmla="val 19614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28" name="Circle: Hollow 27">
            <a:extLst>
              <a:ext uri="{FF2B5EF4-FFF2-40B4-BE49-F238E27FC236}">
                <a16:creationId xmlns:a16="http://schemas.microsoft.com/office/drawing/2014/main" id="{EC959E78-AF3E-4CA5-BB97-A89F343472DD}"/>
              </a:ext>
            </a:extLst>
          </p:cNvPr>
          <p:cNvSpPr/>
          <p:nvPr/>
        </p:nvSpPr>
        <p:spPr>
          <a:xfrm>
            <a:off x="2284453" y="5977485"/>
            <a:ext cx="933308" cy="860384"/>
          </a:xfrm>
          <a:prstGeom prst="donut">
            <a:avLst>
              <a:gd name="adj" fmla="val 19723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29" name="&quot;Not Allowed&quot; Symbol 28">
            <a:extLst>
              <a:ext uri="{FF2B5EF4-FFF2-40B4-BE49-F238E27FC236}">
                <a16:creationId xmlns:a16="http://schemas.microsoft.com/office/drawing/2014/main" id="{EFCAD137-3970-4B16-9C27-B051748C725D}"/>
              </a:ext>
            </a:extLst>
          </p:cNvPr>
          <p:cNvSpPr/>
          <p:nvPr/>
        </p:nvSpPr>
        <p:spPr>
          <a:xfrm>
            <a:off x="4123159" y="5962246"/>
            <a:ext cx="910366" cy="890862"/>
          </a:xfrm>
          <a:prstGeom prst="noSmoking">
            <a:avLst>
              <a:gd name="adj" fmla="val 12796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30" name="Block Arc 29">
            <a:extLst>
              <a:ext uri="{FF2B5EF4-FFF2-40B4-BE49-F238E27FC236}">
                <a16:creationId xmlns:a16="http://schemas.microsoft.com/office/drawing/2014/main" id="{C05AA674-09CB-4558-9B90-F7C72FBEE803}"/>
              </a:ext>
            </a:extLst>
          </p:cNvPr>
          <p:cNvSpPr/>
          <p:nvPr/>
        </p:nvSpPr>
        <p:spPr>
          <a:xfrm>
            <a:off x="5961864" y="5961815"/>
            <a:ext cx="926656" cy="906531"/>
          </a:xfrm>
          <a:prstGeom prst="blockArc">
            <a:avLst>
              <a:gd name="adj1" fmla="val 7907419"/>
              <a:gd name="adj2" fmla="val 213627"/>
              <a:gd name="adj3" fmla="val 18946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>
              <a:solidFill>
                <a:schemeClr val="tx1"/>
              </a:solidFill>
            </a:endParaRPr>
          </a:p>
        </p:txBody>
      </p:sp>
      <p:sp>
        <p:nvSpPr>
          <p:cNvPr id="31" name="Rectangle: Folded Corner 30">
            <a:extLst>
              <a:ext uri="{FF2B5EF4-FFF2-40B4-BE49-F238E27FC236}">
                <a16:creationId xmlns:a16="http://schemas.microsoft.com/office/drawing/2014/main" id="{B8EEEDAD-1CB4-482C-8D93-2017D03C3DB6}"/>
              </a:ext>
            </a:extLst>
          </p:cNvPr>
          <p:cNvSpPr/>
          <p:nvPr/>
        </p:nvSpPr>
        <p:spPr>
          <a:xfrm>
            <a:off x="7777628" y="5944464"/>
            <a:ext cx="893599" cy="890862"/>
          </a:xfrm>
          <a:prstGeom prst="foldedCorner">
            <a:avLst>
              <a:gd name="adj" fmla="val 34960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32" name="Smiley Face 31">
            <a:extLst>
              <a:ext uri="{FF2B5EF4-FFF2-40B4-BE49-F238E27FC236}">
                <a16:creationId xmlns:a16="http://schemas.microsoft.com/office/drawing/2014/main" id="{FB58A86E-9F72-4E3E-AB1F-EB3D00980A66}"/>
              </a:ext>
            </a:extLst>
          </p:cNvPr>
          <p:cNvSpPr/>
          <p:nvPr/>
        </p:nvSpPr>
        <p:spPr>
          <a:xfrm>
            <a:off x="9609575" y="5944465"/>
            <a:ext cx="920602" cy="923439"/>
          </a:xfrm>
          <a:prstGeom prst="smileyFace">
            <a:avLst>
              <a:gd name="adj" fmla="val -4653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33" name="Heart 32">
            <a:extLst>
              <a:ext uri="{FF2B5EF4-FFF2-40B4-BE49-F238E27FC236}">
                <a16:creationId xmlns:a16="http://schemas.microsoft.com/office/drawing/2014/main" id="{2E130383-7B54-41A4-BF06-CCB596A4BED8}"/>
              </a:ext>
            </a:extLst>
          </p:cNvPr>
          <p:cNvSpPr/>
          <p:nvPr/>
        </p:nvSpPr>
        <p:spPr>
          <a:xfrm>
            <a:off x="11456915" y="5953947"/>
            <a:ext cx="910792" cy="881380"/>
          </a:xfrm>
          <a:prstGeom prst="hear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34" name="Lightning Bolt 33">
            <a:extLst>
              <a:ext uri="{FF2B5EF4-FFF2-40B4-BE49-F238E27FC236}">
                <a16:creationId xmlns:a16="http://schemas.microsoft.com/office/drawing/2014/main" id="{397D1FED-0D1F-4178-9AB7-D0A6187BFB13}"/>
              </a:ext>
            </a:extLst>
          </p:cNvPr>
          <p:cNvSpPr/>
          <p:nvPr/>
        </p:nvSpPr>
        <p:spPr>
          <a:xfrm>
            <a:off x="13274929" y="5965789"/>
            <a:ext cx="881786" cy="902116"/>
          </a:xfrm>
          <a:prstGeom prst="lightningBol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35" name="Sun 34">
            <a:extLst>
              <a:ext uri="{FF2B5EF4-FFF2-40B4-BE49-F238E27FC236}">
                <a16:creationId xmlns:a16="http://schemas.microsoft.com/office/drawing/2014/main" id="{1668E4D2-C61A-4B4A-A2B2-F0BD52B0FD27}"/>
              </a:ext>
            </a:extLst>
          </p:cNvPr>
          <p:cNvSpPr/>
          <p:nvPr/>
        </p:nvSpPr>
        <p:spPr>
          <a:xfrm>
            <a:off x="457200" y="7798425"/>
            <a:ext cx="919353" cy="890861"/>
          </a:xfrm>
          <a:prstGeom prst="sun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36" name="Moon 35">
            <a:extLst>
              <a:ext uri="{FF2B5EF4-FFF2-40B4-BE49-F238E27FC236}">
                <a16:creationId xmlns:a16="http://schemas.microsoft.com/office/drawing/2014/main" id="{2190B16C-50FC-41B8-B823-6AF95B34FDC0}"/>
              </a:ext>
            </a:extLst>
          </p:cNvPr>
          <p:cNvSpPr/>
          <p:nvPr/>
        </p:nvSpPr>
        <p:spPr>
          <a:xfrm>
            <a:off x="2287345" y="7798426"/>
            <a:ext cx="896836" cy="914402"/>
          </a:xfrm>
          <a:prstGeom prst="moon">
            <a:avLst>
              <a:gd name="adj" fmla="val 60095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632" tIns="51816" rIns="103632" bIns="5181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40"/>
          </a:p>
        </p:txBody>
      </p:sp>
      <p:sp>
        <p:nvSpPr>
          <p:cNvPr id="37" name="Cloud 36">
            <a:extLst>
              <a:ext uri="{FF2B5EF4-FFF2-40B4-BE49-F238E27FC236}">
                <a16:creationId xmlns:a16="http://schemas.microsoft.com/office/drawing/2014/main" id="{3AFE3110-0149-4B70-A482-E8F839840E54}"/>
              </a:ext>
            </a:extLst>
          </p:cNvPr>
          <p:cNvSpPr/>
          <p:nvPr/>
        </p:nvSpPr>
        <p:spPr>
          <a:xfrm>
            <a:off x="4110989" y="7790513"/>
            <a:ext cx="910366" cy="907073"/>
          </a:xfrm>
          <a:prstGeom prst="cloud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14ADAAD1-7A90-4931-9FC9-792DFA0F3FED}"/>
              </a:ext>
            </a:extLst>
          </p:cNvPr>
          <p:cNvSpPr/>
          <p:nvPr/>
        </p:nvSpPr>
        <p:spPr>
          <a:xfrm>
            <a:off x="5938647" y="7781519"/>
            <a:ext cx="919353" cy="906531"/>
          </a:xfrm>
          <a:prstGeom prst="arc">
            <a:avLst>
              <a:gd name="adj1" fmla="val 9441123"/>
              <a:gd name="adj2" fmla="val 7579889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uble Bracket 38">
            <a:extLst>
              <a:ext uri="{FF2B5EF4-FFF2-40B4-BE49-F238E27FC236}">
                <a16:creationId xmlns:a16="http://schemas.microsoft.com/office/drawing/2014/main" id="{0912F28E-374A-4063-B370-88A1A3BECC80}"/>
              </a:ext>
            </a:extLst>
          </p:cNvPr>
          <p:cNvSpPr/>
          <p:nvPr/>
        </p:nvSpPr>
        <p:spPr>
          <a:xfrm>
            <a:off x="7767446" y="7781519"/>
            <a:ext cx="893599" cy="906531"/>
          </a:xfrm>
          <a:prstGeom prst="bracketPair">
            <a:avLst>
              <a:gd name="adj" fmla="val 32877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 Bracket 39">
            <a:extLst>
              <a:ext uri="{FF2B5EF4-FFF2-40B4-BE49-F238E27FC236}">
                <a16:creationId xmlns:a16="http://schemas.microsoft.com/office/drawing/2014/main" id="{6878457A-AB9F-4199-896E-FC0D3C61C846}"/>
              </a:ext>
            </a:extLst>
          </p:cNvPr>
          <p:cNvSpPr/>
          <p:nvPr/>
        </p:nvSpPr>
        <p:spPr>
          <a:xfrm>
            <a:off x="11444743" y="7773219"/>
            <a:ext cx="893599" cy="898480"/>
          </a:xfrm>
          <a:prstGeom prst="leftBracket">
            <a:avLst>
              <a:gd name="adj" fmla="val 34675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ket 40">
            <a:extLst>
              <a:ext uri="{FF2B5EF4-FFF2-40B4-BE49-F238E27FC236}">
                <a16:creationId xmlns:a16="http://schemas.microsoft.com/office/drawing/2014/main" id="{EC30419A-84B3-416D-A4D6-CCF374945961}"/>
              </a:ext>
            </a:extLst>
          </p:cNvPr>
          <p:cNvSpPr/>
          <p:nvPr/>
        </p:nvSpPr>
        <p:spPr>
          <a:xfrm>
            <a:off x="13259535" y="7782213"/>
            <a:ext cx="910792" cy="889486"/>
          </a:xfrm>
          <a:prstGeom prst="rightBracket">
            <a:avLst>
              <a:gd name="adj" fmla="val 26654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>
            <a:extLst>
              <a:ext uri="{FF2B5EF4-FFF2-40B4-BE49-F238E27FC236}">
                <a16:creationId xmlns:a16="http://schemas.microsoft.com/office/drawing/2014/main" id="{13CE4099-614E-4BB5-B28E-ED3906DCE7B1}"/>
              </a:ext>
            </a:extLst>
          </p:cNvPr>
          <p:cNvSpPr/>
          <p:nvPr/>
        </p:nvSpPr>
        <p:spPr>
          <a:xfrm>
            <a:off x="14130034" y="6885970"/>
            <a:ext cx="856727" cy="912455"/>
          </a:xfrm>
          <a:prstGeom prst="leftBrace">
            <a:avLst>
              <a:gd name="adj1" fmla="val 25000"/>
              <a:gd name="adj2" fmla="val 50000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42E9D323-AF71-4CD6-832D-F7C775F24828}"/>
              </a:ext>
            </a:extLst>
          </p:cNvPr>
          <p:cNvSpPr/>
          <p:nvPr/>
        </p:nvSpPr>
        <p:spPr>
          <a:xfrm>
            <a:off x="1453317" y="8678131"/>
            <a:ext cx="893225" cy="890861"/>
          </a:xfrm>
          <a:prstGeom prst="rightBrace">
            <a:avLst>
              <a:gd name="adj1" fmla="val 14532"/>
              <a:gd name="adj2" fmla="val 50000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uble Bracket 43">
            <a:extLst>
              <a:ext uri="{FF2B5EF4-FFF2-40B4-BE49-F238E27FC236}">
                <a16:creationId xmlns:a16="http://schemas.microsoft.com/office/drawing/2014/main" id="{8A9E6AC6-2AA6-416A-85AB-E581F087D679}"/>
              </a:ext>
            </a:extLst>
          </p:cNvPr>
          <p:cNvSpPr/>
          <p:nvPr/>
        </p:nvSpPr>
        <p:spPr>
          <a:xfrm>
            <a:off x="6888178" y="8687621"/>
            <a:ext cx="893599" cy="871891"/>
          </a:xfrm>
          <a:prstGeom prst="bracketPair">
            <a:avLst>
              <a:gd name="adj" fmla="val 27051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uble Brace 44">
            <a:extLst>
              <a:ext uri="{FF2B5EF4-FFF2-40B4-BE49-F238E27FC236}">
                <a16:creationId xmlns:a16="http://schemas.microsoft.com/office/drawing/2014/main" id="{0E8E9F0A-D8C2-4E8B-9808-76AB40ABB95D}"/>
              </a:ext>
            </a:extLst>
          </p:cNvPr>
          <p:cNvSpPr/>
          <p:nvPr/>
        </p:nvSpPr>
        <p:spPr>
          <a:xfrm>
            <a:off x="8696214" y="8712828"/>
            <a:ext cx="893599" cy="846684"/>
          </a:xfrm>
          <a:prstGeom prst="bracePair">
            <a:avLst>
              <a:gd name="adj" fmla="val 11924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ket 45">
            <a:extLst>
              <a:ext uri="{FF2B5EF4-FFF2-40B4-BE49-F238E27FC236}">
                <a16:creationId xmlns:a16="http://schemas.microsoft.com/office/drawing/2014/main" id="{8F290BD4-525F-4D73-835D-528452317A90}"/>
              </a:ext>
            </a:extLst>
          </p:cNvPr>
          <p:cNvSpPr/>
          <p:nvPr/>
        </p:nvSpPr>
        <p:spPr>
          <a:xfrm>
            <a:off x="10512175" y="8671699"/>
            <a:ext cx="941888" cy="881380"/>
          </a:xfrm>
          <a:prstGeom prst="leftBracket">
            <a:avLst>
              <a:gd name="adj" fmla="val 13793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uble Brace 46">
            <a:extLst>
              <a:ext uri="{FF2B5EF4-FFF2-40B4-BE49-F238E27FC236}">
                <a16:creationId xmlns:a16="http://schemas.microsoft.com/office/drawing/2014/main" id="{C889C42B-5157-4C88-949B-7CF65EAC9515}"/>
              </a:ext>
            </a:extLst>
          </p:cNvPr>
          <p:cNvSpPr/>
          <p:nvPr/>
        </p:nvSpPr>
        <p:spPr>
          <a:xfrm>
            <a:off x="9589813" y="7773219"/>
            <a:ext cx="917748" cy="914402"/>
          </a:xfrm>
          <a:prstGeom prst="bracePair">
            <a:avLst>
              <a:gd name="adj" fmla="val 18234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477FF3B8-A8F2-4B81-95D5-2B6C38F3C79A}"/>
              </a:ext>
            </a:extLst>
          </p:cNvPr>
          <p:cNvSpPr/>
          <p:nvPr/>
        </p:nvSpPr>
        <p:spPr>
          <a:xfrm>
            <a:off x="12335839" y="8712828"/>
            <a:ext cx="910792" cy="846684"/>
          </a:xfrm>
          <a:prstGeom prst="rightBracket">
            <a:avLst>
              <a:gd name="adj" fmla="val 29175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5CE601E0-6C4B-4040-BA72-335D0AC6738A}"/>
              </a:ext>
            </a:extLst>
          </p:cNvPr>
          <p:cNvSpPr/>
          <p:nvPr/>
        </p:nvSpPr>
        <p:spPr>
          <a:xfrm>
            <a:off x="5021355" y="8712828"/>
            <a:ext cx="893224" cy="871891"/>
          </a:xfrm>
          <a:prstGeom prst="arc">
            <a:avLst>
              <a:gd name="adj1" fmla="val 8896589"/>
              <a:gd name="adj2" fmla="val 6575993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Left Brace 49">
            <a:extLst>
              <a:ext uri="{FF2B5EF4-FFF2-40B4-BE49-F238E27FC236}">
                <a16:creationId xmlns:a16="http://schemas.microsoft.com/office/drawing/2014/main" id="{E647D6CB-4E7A-4134-B524-1F51C2909789}"/>
              </a:ext>
            </a:extLst>
          </p:cNvPr>
          <p:cNvSpPr/>
          <p:nvPr/>
        </p:nvSpPr>
        <p:spPr>
          <a:xfrm>
            <a:off x="14169592" y="8712828"/>
            <a:ext cx="910792" cy="870840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Brace 50">
            <a:extLst>
              <a:ext uri="{FF2B5EF4-FFF2-40B4-BE49-F238E27FC236}">
                <a16:creationId xmlns:a16="http://schemas.microsoft.com/office/drawing/2014/main" id="{7BC54EB3-ADF5-4B50-9CD4-B3FEF8B844B0}"/>
              </a:ext>
            </a:extLst>
          </p:cNvPr>
          <p:cNvSpPr/>
          <p:nvPr/>
        </p:nvSpPr>
        <p:spPr>
          <a:xfrm>
            <a:off x="3224264" y="8748857"/>
            <a:ext cx="893224" cy="871891"/>
          </a:xfrm>
          <a:prstGeom prst="rightBrace">
            <a:avLst>
              <a:gd name="adj1" fmla="val 21213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69352"/>
      </p:ext>
    </p:extLst>
  </p:cSld>
  <p:clrMapOvr>
    <a:masterClrMapping/>
  </p:clrMapOvr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B30EB184-5233-45F2-8EF2-CAFE3ADEB648}"/>
              </a:ext>
            </a:extLst>
          </p:cNvPr>
          <p:cNvSpPr/>
          <p:nvPr/>
        </p:nvSpPr>
        <p:spPr>
          <a:xfrm>
            <a:off x="8686800" y="2338137"/>
            <a:ext cx="1724526" cy="1736558"/>
          </a:xfrm>
          <a:prstGeom prst="irregularSeal1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: 14 Points 2">
            <a:extLst>
              <a:ext uri="{FF2B5EF4-FFF2-40B4-BE49-F238E27FC236}">
                <a16:creationId xmlns:a16="http://schemas.microsoft.com/office/drawing/2014/main" id="{74C4BCF5-6606-40BD-ACEB-033164C71566}"/>
              </a:ext>
            </a:extLst>
          </p:cNvPr>
          <p:cNvSpPr/>
          <p:nvPr/>
        </p:nvSpPr>
        <p:spPr>
          <a:xfrm>
            <a:off x="5943600" y="2294021"/>
            <a:ext cx="1828800" cy="1828800"/>
          </a:xfrm>
          <a:prstGeom prst="irregularSeal2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4 Points 3">
            <a:extLst>
              <a:ext uri="{FF2B5EF4-FFF2-40B4-BE49-F238E27FC236}">
                <a16:creationId xmlns:a16="http://schemas.microsoft.com/office/drawing/2014/main" id="{47D0CE82-D28D-4062-BE75-5FC1E5E95556}"/>
              </a:ext>
            </a:extLst>
          </p:cNvPr>
          <p:cNvSpPr/>
          <p:nvPr/>
        </p:nvSpPr>
        <p:spPr>
          <a:xfrm>
            <a:off x="457200" y="457200"/>
            <a:ext cx="914400" cy="914400"/>
          </a:xfrm>
          <a:prstGeom prst="star4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6 Points 4">
            <a:extLst>
              <a:ext uri="{FF2B5EF4-FFF2-40B4-BE49-F238E27FC236}">
                <a16:creationId xmlns:a16="http://schemas.microsoft.com/office/drawing/2014/main" id="{165DDEFB-A9BC-477B-A251-0C6C051F27BF}"/>
              </a:ext>
            </a:extLst>
          </p:cNvPr>
          <p:cNvSpPr/>
          <p:nvPr/>
        </p:nvSpPr>
        <p:spPr>
          <a:xfrm>
            <a:off x="2286000" y="457199"/>
            <a:ext cx="914400" cy="914400"/>
          </a:xfrm>
          <a:prstGeom prst="star6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10 Points 5">
            <a:extLst>
              <a:ext uri="{FF2B5EF4-FFF2-40B4-BE49-F238E27FC236}">
                <a16:creationId xmlns:a16="http://schemas.microsoft.com/office/drawing/2014/main" id="{DB266F91-1E1D-4B57-A89E-212AB71CA4DF}"/>
              </a:ext>
            </a:extLst>
          </p:cNvPr>
          <p:cNvSpPr/>
          <p:nvPr/>
        </p:nvSpPr>
        <p:spPr>
          <a:xfrm>
            <a:off x="9601201" y="457199"/>
            <a:ext cx="914400" cy="914400"/>
          </a:xfrm>
          <a:prstGeom prst="star10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7 Points 6">
            <a:extLst>
              <a:ext uri="{FF2B5EF4-FFF2-40B4-BE49-F238E27FC236}">
                <a16:creationId xmlns:a16="http://schemas.microsoft.com/office/drawing/2014/main" id="{71BFFE2B-D8E2-4C52-A40B-906BC500821D}"/>
              </a:ext>
            </a:extLst>
          </p:cNvPr>
          <p:cNvSpPr/>
          <p:nvPr/>
        </p:nvSpPr>
        <p:spPr>
          <a:xfrm>
            <a:off x="4114800" y="457199"/>
            <a:ext cx="914400" cy="914401"/>
          </a:xfrm>
          <a:prstGeom prst="star7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8 Points 7">
            <a:extLst>
              <a:ext uri="{FF2B5EF4-FFF2-40B4-BE49-F238E27FC236}">
                <a16:creationId xmlns:a16="http://schemas.microsoft.com/office/drawing/2014/main" id="{B139DDD8-A54C-4FF0-85C6-61148786E2A4}"/>
              </a:ext>
            </a:extLst>
          </p:cNvPr>
          <p:cNvSpPr/>
          <p:nvPr/>
        </p:nvSpPr>
        <p:spPr>
          <a:xfrm>
            <a:off x="5943600" y="457199"/>
            <a:ext cx="914400" cy="914401"/>
          </a:xfrm>
          <a:prstGeom prst="star8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10 Points 8">
            <a:extLst>
              <a:ext uri="{FF2B5EF4-FFF2-40B4-BE49-F238E27FC236}">
                <a16:creationId xmlns:a16="http://schemas.microsoft.com/office/drawing/2014/main" id="{B7844D4D-4D93-4334-8F6A-B0BBE1F8B6BD}"/>
              </a:ext>
            </a:extLst>
          </p:cNvPr>
          <p:cNvSpPr/>
          <p:nvPr/>
        </p:nvSpPr>
        <p:spPr>
          <a:xfrm>
            <a:off x="7772400" y="457199"/>
            <a:ext cx="914400" cy="914400"/>
          </a:xfrm>
          <a:prstGeom prst="star10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12 Points 9">
            <a:extLst>
              <a:ext uri="{FF2B5EF4-FFF2-40B4-BE49-F238E27FC236}">
                <a16:creationId xmlns:a16="http://schemas.microsoft.com/office/drawing/2014/main" id="{1CFDB6C5-ADC0-4B88-8237-5FE597712744}"/>
              </a:ext>
            </a:extLst>
          </p:cNvPr>
          <p:cNvSpPr/>
          <p:nvPr/>
        </p:nvSpPr>
        <p:spPr>
          <a:xfrm>
            <a:off x="11430000" y="485273"/>
            <a:ext cx="914400" cy="886326"/>
          </a:xfrm>
          <a:prstGeom prst="star12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16 Points 10">
            <a:extLst>
              <a:ext uri="{FF2B5EF4-FFF2-40B4-BE49-F238E27FC236}">
                <a16:creationId xmlns:a16="http://schemas.microsoft.com/office/drawing/2014/main" id="{0EA2DD68-0915-48E0-9F20-354674713AAB}"/>
              </a:ext>
            </a:extLst>
          </p:cNvPr>
          <p:cNvSpPr/>
          <p:nvPr/>
        </p:nvSpPr>
        <p:spPr>
          <a:xfrm>
            <a:off x="13258798" y="457200"/>
            <a:ext cx="914401" cy="914400"/>
          </a:xfrm>
          <a:prstGeom prst="star16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24 Points 11">
            <a:extLst>
              <a:ext uri="{FF2B5EF4-FFF2-40B4-BE49-F238E27FC236}">
                <a16:creationId xmlns:a16="http://schemas.microsoft.com/office/drawing/2014/main" id="{D005276C-57C8-4680-AD0D-0AAF437F36B6}"/>
              </a:ext>
            </a:extLst>
          </p:cNvPr>
          <p:cNvSpPr/>
          <p:nvPr/>
        </p:nvSpPr>
        <p:spPr>
          <a:xfrm>
            <a:off x="457200" y="2286000"/>
            <a:ext cx="1828800" cy="1828800"/>
          </a:xfrm>
          <a:prstGeom prst="star24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32 Points 12">
            <a:extLst>
              <a:ext uri="{FF2B5EF4-FFF2-40B4-BE49-F238E27FC236}">
                <a16:creationId xmlns:a16="http://schemas.microsoft.com/office/drawing/2014/main" id="{40EBC3FE-7063-45CA-A173-C69B17DB5142}"/>
              </a:ext>
            </a:extLst>
          </p:cNvPr>
          <p:cNvSpPr/>
          <p:nvPr/>
        </p:nvSpPr>
        <p:spPr>
          <a:xfrm>
            <a:off x="3200400" y="2286000"/>
            <a:ext cx="1828800" cy="1828800"/>
          </a:xfrm>
          <a:prstGeom prst="star32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bbon: Tilted Up 13">
            <a:extLst>
              <a:ext uri="{FF2B5EF4-FFF2-40B4-BE49-F238E27FC236}">
                <a16:creationId xmlns:a16="http://schemas.microsoft.com/office/drawing/2014/main" id="{305CC7EB-0F57-4111-86D0-FC9E16C9CCD7}"/>
              </a:ext>
            </a:extLst>
          </p:cNvPr>
          <p:cNvSpPr/>
          <p:nvPr/>
        </p:nvSpPr>
        <p:spPr>
          <a:xfrm>
            <a:off x="457200" y="5029200"/>
            <a:ext cx="1828800" cy="1828800"/>
          </a:xfrm>
          <a:prstGeom prst="ribbon2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bbon: Tilted Down 14">
            <a:extLst>
              <a:ext uri="{FF2B5EF4-FFF2-40B4-BE49-F238E27FC236}">
                <a16:creationId xmlns:a16="http://schemas.microsoft.com/office/drawing/2014/main" id="{B62CC917-7ADC-4692-AECC-3D3718C779EE}"/>
              </a:ext>
            </a:extLst>
          </p:cNvPr>
          <p:cNvSpPr/>
          <p:nvPr/>
        </p:nvSpPr>
        <p:spPr>
          <a:xfrm>
            <a:off x="3200399" y="5029200"/>
            <a:ext cx="1828800" cy="1828800"/>
          </a:xfrm>
          <a:prstGeom prst="ribbon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bbon: Curved and Tilted Down 15">
            <a:extLst>
              <a:ext uri="{FF2B5EF4-FFF2-40B4-BE49-F238E27FC236}">
                <a16:creationId xmlns:a16="http://schemas.microsoft.com/office/drawing/2014/main" id="{40BBA8C9-BEAF-4E4C-8578-8DB145E485AB}"/>
              </a:ext>
            </a:extLst>
          </p:cNvPr>
          <p:cNvSpPr/>
          <p:nvPr/>
        </p:nvSpPr>
        <p:spPr>
          <a:xfrm>
            <a:off x="8702843" y="5007142"/>
            <a:ext cx="1828800" cy="1832810"/>
          </a:xfrm>
          <a:prstGeom prst="ellipseRibbon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croll: Vertical 16">
            <a:extLst>
              <a:ext uri="{FF2B5EF4-FFF2-40B4-BE49-F238E27FC236}">
                <a16:creationId xmlns:a16="http://schemas.microsoft.com/office/drawing/2014/main" id="{8AC36366-167F-4051-8977-570D8C7D81B2}"/>
              </a:ext>
            </a:extLst>
          </p:cNvPr>
          <p:cNvSpPr/>
          <p:nvPr/>
        </p:nvSpPr>
        <p:spPr>
          <a:xfrm>
            <a:off x="457200" y="7772400"/>
            <a:ext cx="1828800" cy="1828800"/>
          </a:xfrm>
          <a:prstGeom prst="verticalScroll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croll: Horizontal 17">
            <a:extLst>
              <a:ext uri="{FF2B5EF4-FFF2-40B4-BE49-F238E27FC236}">
                <a16:creationId xmlns:a16="http://schemas.microsoft.com/office/drawing/2014/main" id="{7C4FC074-AD60-4488-A429-7AE4326A3C6B}"/>
              </a:ext>
            </a:extLst>
          </p:cNvPr>
          <p:cNvSpPr/>
          <p:nvPr/>
        </p:nvSpPr>
        <p:spPr>
          <a:xfrm>
            <a:off x="3200400" y="7772400"/>
            <a:ext cx="1828800" cy="1828800"/>
          </a:xfrm>
          <a:prstGeom prst="horizontalScroll">
            <a:avLst/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Wave 18">
            <a:extLst>
              <a:ext uri="{FF2B5EF4-FFF2-40B4-BE49-F238E27FC236}">
                <a16:creationId xmlns:a16="http://schemas.microsoft.com/office/drawing/2014/main" id="{07C40BF6-21E7-41E4-8A36-A1130AEB7D81}"/>
              </a:ext>
            </a:extLst>
          </p:cNvPr>
          <p:cNvSpPr/>
          <p:nvPr/>
        </p:nvSpPr>
        <p:spPr>
          <a:xfrm>
            <a:off x="5943600" y="7848600"/>
            <a:ext cx="1828800" cy="1752600"/>
          </a:xfrm>
          <a:prstGeom prst="wave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uble Wave 19">
            <a:extLst>
              <a:ext uri="{FF2B5EF4-FFF2-40B4-BE49-F238E27FC236}">
                <a16:creationId xmlns:a16="http://schemas.microsoft.com/office/drawing/2014/main" id="{1873AC64-5111-40DD-8B8D-960E80BD0500}"/>
              </a:ext>
            </a:extLst>
          </p:cNvPr>
          <p:cNvSpPr/>
          <p:nvPr/>
        </p:nvSpPr>
        <p:spPr>
          <a:xfrm>
            <a:off x="8686800" y="7772400"/>
            <a:ext cx="1828800" cy="1828800"/>
          </a:xfrm>
          <a:prstGeom prst="doubleWave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bbon: Curved and Tilted Up 21">
            <a:extLst>
              <a:ext uri="{FF2B5EF4-FFF2-40B4-BE49-F238E27FC236}">
                <a16:creationId xmlns:a16="http://schemas.microsoft.com/office/drawing/2014/main" id="{251EC2EC-DC9B-4A85-9749-9977A9D325CB}"/>
              </a:ext>
            </a:extLst>
          </p:cNvPr>
          <p:cNvSpPr/>
          <p:nvPr/>
        </p:nvSpPr>
        <p:spPr>
          <a:xfrm>
            <a:off x="5927559" y="4973053"/>
            <a:ext cx="1828798" cy="1828800"/>
          </a:xfrm>
          <a:prstGeom prst="ellipseRibbon2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85502"/>
      </p:ext>
    </p:extLst>
  </p:cSld>
  <p:clrMapOvr>
    <a:masterClrMapping/>
  </p:clrMapOvr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EC7E634A-1541-43BC-8F7D-AB815026A00D}"/>
              </a:ext>
            </a:extLst>
          </p:cNvPr>
          <p:cNvSpPr/>
          <p:nvPr/>
        </p:nvSpPr>
        <p:spPr>
          <a:xfrm>
            <a:off x="457200" y="457200"/>
            <a:ext cx="1828800" cy="914400"/>
          </a:xfrm>
          <a:prstGeom prst="wedgeRectCallout">
            <a:avLst>
              <a:gd name="adj1" fmla="val -49780"/>
              <a:gd name="adj2" fmla="val 148465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4AA03DA2-62E7-4A96-AF81-8C461186D118}"/>
              </a:ext>
            </a:extLst>
          </p:cNvPr>
          <p:cNvSpPr/>
          <p:nvPr/>
        </p:nvSpPr>
        <p:spPr>
          <a:xfrm>
            <a:off x="3200400" y="457200"/>
            <a:ext cx="1828800" cy="914400"/>
          </a:xfrm>
          <a:prstGeom prst="wedgeRoundRectCallout">
            <a:avLst>
              <a:gd name="adj1" fmla="val -49780"/>
              <a:gd name="adj2" fmla="val 153728"/>
              <a:gd name="adj3" fmla="val 16667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0DC7174-0EB5-4D02-89A6-F112947F6969}"/>
              </a:ext>
            </a:extLst>
          </p:cNvPr>
          <p:cNvSpPr/>
          <p:nvPr/>
        </p:nvSpPr>
        <p:spPr>
          <a:xfrm>
            <a:off x="5943600" y="457200"/>
            <a:ext cx="1828800" cy="914400"/>
          </a:xfrm>
          <a:prstGeom prst="wedgeEllipseCallout">
            <a:avLst>
              <a:gd name="adj1" fmla="val -48903"/>
              <a:gd name="adj2" fmla="val 148465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C5F5F83F-B17F-4380-9DDB-A62911CC53B3}"/>
              </a:ext>
            </a:extLst>
          </p:cNvPr>
          <p:cNvSpPr/>
          <p:nvPr/>
        </p:nvSpPr>
        <p:spPr>
          <a:xfrm>
            <a:off x="8686800" y="457200"/>
            <a:ext cx="1828800" cy="914400"/>
          </a:xfrm>
          <a:prstGeom prst="cloudCallout">
            <a:avLst>
              <a:gd name="adj1" fmla="val -48903"/>
              <a:gd name="adj2" fmla="val 146711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37B065AB-F310-4E16-81AC-33523C384E71}"/>
              </a:ext>
            </a:extLst>
          </p:cNvPr>
          <p:cNvSpPr/>
          <p:nvPr/>
        </p:nvSpPr>
        <p:spPr>
          <a:xfrm>
            <a:off x="1363579" y="3214437"/>
            <a:ext cx="1828800" cy="914400"/>
          </a:xfrm>
          <a:prstGeom prst="borderCallout1">
            <a:avLst>
              <a:gd name="adj1" fmla="val -549"/>
              <a:gd name="adj2" fmla="val -8333"/>
              <a:gd name="adj3" fmla="val 98465"/>
              <a:gd name="adj4" fmla="val -48859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llout: Bent Line 6">
            <a:extLst>
              <a:ext uri="{FF2B5EF4-FFF2-40B4-BE49-F238E27FC236}">
                <a16:creationId xmlns:a16="http://schemas.microsoft.com/office/drawing/2014/main" id="{EF349C88-8C52-425F-87D9-441D9D91A068}"/>
              </a:ext>
            </a:extLst>
          </p:cNvPr>
          <p:cNvSpPr/>
          <p:nvPr/>
        </p:nvSpPr>
        <p:spPr>
          <a:xfrm>
            <a:off x="1363579" y="5029200"/>
            <a:ext cx="1828800" cy="914400"/>
          </a:xfrm>
          <a:prstGeom prst="borderCallout2">
            <a:avLst>
              <a:gd name="adj1" fmla="val 4715"/>
              <a:gd name="adj2" fmla="val -15351"/>
              <a:gd name="adj3" fmla="val 102961"/>
              <a:gd name="adj4" fmla="val -49123"/>
              <a:gd name="adj5" fmla="val 198464"/>
              <a:gd name="adj6" fmla="val -49298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llout: Double Bent Line 7">
            <a:extLst>
              <a:ext uri="{FF2B5EF4-FFF2-40B4-BE49-F238E27FC236}">
                <a16:creationId xmlns:a16="http://schemas.microsoft.com/office/drawing/2014/main" id="{324BECFB-884E-4796-B775-0E80AFCAD732}"/>
              </a:ext>
            </a:extLst>
          </p:cNvPr>
          <p:cNvSpPr/>
          <p:nvPr/>
        </p:nvSpPr>
        <p:spPr>
          <a:xfrm>
            <a:off x="1371600" y="7772400"/>
            <a:ext cx="1828800" cy="914400"/>
          </a:xfrm>
          <a:prstGeom prst="borderCallout3">
            <a:avLst>
              <a:gd name="adj1" fmla="val 50329"/>
              <a:gd name="adj2" fmla="val -438"/>
              <a:gd name="adj3" fmla="val 6469"/>
              <a:gd name="adj4" fmla="val -15790"/>
              <a:gd name="adj5" fmla="val 101754"/>
              <a:gd name="adj6" fmla="val -50000"/>
              <a:gd name="adj7" fmla="val 204191"/>
              <a:gd name="adj8" fmla="val -50437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llout: Line with Accent Bar 8">
            <a:extLst>
              <a:ext uri="{FF2B5EF4-FFF2-40B4-BE49-F238E27FC236}">
                <a16:creationId xmlns:a16="http://schemas.microsoft.com/office/drawing/2014/main" id="{DB68A62F-4EB0-49A4-BF55-862E01355D28}"/>
              </a:ext>
            </a:extLst>
          </p:cNvPr>
          <p:cNvSpPr/>
          <p:nvPr/>
        </p:nvSpPr>
        <p:spPr>
          <a:xfrm>
            <a:off x="12352421" y="3230479"/>
            <a:ext cx="1828800" cy="914400"/>
          </a:xfrm>
          <a:prstGeom prst="accentCallout1">
            <a:avLst>
              <a:gd name="adj1" fmla="val 16996"/>
              <a:gd name="adj2" fmla="val -10087"/>
              <a:gd name="adj3" fmla="val 98465"/>
              <a:gd name="adj4" fmla="val -48860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llout: Bent Line with Accent Bar 9">
            <a:extLst>
              <a:ext uri="{FF2B5EF4-FFF2-40B4-BE49-F238E27FC236}">
                <a16:creationId xmlns:a16="http://schemas.microsoft.com/office/drawing/2014/main" id="{406D35CF-1830-450C-B6A3-DE86C4BD1394}"/>
              </a:ext>
            </a:extLst>
          </p:cNvPr>
          <p:cNvSpPr/>
          <p:nvPr/>
        </p:nvSpPr>
        <p:spPr>
          <a:xfrm>
            <a:off x="12356431" y="5029200"/>
            <a:ext cx="1824790" cy="914400"/>
          </a:xfrm>
          <a:prstGeom prst="accentCallout2">
            <a:avLst>
              <a:gd name="adj1" fmla="val 18750"/>
              <a:gd name="adj2" fmla="val -8333"/>
              <a:gd name="adj3" fmla="val 102960"/>
              <a:gd name="adj4" fmla="val -48315"/>
              <a:gd name="adj5" fmla="val 200219"/>
              <a:gd name="adj6" fmla="val -50184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llout: Double Bent Line with Accent Bar 10">
            <a:extLst>
              <a:ext uri="{FF2B5EF4-FFF2-40B4-BE49-F238E27FC236}">
                <a16:creationId xmlns:a16="http://schemas.microsoft.com/office/drawing/2014/main" id="{FB7E98AC-C65E-4ACF-AE83-F6A0DD9E5D4B}"/>
              </a:ext>
            </a:extLst>
          </p:cNvPr>
          <p:cNvSpPr/>
          <p:nvPr/>
        </p:nvSpPr>
        <p:spPr>
          <a:xfrm>
            <a:off x="12352421" y="7772400"/>
            <a:ext cx="1828800" cy="914400"/>
          </a:xfrm>
          <a:prstGeom prst="accentCallout3">
            <a:avLst>
              <a:gd name="adj1" fmla="val 52083"/>
              <a:gd name="adj2" fmla="val -9210"/>
              <a:gd name="adj3" fmla="val 2960"/>
              <a:gd name="adj4" fmla="val -25438"/>
              <a:gd name="adj5" fmla="val 101754"/>
              <a:gd name="adj6" fmla="val -50001"/>
              <a:gd name="adj7" fmla="val 202436"/>
              <a:gd name="adj8" fmla="val -50438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llout: Line with No Border 11">
            <a:extLst>
              <a:ext uri="{FF2B5EF4-FFF2-40B4-BE49-F238E27FC236}">
                <a16:creationId xmlns:a16="http://schemas.microsoft.com/office/drawing/2014/main" id="{68ACC780-076D-4957-8C69-3236F27EF580}"/>
              </a:ext>
            </a:extLst>
          </p:cNvPr>
          <p:cNvSpPr/>
          <p:nvPr/>
        </p:nvSpPr>
        <p:spPr>
          <a:xfrm>
            <a:off x="8654716" y="3200400"/>
            <a:ext cx="1828800" cy="914400"/>
          </a:xfrm>
          <a:prstGeom prst="callout1">
            <a:avLst>
              <a:gd name="adj1" fmla="val 1206"/>
              <a:gd name="adj2" fmla="val -7456"/>
              <a:gd name="adj3" fmla="val 103728"/>
              <a:gd name="adj4" fmla="val -48860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llout: Bent Line with No Border 12">
            <a:extLst>
              <a:ext uri="{FF2B5EF4-FFF2-40B4-BE49-F238E27FC236}">
                <a16:creationId xmlns:a16="http://schemas.microsoft.com/office/drawing/2014/main" id="{5D2BC5E5-B1E6-47D8-A70B-187BCCE6FF91}"/>
              </a:ext>
            </a:extLst>
          </p:cNvPr>
          <p:cNvSpPr/>
          <p:nvPr/>
        </p:nvSpPr>
        <p:spPr>
          <a:xfrm>
            <a:off x="8654716" y="5029200"/>
            <a:ext cx="1828800" cy="914400"/>
          </a:xfrm>
          <a:prstGeom prst="callout2">
            <a:avLst>
              <a:gd name="adj1" fmla="val 18750"/>
              <a:gd name="adj2" fmla="val -8333"/>
              <a:gd name="adj3" fmla="val 97698"/>
              <a:gd name="adj4" fmla="val -48246"/>
              <a:gd name="adj5" fmla="val 194957"/>
              <a:gd name="adj6" fmla="val -48422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llout: Double Bent Line with No Border 14">
            <a:extLst>
              <a:ext uri="{FF2B5EF4-FFF2-40B4-BE49-F238E27FC236}">
                <a16:creationId xmlns:a16="http://schemas.microsoft.com/office/drawing/2014/main" id="{C93AEE07-AC9A-421A-9F41-97BBD4B0DD6D}"/>
              </a:ext>
            </a:extLst>
          </p:cNvPr>
          <p:cNvSpPr/>
          <p:nvPr/>
        </p:nvSpPr>
        <p:spPr>
          <a:xfrm>
            <a:off x="8642684" y="7772400"/>
            <a:ext cx="1828800" cy="914400"/>
          </a:xfrm>
          <a:prstGeom prst="callout3">
            <a:avLst>
              <a:gd name="adj1" fmla="val 55114"/>
              <a:gd name="adj2" fmla="val 439"/>
              <a:gd name="adj3" fmla="val 3439"/>
              <a:gd name="adj4" fmla="val -11404"/>
              <a:gd name="adj5" fmla="val 97608"/>
              <a:gd name="adj6" fmla="val -45614"/>
              <a:gd name="adj7" fmla="val 201001"/>
              <a:gd name="adj8" fmla="val -46930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llout: Line with Border and Accent Bar 15">
            <a:extLst>
              <a:ext uri="{FF2B5EF4-FFF2-40B4-BE49-F238E27FC236}">
                <a16:creationId xmlns:a16="http://schemas.microsoft.com/office/drawing/2014/main" id="{B20AF4D1-5591-468A-9F19-ECF26A28B9D9}"/>
              </a:ext>
            </a:extLst>
          </p:cNvPr>
          <p:cNvSpPr/>
          <p:nvPr/>
        </p:nvSpPr>
        <p:spPr>
          <a:xfrm>
            <a:off x="5033210" y="3214437"/>
            <a:ext cx="1824790" cy="914400"/>
          </a:xfrm>
          <a:prstGeom prst="accentBorderCallout1">
            <a:avLst>
              <a:gd name="adj1" fmla="val 18750"/>
              <a:gd name="adj2" fmla="val -8333"/>
              <a:gd name="adj3" fmla="val 96711"/>
              <a:gd name="adj4" fmla="val -46245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llout: Double Bent Line with Border and Accent Bar 16">
            <a:extLst>
              <a:ext uri="{FF2B5EF4-FFF2-40B4-BE49-F238E27FC236}">
                <a16:creationId xmlns:a16="http://schemas.microsoft.com/office/drawing/2014/main" id="{184D26E9-49A5-4679-9FE1-1ECE66BC2BB0}"/>
              </a:ext>
            </a:extLst>
          </p:cNvPr>
          <p:cNvSpPr/>
          <p:nvPr/>
        </p:nvSpPr>
        <p:spPr>
          <a:xfrm>
            <a:off x="5053263" y="7772400"/>
            <a:ext cx="1828800" cy="914400"/>
          </a:xfrm>
          <a:prstGeom prst="accentBorderCallout3">
            <a:avLst>
              <a:gd name="adj1" fmla="val 50329"/>
              <a:gd name="adj2" fmla="val -6579"/>
              <a:gd name="adj3" fmla="val -548"/>
              <a:gd name="adj4" fmla="val -24562"/>
              <a:gd name="adj5" fmla="val 98246"/>
              <a:gd name="adj6" fmla="val -50000"/>
              <a:gd name="adj7" fmla="val 204191"/>
              <a:gd name="adj8" fmla="val -52193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llout: Bent Line with Border and Accent Bar 17">
            <a:extLst>
              <a:ext uri="{FF2B5EF4-FFF2-40B4-BE49-F238E27FC236}">
                <a16:creationId xmlns:a16="http://schemas.microsoft.com/office/drawing/2014/main" id="{277B47E0-5225-41DE-832D-191EED7AE69E}"/>
              </a:ext>
            </a:extLst>
          </p:cNvPr>
          <p:cNvSpPr/>
          <p:nvPr/>
        </p:nvSpPr>
        <p:spPr>
          <a:xfrm>
            <a:off x="5039226" y="5015164"/>
            <a:ext cx="1808748" cy="914400"/>
          </a:xfrm>
          <a:prstGeom prst="accentBorderCallout2">
            <a:avLst>
              <a:gd name="adj1" fmla="val 18750"/>
              <a:gd name="adj2" fmla="val -8333"/>
              <a:gd name="adj3" fmla="val 99452"/>
              <a:gd name="adj4" fmla="val -48596"/>
              <a:gd name="adj5" fmla="val 200219"/>
              <a:gd name="adj6" fmla="val -50215"/>
            </a:avLst>
          </a:prstGeom>
          <a:solidFill>
            <a:schemeClr val="accent6">
              <a:lumMod val="60%"/>
              <a:lumOff val="40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0736"/>
      </p:ext>
    </p:extLst>
  </p:cSld>
  <p:clrMapOvr>
    <a:masterClrMapping/>
  </p:clrMapOvr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5534087-6912-4AA6-8D1C-4C6C140D0292}"/>
              </a:ext>
            </a:extLst>
          </p:cNvPr>
          <p:cNvCxnSpPr/>
          <p:nvPr/>
        </p:nvCxnSpPr>
        <p:spPr>
          <a:xfrm>
            <a:off x="457200" y="457200"/>
            <a:ext cx="1828800" cy="1905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25565E-3AF6-4B79-A428-EF51A7ED9502}"/>
              </a:ext>
            </a:extLst>
          </p:cNvPr>
          <p:cNvCxnSpPr/>
          <p:nvPr/>
        </p:nvCxnSpPr>
        <p:spPr>
          <a:xfrm>
            <a:off x="2286000" y="457200"/>
            <a:ext cx="1828800" cy="18288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F31A8EF-AED4-48D6-BB7F-C6F88B252F7D}"/>
              </a:ext>
            </a:extLst>
          </p:cNvPr>
          <p:cNvCxnSpPr>
            <a:cxnSpLocks/>
          </p:cNvCxnSpPr>
          <p:nvPr/>
        </p:nvCxnSpPr>
        <p:spPr>
          <a:xfrm>
            <a:off x="5019169" y="495300"/>
            <a:ext cx="1826795" cy="1778666"/>
          </a:xfrm>
          <a:prstGeom prst="straightConnector1">
            <a:avLst/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6C5640E2-FAA6-4407-BD82-D20D4198F29F}"/>
              </a:ext>
            </a:extLst>
          </p:cNvPr>
          <p:cNvCxnSpPr/>
          <p:nvPr/>
        </p:nvCxnSpPr>
        <p:spPr>
          <a:xfrm rot="16200000" flipH="1">
            <a:off x="7768386" y="445166"/>
            <a:ext cx="1828800" cy="1828800"/>
          </a:xfrm>
          <a:prstGeom prst="bentConnector3">
            <a:avLst>
              <a:gd name="adj1" fmla="val 35088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19782DBC-2E1C-4A7C-AF1B-BE1E3857D1B2}"/>
              </a:ext>
            </a:extLst>
          </p:cNvPr>
          <p:cNvCxnSpPr/>
          <p:nvPr/>
        </p:nvCxnSpPr>
        <p:spPr>
          <a:xfrm>
            <a:off x="10519608" y="495300"/>
            <a:ext cx="1828802" cy="1828800"/>
          </a:xfrm>
          <a:prstGeom prst="bentConnector3">
            <a:avLst>
              <a:gd name="adj1" fmla="val 70175"/>
            </a:avLst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5358541B-4D92-4D9E-81A7-253DE2BEBD69}"/>
              </a:ext>
            </a:extLst>
          </p:cNvPr>
          <p:cNvCxnSpPr>
            <a:cxnSpLocks/>
          </p:cNvCxnSpPr>
          <p:nvPr/>
        </p:nvCxnSpPr>
        <p:spPr>
          <a:xfrm rot="16200000" flipH="1">
            <a:off x="13266821" y="457199"/>
            <a:ext cx="1820779" cy="1820779"/>
          </a:xfrm>
          <a:prstGeom prst="bentConnector3">
            <a:avLst>
              <a:gd name="adj1" fmla="val 70264"/>
            </a:avLst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1CAD0ADD-974B-45E0-B4DA-9C7900985FEF}"/>
              </a:ext>
            </a:extLst>
          </p:cNvPr>
          <p:cNvCxnSpPr/>
          <p:nvPr/>
        </p:nvCxnSpPr>
        <p:spPr>
          <a:xfrm rot="16200000" flipH="1">
            <a:off x="457200" y="3200400"/>
            <a:ext cx="1828800" cy="1828800"/>
          </a:xfrm>
          <a:prstGeom prst="curvedConnector3">
            <a:avLst>
              <a:gd name="adj1" fmla="val 70175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6B197EB9-7DAC-4DD5-9528-537AC5E4E93A}"/>
              </a:ext>
            </a:extLst>
          </p:cNvPr>
          <p:cNvCxnSpPr/>
          <p:nvPr/>
        </p:nvCxnSpPr>
        <p:spPr>
          <a:xfrm rot="16200000" flipH="1">
            <a:off x="3200400" y="3200400"/>
            <a:ext cx="1828800" cy="1828800"/>
          </a:xfrm>
          <a:prstGeom prst="curvedConnector3">
            <a:avLst>
              <a:gd name="adj1" fmla="val 71053"/>
            </a:avLst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8D91EB8A-FEBC-4CF8-AB2C-1A1AADB2D610}"/>
              </a:ext>
            </a:extLst>
          </p:cNvPr>
          <p:cNvCxnSpPr/>
          <p:nvPr/>
        </p:nvCxnSpPr>
        <p:spPr>
          <a:xfrm>
            <a:off x="5943599" y="3200400"/>
            <a:ext cx="1828801" cy="1828800"/>
          </a:xfrm>
          <a:prstGeom prst="curvedConnector3">
            <a:avLst>
              <a:gd name="adj1" fmla="val 69298"/>
            </a:avLst>
          </a:prstGeom>
          <a:ln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8EED08F-68E5-436F-BFE3-0FC87D8BE876}"/>
              </a:ext>
            </a:extLst>
          </p:cNvPr>
          <p:cNvSpPr/>
          <p:nvPr/>
        </p:nvSpPr>
        <p:spPr>
          <a:xfrm>
            <a:off x="8694821" y="3240506"/>
            <a:ext cx="1544563" cy="1667593"/>
          </a:xfrm>
          <a:custGeom>
            <a:avLst/>
            <a:gdLst>
              <a:gd name="connsiteX0" fmla="*/ 0 w 1884364"/>
              <a:gd name="connsiteY0" fmla="*/ 0 h 1847990"/>
              <a:gd name="connsiteX1" fmla="*/ 1812758 w 1884364"/>
              <a:gd name="connsiteY1" fmla="*/ 1844842 h 1847990"/>
              <a:gd name="connsiteX2" fmla="*/ 1347537 w 1884364"/>
              <a:gd name="connsiteY2" fmla="*/ 352926 h 1847990"/>
              <a:gd name="connsiteX0" fmla="*/ 0 w 1747464"/>
              <a:gd name="connsiteY0" fmla="*/ 80211 h 1492162"/>
              <a:gd name="connsiteX1" fmla="*/ 1684421 w 1747464"/>
              <a:gd name="connsiteY1" fmla="*/ 1491916 h 1492162"/>
              <a:gd name="connsiteX2" fmla="*/ 1219200 w 1747464"/>
              <a:gd name="connsiteY2" fmla="*/ 0 h 1492162"/>
              <a:gd name="connsiteX0" fmla="*/ 0 w 1901484"/>
              <a:gd name="connsiteY0" fmla="*/ 0 h 1831685"/>
              <a:gd name="connsiteX1" fmla="*/ 1828800 w 1901484"/>
              <a:gd name="connsiteY1" fmla="*/ 1828800 h 1831685"/>
              <a:gd name="connsiteX2" fmla="*/ 1363579 w 1901484"/>
              <a:gd name="connsiteY2" fmla="*/ 336884 h 1831685"/>
              <a:gd name="connsiteX0" fmla="*/ 0 w 1901484"/>
              <a:gd name="connsiteY0" fmla="*/ 0 h 1831685"/>
              <a:gd name="connsiteX1" fmla="*/ 1828800 w 1901484"/>
              <a:gd name="connsiteY1" fmla="*/ 1828800 h 1831685"/>
              <a:gd name="connsiteX2" fmla="*/ 1363579 w 1901484"/>
              <a:gd name="connsiteY2" fmla="*/ 336884 h 1831685"/>
              <a:gd name="connsiteX0" fmla="*/ 0 w 1448092"/>
              <a:gd name="connsiteY0" fmla="*/ 0 h 1799717"/>
              <a:gd name="connsiteX1" fmla="*/ 673769 w 1448092"/>
              <a:gd name="connsiteY1" fmla="*/ 1796716 h 1799717"/>
              <a:gd name="connsiteX2" fmla="*/ 1363579 w 1448092"/>
              <a:gd name="connsiteY2" fmla="*/ 336884 h 1799717"/>
              <a:gd name="connsiteX0" fmla="*/ 0 w 1380193"/>
              <a:gd name="connsiteY0" fmla="*/ 0 h 1847743"/>
              <a:gd name="connsiteX1" fmla="*/ 673769 w 1380193"/>
              <a:gd name="connsiteY1" fmla="*/ 1796716 h 1847743"/>
              <a:gd name="connsiteX2" fmla="*/ 1315453 w 1380193"/>
              <a:gd name="connsiteY2" fmla="*/ 1267327 h 1847743"/>
              <a:gd name="connsiteX3" fmla="*/ 1363579 w 1380193"/>
              <a:gd name="connsiteY3" fmla="*/ 336884 h 1847743"/>
              <a:gd name="connsiteX0" fmla="*/ 0 w 1536718"/>
              <a:gd name="connsiteY0" fmla="*/ 0 h 1849930"/>
              <a:gd name="connsiteX1" fmla="*/ 673769 w 1536718"/>
              <a:gd name="connsiteY1" fmla="*/ 1796716 h 1849930"/>
              <a:gd name="connsiteX2" fmla="*/ 1507958 w 1536718"/>
              <a:gd name="connsiteY2" fmla="*/ 1283370 h 1849930"/>
              <a:gd name="connsiteX3" fmla="*/ 1363579 w 1536718"/>
              <a:gd name="connsiteY3" fmla="*/ 336884 h 1849930"/>
              <a:gd name="connsiteX0" fmla="*/ 0 w 1600495"/>
              <a:gd name="connsiteY0" fmla="*/ 0 h 1849930"/>
              <a:gd name="connsiteX1" fmla="*/ 673769 w 1600495"/>
              <a:gd name="connsiteY1" fmla="*/ 1796716 h 1849930"/>
              <a:gd name="connsiteX2" fmla="*/ 1507958 w 1600495"/>
              <a:gd name="connsiteY2" fmla="*/ 1283370 h 1849930"/>
              <a:gd name="connsiteX3" fmla="*/ 1363579 w 1600495"/>
              <a:gd name="connsiteY3" fmla="*/ 336884 h 1849930"/>
              <a:gd name="connsiteX0" fmla="*/ 0 w 1600495"/>
              <a:gd name="connsiteY0" fmla="*/ 0 h 1870512"/>
              <a:gd name="connsiteX1" fmla="*/ 673769 w 1600495"/>
              <a:gd name="connsiteY1" fmla="*/ 1796716 h 1870512"/>
              <a:gd name="connsiteX2" fmla="*/ 1507958 w 1600495"/>
              <a:gd name="connsiteY2" fmla="*/ 1283370 h 1870512"/>
              <a:gd name="connsiteX3" fmla="*/ 1363579 w 1600495"/>
              <a:gd name="connsiteY3" fmla="*/ 336884 h 1870512"/>
              <a:gd name="connsiteX0" fmla="*/ 0 w 1548621"/>
              <a:gd name="connsiteY0" fmla="*/ 0 h 1870512"/>
              <a:gd name="connsiteX1" fmla="*/ 673769 w 1548621"/>
              <a:gd name="connsiteY1" fmla="*/ 1796716 h 1870512"/>
              <a:gd name="connsiteX2" fmla="*/ 1507958 w 1548621"/>
              <a:gd name="connsiteY2" fmla="*/ 1283370 h 1870512"/>
              <a:gd name="connsiteX3" fmla="*/ 577516 w 1548621"/>
              <a:gd name="connsiteY3" fmla="*/ 64169 h 1870512"/>
              <a:gd name="connsiteX0" fmla="*/ 0 w 1544563"/>
              <a:gd name="connsiteY0" fmla="*/ 0 h 1870512"/>
              <a:gd name="connsiteX1" fmla="*/ 673769 w 1544563"/>
              <a:gd name="connsiteY1" fmla="*/ 1796716 h 1870512"/>
              <a:gd name="connsiteX2" fmla="*/ 1507958 w 1544563"/>
              <a:gd name="connsiteY2" fmla="*/ 1283370 h 1870512"/>
              <a:gd name="connsiteX3" fmla="*/ 577516 w 1544563"/>
              <a:gd name="connsiteY3" fmla="*/ 64169 h 1870512"/>
              <a:gd name="connsiteX0" fmla="*/ 0 w 1544563"/>
              <a:gd name="connsiteY0" fmla="*/ 0 h 1597242"/>
              <a:gd name="connsiteX1" fmla="*/ 593559 w 1544563"/>
              <a:gd name="connsiteY1" fmla="*/ 1411706 h 1597242"/>
              <a:gd name="connsiteX2" fmla="*/ 1507958 w 1544563"/>
              <a:gd name="connsiteY2" fmla="*/ 1283370 h 1597242"/>
              <a:gd name="connsiteX3" fmla="*/ 577516 w 1544563"/>
              <a:gd name="connsiteY3" fmla="*/ 64169 h 1597242"/>
              <a:gd name="connsiteX0" fmla="*/ 0 w 1544563"/>
              <a:gd name="connsiteY0" fmla="*/ 0 h 1667593"/>
              <a:gd name="connsiteX1" fmla="*/ 593559 w 1544563"/>
              <a:gd name="connsiteY1" fmla="*/ 1411706 h 1667593"/>
              <a:gd name="connsiteX2" fmla="*/ 1507958 w 1544563"/>
              <a:gd name="connsiteY2" fmla="*/ 1283370 h 1667593"/>
              <a:gd name="connsiteX3" fmla="*/ 577516 w 1544563"/>
              <a:gd name="connsiteY3" fmla="*/ 64169 h 166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4563" h="1667593">
                <a:moveTo>
                  <a:pt x="0" y="0"/>
                </a:moveTo>
                <a:cubicBezTo>
                  <a:pt x="216569" y="1470526"/>
                  <a:pt x="37433" y="1021348"/>
                  <a:pt x="593559" y="1411706"/>
                </a:cubicBezTo>
                <a:cubicBezTo>
                  <a:pt x="1149685" y="1802064"/>
                  <a:pt x="1392990" y="1735223"/>
                  <a:pt x="1507958" y="1283370"/>
                </a:cubicBezTo>
                <a:cubicBezTo>
                  <a:pt x="1783347" y="526718"/>
                  <a:pt x="409074" y="748632"/>
                  <a:pt x="577516" y="64169"/>
                </a:cubicBezTo>
              </a:path>
            </a:pathLst>
          </a:cu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2AC75C-1BC7-4C0A-AAA4-640F26A13E40}"/>
              </a:ext>
            </a:extLst>
          </p:cNvPr>
          <p:cNvSpPr/>
          <p:nvPr/>
        </p:nvSpPr>
        <p:spPr>
          <a:xfrm>
            <a:off x="465221" y="5967663"/>
            <a:ext cx="1828800" cy="1844842"/>
          </a:xfrm>
          <a:custGeom>
            <a:avLst/>
            <a:gdLst>
              <a:gd name="connsiteX0" fmla="*/ 0 w 1828800"/>
              <a:gd name="connsiteY0" fmla="*/ 0 h 1844842"/>
              <a:gd name="connsiteX1" fmla="*/ 160421 w 1828800"/>
              <a:gd name="connsiteY1" fmla="*/ 32084 h 1844842"/>
              <a:gd name="connsiteX2" fmla="*/ 208547 w 1828800"/>
              <a:gd name="connsiteY2" fmla="*/ 48126 h 1844842"/>
              <a:gd name="connsiteX3" fmla="*/ 288758 w 1828800"/>
              <a:gd name="connsiteY3" fmla="*/ 64169 h 1844842"/>
              <a:gd name="connsiteX4" fmla="*/ 385011 w 1828800"/>
              <a:gd name="connsiteY4" fmla="*/ 96253 h 1844842"/>
              <a:gd name="connsiteX5" fmla="*/ 513347 w 1828800"/>
              <a:gd name="connsiteY5" fmla="*/ 208548 h 1844842"/>
              <a:gd name="connsiteX6" fmla="*/ 497305 w 1828800"/>
              <a:gd name="connsiteY6" fmla="*/ 304800 h 1844842"/>
              <a:gd name="connsiteX7" fmla="*/ 465221 w 1828800"/>
              <a:gd name="connsiteY7" fmla="*/ 352926 h 1844842"/>
              <a:gd name="connsiteX8" fmla="*/ 433137 w 1828800"/>
              <a:gd name="connsiteY8" fmla="*/ 417095 h 1844842"/>
              <a:gd name="connsiteX9" fmla="*/ 368968 w 1828800"/>
              <a:gd name="connsiteY9" fmla="*/ 497305 h 1844842"/>
              <a:gd name="connsiteX10" fmla="*/ 352926 w 1828800"/>
              <a:gd name="connsiteY10" fmla="*/ 545432 h 1844842"/>
              <a:gd name="connsiteX11" fmla="*/ 272716 w 1828800"/>
              <a:gd name="connsiteY11" fmla="*/ 641684 h 1844842"/>
              <a:gd name="connsiteX12" fmla="*/ 256674 w 1828800"/>
              <a:gd name="connsiteY12" fmla="*/ 689811 h 1844842"/>
              <a:gd name="connsiteX13" fmla="*/ 224590 w 1828800"/>
              <a:gd name="connsiteY13" fmla="*/ 737937 h 1844842"/>
              <a:gd name="connsiteX14" fmla="*/ 208547 w 1828800"/>
              <a:gd name="connsiteY14" fmla="*/ 802105 h 1844842"/>
              <a:gd name="connsiteX15" fmla="*/ 224590 w 1828800"/>
              <a:gd name="connsiteY15" fmla="*/ 946484 h 1844842"/>
              <a:gd name="connsiteX16" fmla="*/ 272716 w 1828800"/>
              <a:gd name="connsiteY16" fmla="*/ 962526 h 1844842"/>
              <a:gd name="connsiteX17" fmla="*/ 368968 w 1828800"/>
              <a:gd name="connsiteY17" fmla="*/ 978569 h 1844842"/>
              <a:gd name="connsiteX18" fmla="*/ 641684 w 1828800"/>
              <a:gd name="connsiteY18" fmla="*/ 962526 h 1844842"/>
              <a:gd name="connsiteX19" fmla="*/ 770021 w 1828800"/>
              <a:gd name="connsiteY19" fmla="*/ 898358 h 1844842"/>
              <a:gd name="connsiteX20" fmla="*/ 818147 w 1828800"/>
              <a:gd name="connsiteY20" fmla="*/ 882316 h 1844842"/>
              <a:gd name="connsiteX21" fmla="*/ 882316 w 1828800"/>
              <a:gd name="connsiteY21" fmla="*/ 850232 h 1844842"/>
              <a:gd name="connsiteX22" fmla="*/ 946484 w 1828800"/>
              <a:gd name="connsiteY22" fmla="*/ 834190 h 1844842"/>
              <a:gd name="connsiteX23" fmla="*/ 1122947 w 1828800"/>
              <a:gd name="connsiteY23" fmla="*/ 786063 h 1844842"/>
              <a:gd name="connsiteX24" fmla="*/ 1299411 w 1828800"/>
              <a:gd name="connsiteY24" fmla="*/ 834190 h 1844842"/>
              <a:gd name="connsiteX25" fmla="*/ 1331495 w 1828800"/>
              <a:gd name="connsiteY25" fmla="*/ 882316 h 1844842"/>
              <a:gd name="connsiteX26" fmla="*/ 1315453 w 1828800"/>
              <a:gd name="connsiteY26" fmla="*/ 1122948 h 1844842"/>
              <a:gd name="connsiteX27" fmla="*/ 1251284 w 1828800"/>
              <a:gd name="connsiteY27" fmla="*/ 1235242 h 1844842"/>
              <a:gd name="connsiteX28" fmla="*/ 1171074 w 1828800"/>
              <a:gd name="connsiteY28" fmla="*/ 1363579 h 1844842"/>
              <a:gd name="connsiteX29" fmla="*/ 1155032 w 1828800"/>
              <a:gd name="connsiteY29" fmla="*/ 1556084 h 1844842"/>
              <a:gd name="connsiteX30" fmla="*/ 1187116 w 1828800"/>
              <a:gd name="connsiteY30" fmla="*/ 1588169 h 1844842"/>
              <a:gd name="connsiteX31" fmla="*/ 1203158 w 1828800"/>
              <a:gd name="connsiteY31" fmla="*/ 1636295 h 1844842"/>
              <a:gd name="connsiteX32" fmla="*/ 1347537 w 1828800"/>
              <a:gd name="connsiteY32" fmla="*/ 1748590 h 1844842"/>
              <a:gd name="connsiteX33" fmla="*/ 1443790 w 1828800"/>
              <a:gd name="connsiteY33" fmla="*/ 1780674 h 1844842"/>
              <a:gd name="connsiteX34" fmla="*/ 1491916 w 1828800"/>
              <a:gd name="connsiteY34" fmla="*/ 1796716 h 1844842"/>
              <a:gd name="connsiteX35" fmla="*/ 1588168 w 1828800"/>
              <a:gd name="connsiteY35" fmla="*/ 1844842 h 1844842"/>
              <a:gd name="connsiteX36" fmla="*/ 1828800 w 1828800"/>
              <a:gd name="connsiteY36" fmla="*/ 1812758 h 18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828800" h="1844842">
                <a:moveTo>
                  <a:pt x="0" y="0"/>
                </a:moveTo>
                <a:cubicBezTo>
                  <a:pt x="53474" y="10695"/>
                  <a:pt x="108687" y="14839"/>
                  <a:pt x="160421" y="32084"/>
                </a:cubicBezTo>
                <a:cubicBezTo>
                  <a:pt x="176463" y="37431"/>
                  <a:pt x="192142" y="44025"/>
                  <a:pt x="208547" y="48126"/>
                </a:cubicBezTo>
                <a:cubicBezTo>
                  <a:pt x="234999" y="54739"/>
                  <a:pt x="262452" y="56995"/>
                  <a:pt x="288758" y="64169"/>
                </a:cubicBezTo>
                <a:cubicBezTo>
                  <a:pt x="321386" y="73068"/>
                  <a:pt x="385011" y="96253"/>
                  <a:pt x="385011" y="96253"/>
                </a:cubicBezTo>
                <a:cubicBezTo>
                  <a:pt x="497305" y="171116"/>
                  <a:pt x="459874" y="128337"/>
                  <a:pt x="513347" y="208548"/>
                </a:cubicBezTo>
                <a:cubicBezTo>
                  <a:pt x="508000" y="240632"/>
                  <a:pt x="507591" y="273943"/>
                  <a:pt x="497305" y="304800"/>
                </a:cubicBezTo>
                <a:cubicBezTo>
                  <a:pt x="491208" y="323091"/>
                  <a:pt x="474787" y="336186"/>
                  <a:pt x="465221" y="352926"/>
                </a:cubicBezTo>
                <a:cubicBezTo>
                  <a:pt x="453356" y="373689"/>
                  <a:pt x="445002" y="396332"/>
                  <a:pt x="433137" y="417095"/>
                </a:cubicBezTo>
                <a:cubicBezTo>
                  <a:pt x="406155" y="464315"/>
                  <a:pt x="404103" y="462171"/>
                  <a:pt x="368968" y="497305"/>
                </a:cubicBezTo>
                <a:cubicBezTo>
                  <a:pt x="363621" y="513347"/>
                  <a:pt x="360488" y="530307"/>
                  <a:pt x="352926" y="545432"/>
                </a:cubicBezTo>
                <a:cubicBezTo>
                  <a:pt x="330592" y="590100"/>
                  <a:pt x="308194" y="606206"/>
                  <a:pt x="272716" y="641684"/>
                </a:cubicBezTo>
                <a:cubicBezTo>
                  <a:pt x="267369" y="657726"/>
                  <a:pt x="264236" y="674686"/>
                  <a:pt x="256674" y="689811"/>
                </a:cubicBezTo>
                <a:cubicBezTo>
                  <a:pt x="248052" y="707056"/>
                  <a:pt x="232185" y="720216"/>
                  <a:pt x="224590" y="737937"/>
                </a:cubicBezTo>
                <a:cubicBezTo>
                  <a:pt x="215905" y="758202"/>
                  <a:pt x="213895" y="780716"/>
                  <a:pt x="208547" y="802105"/>
                </a:cubicBezTo>
                <a:cubicBezTo>
                  <a:pt x="213895" y="850231"/>
                  <a:pt x="206606" y="901525"/>
                  <a:pt x="224590" y="946484"/>
                </a:cubicBezTo>
                <a:cubicBezTo>
                  <a:pt x="230870" y="962184"/>
                  <a:pt x="256209" y="958858"/>
                  <a:pt x="272716" y="962526"/>
                </a:cubicBezTo>
                <a:cubicBezTo>
                  <a:pt x="304468" y="969582"/>
                  <a:pt x="336884" y="973221"/>
                  <a:pt x="368968" y="978569"/>
                </a:cubicBezTo>
                <a:cubicBezTo>
                  <a:pt x="459873" y="973221"/>
                  <a:pt x="552390" y="980385"/>
                  <a:pt x="641684" y="962526"/>
                </a:cubicBezTo>
                <a:cubicBezTo>
                  <a:pt x="688583" y="953146"/>
                  <a:pt x="724647" y="913483"/>
                  <a:pt x="770021" y="898358"/>
                </a:cubicBezTo>
                <a:cubicBezTo>
                  <a:pt x="786063" y="893011"/>
                  <a:pt x="802604" y="888977"/>
                  <a:pt x="818147" y="882316"/>
                </a:cubicBezTo>
                <a:cubicBezTo>
                  <a:pt x="840128" y="872896"/>
                  <a:pt x="859924" y="858629"/>
                  <a:pt x="882316" y="850232"/>
                </a:cubicBezTo>
                <a:cubicBezTo>
                  <a:pt x="902960" y="842491"/>
                  <a:pt x="925366" y="840525"/>
                  <a:pt x="946484" y="834190"/>
                </a:cubicBezTo>
                <a:cubicBezTo>
                  <a:pt x="1109312" y="785341"/>
                  <a:pt x="976754" y="815302"/>
                  <a:pt x="1122947" y="786063"/>
                </a:cubicBezTo>
                <a:cubicBezTo>
                  <a:pt x="1235748" y="798596"/>
                  <a:pt x="1247645" y="769483"/>
                  <a:pt x="1299411" y="834190"/>
                </a:cubicBezTo>
                <a:cubicBezTo>
                  <a:pt x="1311455" y="849245"/>
                  <a:pt x="1320800" y="866274"/>
                  <a:pt x="1331495" y="882316"/>
                </a:cubicBezTo>
                <a:cubicBezTo>
                  <a:pt x="1326148" y="962527"/>
                  <a:pt x="1327991" y="1043543"/>
                  <a:pt x="1315453" y="1122948"/>
                </a:cubicBezTo>
                <a:cubicBezTo>
                  <a:pt x="1310165" y="1156439"/>
                  <a:pt x="1268077" y="1205853"/>
                  <a:pt x="1251284" y="1235242"/>
                </a:cubicBezTo>
                <a:cubicBezTo>
                  <a:pt x="1180818" y="1358559"/>
                  <a:pt x="1263092" y="1240888"/>
                  <a:pt x="1171074" y="1363579"/>
                </a:cubicBezTo>
                <a:cubicBezTo>
                  <a:pt x="1141916" y="1451053"/>
                  <a:pt x="1120723" y="1464593"/>
                  <a:pt x="1155032" y="1556084"/>
                </a:cubicBezTo>
                <a:cubicBezTo>
                  <a:pt x="1160343" y="1570246"/>
                  <a:pt x="1176421" y="1577474"/>
                  <a:pt x="1187116" y="1588169"/>
                </a:cubicBezTo>
                <a:cubicBezTo>
                  <a:pt x="1192463" y="1604211"/>
                  <a:pt x="1193778" y="1622225"/>
                  <a:pt x="1203158" y="1636295"/>
                </a:cubicBezTo>
                <a:cubicBezTo>
                  <a:pt x="1226886" y="1671887"/>
                  <a:pt x="1320221" y="1739485"/>
                  <a:pt x="1347537" y="1748590"/>
                </a:cubicBezTo>
                <a:lnTo>
                  <a:pt x="1443790" y="1780674"/>
                </a:lnTo>
                <a:cubicBezTo>
                  <a:pt x="1459832" y="1786021"/>
                  <a:pt x="1477846" y="1787336"/>
                  <a:pt x="1491916" y="1796716"/>
                </a:cubicBezTo>
                <a:cubicBezTo>
                  <a:pt x="1554112" y="1838180"/>
                  <a:pt x="1521751" y="1822703"/>
                  <a:pt x="1588168" y="1844842"/>
                </a:cubicBezTo>
                <a:cubicBezTo>
                  <a:pt x="1808638" y="1827883"/>
                  <a:pt x="1734355" y="1859980"/>
                  <a:pt x="1828800" y="1812758"/>
                </a:cubicBezTo>
              </a:path>
            </a:pathLst>
          </a:cu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979C7FF-CBC2-401A-8338-AA671FFA48B3}"/>
              </a:ext>
            </a:extLst>
          </p:cNvPr>
          <p:cNvSpPr/>
          <p:nvPr/>
        </p:nvSpPr>
        <p:spPr>
          <a:xfrm>
            <a:off x="11470105" y="3187500"/>
            <a:ext cx="1812758" cy="1833679"/>
          </a:xfrm>
          <a:custGeom>
            <a:avLst/>
            <a:gdLst>
              <a:gd name="connsiteX0" fmla="*/ 882316 w 1812758"/>
              <a:gd name="connsiteY0" fmla="*/ 36963 h 1833679"/>
              <a:gd name="connsiteX1" fmla="*/ 882316 w 1812758"/>
              <a:gd name="connsiteY1" fmla="*/ 36963 h 1833679"/>
              <a:gd name="connsiteX2" fmla="*/ 673769 w 1812758"/>
              <a:gd name="connsiteY2" fmla="*/ 213426 h 1833679"/>
              <a:gd name="connsiteX3" fmla="*/ 609600 w 1812758"/>
              <a:gd name="connsiteY3" fmla="*/ 341763 h 1833679"/>
              <a:gd name="connsiteX4" fmla="*/ 481263 w 1812758"/>
              <a:gd name="connsiteY4" fmla="*/ 454058 h 1833679"/>
              <a:gd name="connsiteX5" fmla="*/ 401053 w 1812758"/>
              <a:gd name="connsiteY5" fmla="*/ 534268 h 1833679"/>
              <a:gd name="connsiteX6" fmla="*/ 320842 w 1812758"/>
              <a:gd name="connsiteY6" fmla="*/ 582395 h 1833679"/>
              <a:gd name="connsiteX7" fmla="*/ 272716 w 1812758"/>
              <a:gd name="connsiteY7" fmla="*/ 630521 h 1833679"/>
              <a:gd name="connsiteX8" fmla="*/ 240632 w 1812758"/>
              <a:gd name="connsiteY8" fmla="*/ 678647 h 1833679"/>
              <a:gd name="connsiteX9" fmla="*/ 160421 w 1812758"/>
              <a:gd name="connsiteY9" fmla="*/ 758858 h 1833679"/>
              <a:gd name="connsiteX10" fmla="*/ 80211 w 1812758"/>
              <a:gd name="connsiteY10" fmla="*/ 855111 h 1833679"/>
              <a:gd name="connsiteX11" fmla="*/ 0 w 1812758"/>
              <a:gd name="connsiteY11" fmla="*/ 935321 h 1833679"/>
              <a:gd name="connsiteX12" fmla="*/ 48127 w 1812758"/>
              <a:gd name="connsiteY12" fmla="*/ 1031574 h 1833679"/>
              <a:gd name="connsiteX13" fmla="*/ 144379 w 1812758"/>
              <a:gd name="connsiteY13" fmla="*/ 1127826 h 1833679"/>
              <a:gd name="connsiteX14" fmla="*/ 272716 w 1812758"/>
              <a:gd name="connsiteY14" fmla="*/ 1272205 h 1833679"/>
              <a:gd name="connsiteX15" fmla="*/ 320842 w 1812758"/>
              <a:gd name="connsiteY15" fmla="*/ 1304289 h 1833679"/>
              <a:gd name="connsiteX16" fmla="*/ 513348 w 1812758"/>
              <a:gd name="connsiteY16" fmla="*/ 1432626 h 1833679"/>
              <a:gd name="connsiteX17" fmla="*/ 545432 w 1812758"/>
              <a:gd name="connsiteY17" fmla="*/ 1464711 h 1833679"/>
              <a:gd name="connsiteX18" fmla="*/ 689811 w 1812758"/>
              <a:gd name="connsiteY18" fmla="*/ 1560963 h 1833679"/>
              <a:gd name="connsiteX19" fmla="*/ 737937 w 1812758"/>
              <a:gd name="connsiteY19" fmla="*/ 1609089 h 1833679"/>
              <a:gd name="connsiteX20" fmla="*/ 802106 w 1812758"/>
              <a:gd name="connsiteY20" fmla="*/ 1641174 h 1833679"/>
              <a:gd name="connsiteX21" fmla="*/ 850232 w 1812758"/>
              <a:gd name="connsiteY21" fmla="*/ 1689300 h 1833679"/>
              <a:gd name="connsiteX22" fmla="*/ 898358 w 1812758"/>
              <a:gd name="connsiteY22" fmla="*/ 1721384 h 1833679"/>
              <a:gd name="connsiteX23" fmla="*/ 1026695 w 1812758"/>
              <a:gd name="connsiteY23" fmla="*/ 1833679 h 1833679"/>
              <a:gd name="connsiteX24" fmla="*/ 1074821 w 1812758"/>
              <a:gd name="connsiteY24" fmla="*/ 1817637 h 1833679"/>
              <a:gd name="connsiteX25" fmla="*/ 1106906 w 1812758"/>
              <a:gd name="connsiteY25" fmla="*/ 1769511 h 1833679"/>
              <a:gd name="connsiteX26" fmla="*/ 1138990 w 1812758"/>
              <a:gd name="connsiteY26" fmla="*/ 1737426 h 1833679"/>
              <a:gd name="connsiteX27" fmla="*/ 1171074 w 1812758"/>
              <a:gd name="connsiteY27" fmla="*/ 1689300 h 1833679"/>
              <a:gd name="connsiteX28" fmla="*/ 1251284 w 1812758"/>
              <a:gd name="connsiteY28" fmla="*/ 1577005 h 1833679"/>
              <a:gd name="connsiteX29" fmla="*/ 1283369 w 1812758"/>
              <a:gd name="connsiteY29" fmla="*/ 1480753 h 1833679"/>
              <a:gd name="connsiteX30" fmla="*/ 1331495 w 1812758"/>
              <a:gd name="connsiteY30" fmla="*/ 1400542 h 1833679"/>
              <a:gd name="connsiteX31" fmla="*/ 1427748 w 1812758"/>
              <a:gd name="connsiteY31" fmla="*/ 1256163 h 1833679"/>
              <a:gd name="connsiteX32" fmla="*/ 1459832 w 1812758"/>
              <a:gd name="connsiteY32" fmla="*/ 1208037 h 1833679"/>
              <a:gd name="connsiteX33" fmla="*/ 1491916 w 1812758"/>
              <a:gd name="connsiteY33" fmla="*/ 1159911 h 1833679"/>
              <a:gd name="connsiteX34" fmla="*/ 1540042 w 1812758"/>
              <a:gd name="connsiteY34" fmla="*/ 1127826 h 1833679"/>
              <a:gd name="connsiteX35" fmla="*/ 1572127 w 1812758"/>
              <a:gd name="connsiteY35" fmla="*/ 1095742 h 1833679"/>
              <a:gd name="connsiteX36" fmla="*/ 1652337 w 1812758"/>
              <a:gd name="connsiteY36" fmla="*/ 1047616 h 1833679"/>
              <a:gd name="connsiteX37" fmla="*/ 1700463 w 1812758"/>
              <a:gd name="connsiteY37" fmla="*/ 1015532 h 1833679"/>
              <a:gd name="connsiteX38" fmla="*/ 1732548 w 1812758"/>
              <a:gd name="connsiteY38" fmla="*/ 983447 h 1833679"/>
              <a:gd name="connsiteX39" fmla="*/ 1812758 w 1812758"/>
              <a:gd name="connsiteY39" fmla="*/ 967405 h 1833679"/>
              <a:gd name="connsiteX40" fmla="*/ 1716506 w 1812758"/>
              <a:gd name="connsiteY40" fmla="*/ 887195 h 1833679"/>
              <a:gd name="connsiteX41" fmla="*/ 1652337 w 1812758"/>
              <a:gd name="connsiteY41" fmla="*/ 855111 h 1833679"/>
              <a:gd name="connsiteX42" fmla="*/ 1556084 w 1812758"/>
              <a:gd name="connsiteY42" fmla="*/ 758858 h 1833679"/>
              <a:gd name="connsiteX43" fmla="*/ 1491916 w 1812758"/>
              <a:gd name="connsiteY43" fmla="*/ 710732 h 1833679"/>
              <a:gd name="connsiteX44" fmla="*/ 1443790 w 1812758"/>
              <a:gd name="connsiteY44" fmla="*/ 646563 h 1833679"/>
              <a:gd name="connsiteX45" fmla="*/ 1395663 w 1812758"/>
              <a:gd name="connsiteY45" fmla="*/ 598437 h 1833679"/>
              <a:gd name="connsiteX46" fmla="*/ 1331495 w 1812758"/>
              <a:gd name="connsiteY46" fmla="*/ 502184 h 1833679"/>
              <a:gd name="connsiteX47" fmla="*/ 1267327 w 1812758"/>
              <a:gd name="connsiteY47" fmla="*/ 405932 h 1833679"/>
              <a:gd name="connsiteX48" fmla="*/ 1235242 w 1812758"/>
              <a:gd name="connsiteY48" fmla="*/ 357805 h 1833679"/>
              <a:gd name="connsiteX49" fmla="*/ 1203158 w 1812758"/>
              <a:gd name="connsiteY49" fmla="*/ 309679 h 1833679"/>
              <a:gd name="connsiteX50" fmla="*/ 1155032 w 1812758"/>
              <a:gd name="connsiteY50" fmla="*/ 277595 h 1833679"/>
              <a:gd name="connsiteX51" fmla="*/ 1122948 w 1812758"/>
              <a:gd name="connsiteY51" fmla="*/ 229468 h 1833679"/>
              <a:gd name="connsiteX52" fmla="*/ 994611 w 1812758"/>
              <a:gd name="connsiteY52" fmla="*/ 133216 h 1833679"/>
              <a:gd name="connsiteX53" fmla="*/ 946484 w 1812758"/>
              <a:gd name="connsiteY53" fmla="*/ 101132 h 1833679"/>
              <a:gd name="connsiteX54" fmla="*/ 898358 w 1812758"/>
              <a:gd name="connsiteY54" fmla="*/ 69047 h 1833679"/>
              <a:gd name="connsiteX55" fmla="*/ 834190 w 1812758"/>
              <a:gd name="connsiteY55" fmla="*/ 36963 h 1833679"/>
              <a:gd name="connsiteX56" fmla="*/ 786063 w 1812758"/>
              <a:gd name="connsiteY56" fmla="*/ 4879 h 1833679"/>
              <a:gd name="connsiteX57" fmla="*/ 850232 w 1812758"/>
              <a:gd name="connsiteY57" fmla="*/ 20921 h 1833679"/>
              <a:gd name="connsiteX58" fmla="*/ 882316 w 1812758"/>
              <a:gd name="connsiteY58" fmla="*/ 36963 h 183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812758" h="1833679">
                <a:moveTo>
                  <a:pt x="882316" y="36963"/>
                </a:moveTo>
                <a:lnTo>
                  <a:pt x="882316" y="36963"/>
                </a:lnTo>
                <a:cubicBezTo>
                  <a:pt x="834643" y="71015"/>
                  <a:pt x="702387" y="156191"/>
                  <a:pt x="673769" y="213426"/>
                </a:cubicBezTo>
                <a:cubicBezTo>
                  <a:pt x="652379" y="256205"/>
                  <a:pt x="647863" y="313066"/>
                  <a:pt x="609600" y="341763"/>
                </a:cubicBezTo>
                <a:cubicBezTo>
                  <a:pt x="570184" y="371325"/>
                  <a:pt x="508955" y="412521"/>
                  <a:pt x="481263" y="454058"/>
                </a:cubicBezTo>
                <a:cubicBezTo>
                  <a:pt x="426260" y="536562"/>
                  <a:pt x="477445" y="473154"/>
                  <a:pt x="401053" y="534268"/>
                </a:cubicBezTo>
                <a:cubicBezTo>
                  <a:pt x="338136" y="584602"/>
                  <a:pt x="404421" y="554536"/>
                  <a:pt x="320842" y="582395"/>
                </a:cubicBezTo>
                <a:cubicBezTo>
                  <a:pt x="304800" y="598437"/>
                  <a:pt x="287240" y="613093"/>
                  <a:pt x="272716" y="630521"/>
                </a:cubicBezTo>
                <a:cubicBezTo>
                  <a:pt x="260373" y="645332"/>
                  <a:pt x="253328" y="664137"/>
                  <a:pt x="240632" y="678647"/>
                </a:cubicBezTo>
                <a:cubicBezTo>
                  <a:pt x="215733" y="707103"/>
                  <a:pt x="181395" y="727397"/>
                  <a:pt x="160421" y="758858"/>
                </a:cubicBezTo>
                <a:cubicBezTo>
                  <a:pt x="80763" y="878345"/>
                  <a:pt x="183143" y="731592"/>
                  <a:pt x="80211" y="855111"/>
                </a:cubicBezTo>
                <a:cubicBezTo>
                  <a:pt x="13371" y="935319"/>
                  <a:pt x="88230" y="876502"/>
                  <a:pt x="0" y="935321"/>
                </a:cubicBezTo>
                <a:cubicBezTo>
                  <a:pt x="14866" y="979919"/>
                  <a:pt x="14955" y="994255"/>
                  <a:pt x="48127" y="1031574"/>
                </a:cubicBezTo>
                <a:cubicBezTo>
                  <a:pt x="78272" y="1065487"/>
                  <a:pt x="119211" y="1090073"/>
                  <a:pt x="144379" y="1127826"/>
                </a:cubicBezTo>
                <a:cubicBezTo>
                  <a:pt x="182956" y="1185692"/>
                  <a:pt x="206781" y="1228248"/>
                  <a:pt x="272716" y="1272205"/>
                </a:cubicBezTo>
                <a:cubicBezTo>
                  <a:pt x="288758" y="1282900"/>
                  <a:pt x="305418" y="1292721"/>
                  <a:pt x="320842" y="1304289"/>
                </a:cubicBezTo>
                <a:cubicBezTo>
                  <a:pt x="489084" y="1430471"/>
                  <a:pt x="404464" y="1396332"/>
                  <a:pt x="513348" y="1432626"/>
                </a:cubicBezTo>
                <a:cubicBezTo>
                  <a:pt x="524043" y="1443321"/>
                  <a:pt x="533200" y="1455815"/>
                  <a:pt x="545432" y="1464711"/>
                </a:cubicBezTo>
                <a:cubicBezTo>
                  <a:pt x="592210" y="1498731"/>
                  <a:pt x="648912" y="1520064"/>
                  <a:pt x="689811" y="1560963"/>
                </a:cubicBezTo>
                <a:cubicBezTo>
                  <a:pt x="705853" y="1577005"/>
                  <a:pt x="719476" y="1595903"/>
                  <a:pt x="737937" y="1609089"/>
                </a:cubicBezTo>
                <a:cubicBezTo>
                  <a:pt x="757397" y="1622989"/>
                  <a:pt x="782646" y="1627274"/>
                  <a:pt x="802106" y="1641174"/>
                </a:cubicBezTo>
                <a:cubicBezTo>
                  <a:pt x="820567" y="1654360"/>
                  <a:pt x="832804" y="1674776"/>
                  <a:pt x="850232" y="1689300"/>
                </a:cubicBezTo>
                <a:cubicBezTo>
                  <a:pt x="865043" y="1701643"/>
                  <a:pt x="883848" y="1708688"/>
                  <a:pt x="898358" y="1721384"/>
                </a:cubicBezTo>
                <a:cubicBezTo>
                  <a:pt x="1048508" y="1852765"/>
                  <a:pt x="918398" y="1761481"/>
                  <a:pt x="1026695" y="1833679"/>
                </a:cubicBezTo>
                <a:cubicBezTo>
                  <a:pt x="1042737" y="1828332"/>
                  <a:pt x="1061617" y="1828200"/>
                  <a:pt x="1074821" y="1817637"/>
                </a:cubicBezTo>
                <a:cubicBezTo>
                  <a:pt x="1089876" y="1805593"/>
                  <a:pt x="1094862" y="1784566"/>
                  <a:pt x="1106906" y="1769511"/>
                </a:cubicBezTo>
                <a:cubicBezTo>
                  <a:pt x="1116354" y="1757701"/>
                  <a:pt x="1129542" y="1749237"/>
                  <a:pt x="1138990" y="1737426"/>
                </a:cubicBezTo>
                <a:cubicBezTo>
                  <a:pt x="1151034" y="1722371"/>
                  <a:pt x="1159868" y="1704989"/>
                  <a:pt x="1171074" y="1689300"/>
                </a:cubicBezTo>
                <a:cubicBezTo>
                  <a:pt x="1178049" y="1679535"/>
                  <a:pt x="1242386" y="1597024"/>
                  <a:pt x="1251284" y="1577005"/>
                </a:cubicBezTo>
                <a:cubicBezTo>
                  <a:pt x="1265020" y="1546100"/>
                  <a:pt x="1265969" y="1509753"/>
                  <a:pt x="1283369" y="1480753"/>
                </a:cubicBezTo>
                <a:cubicBezTo>
                  <a:pt x="1299411" y="1454016"/>
                  <a:pt x="1314755" y="1426848"/>
                  <a:pt x="1331495" y="1400542"/>
                </a:cubicBezTo>
                <a:cubicBezTo>
                  <a:pt x="1331571" y="1400423"/>
                  <a:pt x="1411667" y="1280285"/>
                  <a:pt x="1427748" y="1256163"/>
                </a:cubicBezTo>
                <a:lnTo>
                  <a:pt x="1459832" y="1208037"/>
                </a:lnTo>
                <a:cubicBezTo>
                  <a:pt x="1470527" y="1191995"/>
                  <a:pt x="1475874" y="1170606"/>
                  <a:pt x="1491916" y="1159911"/>
                </a:cubicBezTo>
                <a:cubicBezTo>
                  <a:pt x="1507958" y="1149216"/>
                  <a:pt x="1524987" y="1139870"/>
                  <a:pt x="1540042" y="1127826"/>
                </a:cubicBezTo>
                <a:cubicBezTo>
                  <a:pt x="1551852" y="1118378"/>
                  <a:pt x="1559819" y="1104533"/>
                  <a:pt x="1572127" y="1095742"/>
                </a:cubicBezTo>
                <a:cubicBezTo>
                  <a:pt x="1597499" y="1077619"/>
                  <a:pt x="1625896" y="1064141"/>
                  <a:pt x="1652337" y="1047616"/>
                </a:cubicBezTo>
                <a:cubicBezTo>
                  <a:pt x="1668686" y="1037398"/>
                  <a:pt x="1685408" y="1027576"/>
                  <a:pt x="1700463" y="1015532"/>
                </a:cubicBezTo>
                <a:cubicBezTo>
                  <a:pt x="1712274" y="1006083"/>
                  <a:pt x="1718646" y="989405"/>
                  <a:pt x="1732548" y="983447"/>
                </a:cubicBezTo>
                <a:cubicBezTo>
                  <a:pt x="1757610" y="972706"/>
                  <a:pt x="1786021" y="972752"/>
                  <a:pt x="1812758" y="967405"/>
                </a:cubicBezTo>
                <a:cubicBezTo>
                  <a:pt x="1705762" y="931740"/>
                  <a:pt x="1827754" y="982549"/>
                  <a:pt x="1716506" y="887195"/>
                </a:cubicBezTo>
                <a:cubicBezTo>
                  <a:pt x="1698349" y="871632"/>
                  <a:pt x="1673727" y="865806"/>
                  <a:pt x="1652337" y="855111"/>
                </a:cubicBezTo>
                <a:cubicBezTo>
                  <a:pt x="1620253" y="823027"/>
                  <a:pt x="1592383" y="786082"/>
                  <a:pt x="1556084" y="758858"/>
                </a:cubicBezTo>
                <a:cubicBezTo>
                  <a:pt x="1534695" y="742816"/>
                  <a:pt x="1510822" y="729638"/>
                  <a:pt x="1491916" y="710732"/>
                </a:cubicBezTo>
                <a:cubicBezTo>
                  <a:pt x="1473010" y="691826"/>
                  <a:pt x="1461190" y="666863"/>
                  <a:pt x="1443790" y="646563"/>
                </a:cubicBezTo>
                <a:cubicBezTo>
                  <a:pt x="1429025" y="629338"/>
                  <a:pt x="1409592" y="616345"/>
                  <a:pt x="1395663" y="598437"/>
                </a:cubicBezTo>
                <a:cubicBezTo>
                  <a:pt x="1371989" y="567999"/>
                  <a:pt x="1352884" y="534268"/>
                  <a:pt x="1331495" y="502184"/>
                </a:cubicBezTo>
                <a:lnTo>
                  <a:pt x="1267327" y="405932"/>
                </a:lnTo>
                <a:lnTo>
                  <a:pt x="1235242" y="357805"/>
                </a:lnTo>
                <a:cubicBezTo>
                  <a:pt x="1224547" y="341763"/>
                  <a:pt x="1219200" y="320374"/>
                  <a:pt x="1203158" y="309679"/>
                </a:cubicBezTo>
                <a:lnTo>
                  <a:pt x="1155032" y="277595"/>
                </a:lnTo>
                <a:cubicBezTo>
                  <a:pt x="1144337" y="261553"/>
                  <a:pt x="1134992" y="244523"/>
                  <a:pt x="1122948" y="229468"/>
                </a:cubicBezTo>
                <a:cubicBezTo>
                  <a:pt x="1089036" y="187078"/>
                  <a:pt x="1038590" y="162535"/>
                  <a:pt x="994611" y="133216"/>
                </a:cubicBezTo>
                <a:lnTo>
                  <a:pt x="946484" y="101132"/>
                </a:lnTo>
                <a:cubicBezTo>
                  <a:pt x="930442" y="90437"/>
                  <a:pt x="915603" y="77669"/>
                  <a:pt x="898358" y="69047"/>
                </a:cubicBezTo>
                <a:cubicBezTo>
                  <a:pt x="876969" y="58352"/>
                  <a:pt x="854953" y="48828"/>
                  <a:pt x="834190" y="36963"/>
                </a:cubicBezTo>
                <a:cubicBezTo>
                  <a:pt x="817450" y="27397"/>
                  <a:pt x="772430" y="18512"/>
                  <a:pt x="786063" y="4879"/>
                </a:cubicBezTo>
                <a:cubicBezTo>
                  <a:pt x="801653" y="-10711"/>
                  <a:pt x="828842" y="15574"/>
                  <a:pt x="850232" y="20921"/>
                </a:cubicBezTo>
                <a:cubicBezTo>
                  <a:pt x="904650" y="57200"/>
                  <a:pt x="876969" y="34289"/>
                  <a:pt x="882316" y="36963"/>
                </a:cubicBezTo>
                <a:close/>
              </a:path>
            </a:pathLst>
          </a:cu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F79577D-62CA-41A3-90E3-9A6EB29C1707}"/>
              </a:ext>
            </a:extLst>
          </p:cNvPr>
          <p:cNvSpPr/>
          <p:nvPr/>
        </p:nvSpPr>
        <p:spPr>
          <a:xfrm>
            <a:off x="8697081" y="5967663"/>
            <a:ext cx="1544563" cy="1667593"/>
          </a:xfrm>
          <a:custGeom>
            <a:avLst/>
            <a:gdLst>
              <a:gd name="connsiteX0" fmla="*/ 0 w 1884364"/>
              <a:gd name="connsiteY0" fmla="*/ 0 h 1847990"/>
              <a:gd name="connsiteX1" fmla="*/ 1812758 w 1884364"/>
              <a:gd name="connsiteY1" fmla="*/ 1844842 h 1847990"/>
              <a:gd name="connsiteX2" fmla="*/ 1347537 w 1884364"/>
              <a:gd name="connsiteY2" fmla="*/ 352926 h 1847990"/>
              <a:gd name="connsiteX0" fmla="*/ 0 w 1747464"/>
              <a:gd name="connsiteY0" fmla="*/ 80211 h 1492162"/>
              <a:gd name="connsiteX1" fmla="*/ 1684421 w 1747464"/>
              <a:gd name="connsiteY1" fmla="*/ 1491916 h 1492162"/>
              <a:gd name="connsiteX2" fmla="*/ 1219200 w 1747464"/>
              <a:gd name="connsiteY2" fmla="*/ 0 h 1492162"/>
              <a:gd name="connsiteX0" fmla="*/ 0 w 1901484"/>
              <a:gd name="connsiteY0" fmla="*/ 0 h 1831685"/>
              <a:gd name="connsiteX1" fmla="*/ 1828800 w 1901484"/>
              <a:gd name="connsiteY1" fmla="*/ 1828800 h 1831685"/>
              <a:gd name="connsiteX2" fmla="*/ 1363579 w 1901484"/>
              <a:gd name="connsiteY2" fmla="*/ 336884 h 1831685"/>
              <a:gd name="connsiteX0" fmla="*/ 0 w 1901484"/>
              <a:gd name="connsiteY0" fmla="*/ 0 h 1831685"/>
              <a:gd name="connsiteX1" fmla="*/ 1828800 w 1901484"/>
              <a:gd name="connsiteY1" fmla="*/ 1828800 h 1831685"/>
              <a:gd name="connsiteX2" fmla="*/ 1363579 w 1901484"/>
              <a:gd name="connsiteY2" fmla="*/ 336884 h 1831685"/>
              <a:gd name="connsiteX0" fmla="*/ 0 w 1448092"/>
              <a:gd name="connsiteY0" fmla="*/ 0 h 1799717"/>
              <a:gd name="connsiteX1" fmla="*/ 673769 w 1448092"/>
              <a:gd name="connsiteY1" fmla="*/ 1796716 h 1799717"/>
              <a:gd name="connsiteX2" fmla="*/ 1363579 w 1448092"/>
              <a:gd name="connsiteY2" fmla="*/ 336884 h 1799717"/>
              <a:gd name="connsiteX0" fmla="*/ 0 w 1380193"/>
              <a:gd name="connsiteY0" fmla="*/ 0 h 1847743"/>
              <a:gd name="connsiteX1" fmla="*/ 673769 w 1380193"/>
              <a:gd name="connsiteY1" fmla="*/ 1796716 h 1847743"/>
              <a:gd name="connsiteX2" fmla="*/ 1315453 w 1380193"/>
              <a:gd name="connsiteY2" fmla="*/ 1267327 h 1847743"/>
              <a:gd name="connsiteX3" fmla="*/ 1363579 w 1380193"/>
              <a:gd name="connsiteY3" fmla="*/ 336884 h 1847743"/>
              <a:gd name="connsiteX0" fmla="*/ 0 w 1536718"/>
              <a:gd name="connsiteY0" fmla="*/ 0 h 1849930"/>
              <a:gd name="connsiteX1" fmla="*/ 673769 w 1536718"/>
              <a:gd name="connsiteY1" fmla="*/ 1796716 h 1849930"/>
              <a:gd name="connsiteX2" fmla="*/ 1507958 w 1536718"/>
              <a:gd name="connsiteY2" fmla="*/ 1283370 h 1849930"/>
              <a:gd name="connsiteX3" fmla="*/ 1363579 w 1536718"/>
              <a:gd name="connsiteY3" fmla="*/ 336884 h 1849930"/>
              <a:gd name="connsiteX0" fmla="*/ 0 w 1600495"/>
              <a:gd name="connsiteY0" fmla="*/ 0 h 1849930"/>
              <a:gd name="connsiteX1" fmla="*/ 673769 w 1600495"/>
              <a:gd name="connsiteY1" fmla="*/ 1796716 h 1849930"/>
              <a:gd name="connsiteX2" fmla="*/ 1507958 w 1600495"/>
              <a:gd name="connsiteY2" fmla="*/ 1283370 h 1849930"/>
              <a:gd name="connsiteX3" fmla="*/ 1363579 w 1600495"/>
              <a:gd name="connsiteY3" fmla="*/ 336884 h 1849930"/>
              <a:gd name="connsiteX0" fmla="*/ 0 w 1600495"/>
              <a:gd name="connsiteY0" fmla="*/ 0 h 1870512"/>
              <a:gd name="connsiteX1" fmla="*/ 673769 w 1600495"/>
              <a:gd name="connsiteY1" fmla="*/ 1796716 h 1870512"/>
              <a:gd name="connsiteX2" fmla="*/ 1507958 w 1600495"/>
              <a:gd name="connsiteY2" fmla="*/ 1283370 h 1870512"/>
              <a:gd name="connsiteX3" fmla="*/ 1363579 w 1600495"/>
              <a:gd name="connsiteY3" fmla="*/ 336884 h 1870512"/>
              <a:gd name="connsiteX0" fmla="*/ 0 w 1548621"/>
              <a:gd name="connsiteY0" fmla="*/ 0 h 1870512"/>
              <a:gd name="connsiteX1" fmla="*/ 673769 w 1548621"/>
              <a:gd name="connsiteY1" fmla="*/ 1796716 h 1870512"/>
              <a:gd name="connsiteX2" fmla="*/ 1507958 w 1548621"/>
              <a:gd name="connsiteY2" fmla="*/ 1283370 h 1870512"/>
              <a:gd name="connsiteX3" fmla="*/ 577516 w 1548621"/>
              <a:gd name="connsiteY3" fmla="*/ 64169 h 1870512"/>
              <a:gd name="connsiteX0" fmla="*/ 0 w 1544563"/>
              <a:gd name="connsiteY0" fmla="*/ 0 h 1870512"/>
              <a:gd name="connsiteX1" fmla="*/ 673769 w 1544563"/>
              <a:gd name="connsiteY1" fmla="*/ 1796716 h 1870512"/>
              <a:gd name="connsiteX2" fmla="*/ 1507958 w 1544563"/>
              <a:gd name="connsiteY2" fmla="*/ 1283370 h 1870512"/>
              <a:gd name="connsiteX3" fmla="*/ 577516 w 1544563"/>
              <a:gd name="connsiteY3" fmla="*/ 64169 h 1870512"/>
              <a:gd name="connsiteX0" fmla="*/ 0 w 1544563"/>
              <a:gd name="connsiteY0" fmla="*/ 0 h 1597242"/>
              <a:gd name="connsiteX1" fmla="*/ 593559 w 1544563"/>
              <a:gd name="connsiteY1" fmla="*/ 1411706 h 1597242"/>
              <a:gd name="connsiteX2" fmla="*/ 1507958 w 1544563"/>
              <a:gd name="connsiteY2" fmla="*/ 1283370 h 1597242"/>
              <a:gd name="connsiteX3" fmla="*/ 577516 w 1544563"/>
              <a:gd name="connsiteY3" fmla="*/ 64169 h 1597242"/>
              <a:gd name="connsiteX0" fmla="*/ 0 w 1544563"/>
              <a:gd name="connsiteY0" fmla="*/ 0 h 1667593"/>
              <a:gd name="connsiteX1" fmla="*/ 593559 w 1544563"/>
              <a:gd name="connsiteY1" fmla="*/ 1411706 h 1667593"/>
              <a:gd name="connsiteX2" fmla="*/ 1507958 w 1544563"/>
              <a:gd name="connsiteY2" fmla="*/ 1283370 h 1667593"/>
              <a:gd name="connsiteX3" fmla="*/ 577516 w 1544563"/>
              <a:gd name="connsiteY3" fmla="*/ 64169 h 166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4563" h="1667593">
                <a:moveTo>
                  <a:pt x="0" y="0"/>
                </a:moveTo>
                <a:cubicBezTo>
                  <a:pt x="216569" y="1470526"/>
                  <a:pt x="37433" y="1021348"/>
                  <a:pt x="593559" y="1411706"/>
                </a:cubicBezTo>
                <a:cubicBezTo>
                  <a:pt x="1149685" y="1802064"/>
                  <a:pt x="1392990" y="1735223"/>
                  <a:pt x="1507958" y="1283370"/>
                </a:cubicBezTo>
                <a:cubicBezTo>
                  <a:pt x="1783347" y="526718"/>
                  <a:pt x="409074" y="748632"/>
                  <a:pt x="577516" y="64169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87E1C61-14BF-4E85-AA7C-58EE1C4B8B50}"/>
              </a:ext>
            </a:extLst>
          </p:cNvPr>
          <p:cNvSpPr/>
          <p:nvPr/>
        </p:nvSpPr>
        <p:spPr>
          <a:xfrm>
            <a:off x="11472365" y="5914657"/>
            <a:ext cx="1812758" cy="1833679"/>
          </a:xfrm>
          <a:custGeom>
            <a:avLst/>
            <a:gdLst>
              <a:gd name="connsiteX0" fmla="*/ 882316 w 1812758"/>
              <a:gd name="connsiteY0" fmla="*/ 36963 h 1833679"/>
              <a:gd name="connsiteX1" fmla="*/ 882316 w 1812758"/>
              <a:gd name="connsiteY1" fmla="*/ 36963 h 1833679"/>
              <a:gd name="connsiteX2" fmla="*/ 673769 w 1812758"/>
              <a:gd name="connsiteY2" fmla="*/ 213426 h 1833679"/>
              <a:gd name="connsiteX3" fmla="*/ 609600 w 1812758"/>
              <a:gd name="connsiteY3" fmla="*/ 341763 h 1833679"/>
              <a:gd name="connsiteX4" fmla="*/ 481263 w 1812758"/>
              <a:gd name="connsiteY4" fmla="*/ 454058 h 1833679"/>
              <a:gd name="connsiteX5" fmla="*/ 401053 w 1812758"/>
              <a:gd name="connsiteY5" fmla="*/ 534268 h 1833679"/>
              <a:gd name="connsiteX6" fmla="*/ 320842 w 1812758"/>
              <a:gd name="connsiteY6" fmla="*/ 582395 h 1833679"/>
              <a:gd name="connsiteX7" fmla="*/ 272716 w 1812758"/>
              <a:gd name="connsiteY7" fmla="*/ 630521 h 1833679"/>
              <a:gd name="connsiteX8" fmla="*/ 240632 w 1812758"/>
              <a:gd name="connsiteY8" fmla="*/ 678647 h 1833679"/>
              <a:gd name="connsiteX9" fmla="*/ 160421 w 1812758"/>
              <a:gd name="connsiteY9" fmla="*/ 758858 h 1833679"/>
              <a:gd name="connsiteX10" fmla="*/ 80211 w 1812758"/>
              <a:gd name="connsiteY10" fmla="*/ 855111 h 1833679"/>
              <a:gd name="connsiteX11" fmla="*/ 0 w 1812758"/>
              <a:gd name="connsiteY11" fmla="*/ 935321 h 1833679"/>
              <a:gd name="connsiteX12" fmla="*/ 48127 w 1812758"/>
              <a:gd name="connsiteY12" fmla="*/ 1031574 h 1833679"/>
              <a:gd name="connsiteX13" fmla="*/ 144379 w 1812758"/>
              <a:gd name="connsiteY13" fmla="*/ 1127826 h 1833679"/>
              <a:gd name="connsiteX14" fmla="*/ 272716 w 1812758"/>
              <a:gd name="connsiteY14" fmla="*/ 1272205 h 1833679"/>
              <a:gd name="connsiteX15" fmla="*/ 320842 w 1812758"/>
              <a:gd name="connsiteY15" fmla="*/ 1304289 h 1833679"/>
              <a:gd name="connsiteX16" fmla="*/ 513348 w 1812758"/>
              <a:gd name="connsiteY16" fmla="*/ 1432626 h 1833679"/>
              <a:gd name="connsiteX17" fmla="*/ 545432 w 1812758"/>
              <a:gd name="connsiteY17" fmla="*/ 1464711 h 1833679"/>
              <a:gd name="connsiteX18" fmla="*/ 689811 w 1812758"/>
              <a:gd name="connsiteY18" fmla="*/ 1560963 h 1833679"/>
              <a:gd name="connsiteX19" fmla="*/ 737937 w 1812758"/>
              <a:gd name="connsiteY19" fmla="*/ 1609089 h 1833679"/>
              <a:gd name="connsiteX20" fmla="*/ 802106 w 1812758"/>
              <a:gd name="connsiteY20" fmla="*/ 1641174 h 1833679"/>
              <a:gd name="connsiteX21" fmla="*/ 850232 w 1812758"/>
              <a:gd name="connsiteY21" fmla="*/ 1689300 h 1833679"/>
              <a:gd name="connsiteX22" fmla="*/ 898358 w 1812758"/>
              <a:gd name="connsiteY22" fmla="*/ 1721384 h 1833679"/>
              <a:gd name="connsiteX23" fmla="*/ 1026695 w 1812758"/>
              <a:gd name="connsiteY23" fmla="*/ 1833679 h 1833679"/>
              <a:gd name="connsiteX24" fmla="*/ 1074821 w 1812758"/>
              <a:gd name="connsiteY24" fmla="*/ 1817637 h 1833679"/>
              <a:gd name="connsiteX25" fmla="*/ 1106906 w 1812758"/>
              <a:gd name="connsiteY25" fmla="*/ 1769511 h 1833679"/>
              <a:gd name="connsiteX26" fmla="*/ 1138990 w 1812758"/>
              <a:gd name="connsiteY26" fmla="*/ 1737426 h 1833679"/>
              <a:gd name="connsiteX27" fmla="*/ 1171074 w 1812758"/>
              <a:gd name="connsiteY27" fmla="*/ 1689300 h 1833679"/>
              <a:gd name="connsiteX28" fmla="*/ 1251284 w 1812758"/>
              <a:gd name="connsiteY28" fmla="*/ 1577005 h 1833679"/>
              <a:gd name="connsiteX29" fmla="*/ 1283369 w 1812758"/>
              <a:gd name="connsiteY29" fmla="*/ 1480753 h 1833679"/>
              <a:gd name="connsiteX30" fmla="*/ 1331495 w 1812758"/>
              <a:gd name="connsiteY30" fmla="*/ 1400542 h 1833679"/>
              <a:gd name="connsiteX31" fmla="*/ 1427748 w 1812758"/>
              <a:gd name="connsiteY31" fmla="*/ 1256163 h 1833679"/>
              <a:gd name="connsiteX32" fmla="*/ 1459832 w 1812758"/>
              <a:gd name="connsiteY32" fmla="*/ 1208037 h 1833679"/>
              <a:gd name="connsiteX33" fmla="*/ 1491916 w 1812758"/>
              <a:gd name="connsiteY33" fmla="*/ 1159911 h 1833679"/>
              <a:gd name="connsiteX34" fmla="*/ 1540042 w 1812758"/>
              <a:gd name="connsiteY34" fmla="*/ 1127826 h 1833679"/>
              <a:gd name="connsiteX35" fmla="*/ 1572127 w 1812758"/>
              <a:gd name="connsiteY35" fmla="*/ 1095742 h 1833679"/>
              <a:gd name="connsiteX36" fmla="*/ 1652337 w 1812758"/>
              <a:gd name="connsiteY36" fmla="*/ 1047616 h 1833679"/>
              <a:gd name="connsiteX37" fmla="*/ 1700463 w 1812758"/>
              <a:gd name="connsiteY37" fmla="*/ 1015532 h 1833679"/>
              <a:gd name="connsiteX38" fmla="*/ 1732548 w 1812758"/>
              <a:gd name="connsiteY38" fmla="*/ 983447 h 1833679"/>
              <a:gd name="connsiteX39" fmla="*/ 1812758 w 1812758"/>
              <a:gd name="connsiteY39" fmla="*/ 967405 h 1833679"/>
              <a:gd name="connsiteX40" fmla="*/ 1716506 w 1812758"/>
              <a:gd name="connsiteY40" fmla="*/ 887195 h 1833679"/>
              <a:gd name="connsiteX41" fmla="*/ 1652337 w 1812758"/>
              <a:gd name="connsiteY41" fmla="*/ 855111 h 1833679"/>
              <a:gd name="connsiteX42" fmla="*/ 1556084 w 1812758"/>
              <a:gd name="connsiteY42" fmla="*/ 758858 h 1833679"/>
              <a:gd name="connsiteX43" fmla="*/ 1491916 w 1812758"/>
              <a:gd name="connsiteY43" fmla="*/ 710732 h 1833679"/>
              <a:gd name="connsiteX44" fmla="*/ 1443790 w 1812758"/>
              <a:gd name="connsiteY44" fmla="*/ 646563 h 1833679"/>
              <a:gd name="connsiteX45" fmla="*/ 1395663 w 1812758"/>
              <a:gd name="connsiteY45" fmla="*/ 598437 h 1833679"/>
              <a:gd name="connsiteX46" fmla="*/ 1331495 w 1812758"/>
              <a:gd name="connsiteY46" fmla="*/ 502184 h 1833679"/>
              <a:gd name="connsiteX47" fmla="*/ 1267327 w 1812758"/>
              <a:gd name="connsiteY47" fmla="*/ 405932 h 1833679"/>
              <a:gd name="connsiteX48" fmla="*/ 1235242 w 1812758"/>
              <a:gd name="connsiteY48" fmla="*/ 357805 h 1833679"/>
              <a:gd name="connsiteX49" fmla="*/ 1203158 w 1812758"/>
              <a:gd name="connsiteY49" fmla="*/ 309679 h 1833679"/>
              <a:gd name="connsiteX50" fmla="*/ 1155032 w 1812758"/>
              <a:gd name="connsiteY50" fmla="*/ 277595 h 1833679"/>
              <a:gd name="connsiteX51" fmla="*/ 1122948 w 1812758"/>
              <a:gd name="connsiteY51" fmla="*/ 229468 h 1833679"/>
              <a:gd name="connsiteX52" fmla="*/ 994611 w 1812758"/>
              <a:gd name="connsiteY52" fmla="*/ 133216 h 1833679"/>
              <a:gd name="connsiteX53" fmla="*/ 946484 w 1812758"/>
              <a:gd name="connsiteY53" fmla="*/ 101132 h 1833679"/>
              <a:gd name="connsiteX54" fmla="*/ 898358 w 1812758"/>
              <a:gd name="connsiteY54" fmla="*/ 69047 h 1833679"/>
              <a:gd name="connsiteX55" fmla="*/ 834190 w 1812758"/>
              <a:gd name="connsiteY55" fmla="*/ 36963 h 1833679"/>
              <a:gd name="connsiteX56" fmla="*/ 786063 w 1812758"/>
              <a:gd name="connsiteY56" fmla="*/ 4879 h 1833679"/>
              <a:gd name="connsiteX57" fmla="*/ 850232 w 1812758"/>
              <a:gd name="connsiteY57" fmla="*/ 20921 h 1833679"/>
              <a:gd name="connsiteX58" fmla="*/ 882316 w 1812758"/>
              <a:gd name="connsiteY58" fmla="*/ 36963 h 183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812758" h="1833679">
                <a:moveTo>
                  <a:pt x="882316" y="36963"/>
                </a:moveTo>
                <a:lnTo>
                  <a:pt x="882316" y="36963"/>
                </a:lnTo>
                <a:cubicBezTo>
                  <a:pt x="834643" y="71015"/>
                  <a:pt x="702387" y="156191"/>
                  <a:pt x="673769" y="213426"/>
                </a:cubicBezTo>
                <a:cubicBezTo>
                  <a:pt x="652379" y="256205"/>
                  <a:pt x="647863" y="313066"/>
                  <a:pt x="609600" y="341763"/>
                </a:cubicBezTo>
                <a:cubicBezTo>
                  <a:pt x="570184" y="371325"/>
                  <a:pt x="508955" y="412521"/>
                  <a:pt x="481263" y="454058"/>
                </a:cubicBezTo>
                <a:cubicBezTo>
                  <a:pt x="426260" y="536562"/>
                  <a:pt x="477445" y="473154"/>
                  <a:pt x="401053" y="534268"/>
                </a:cubicBezTo>
                <a:cubicBezTo>
                  <a:pt x="338136" y="584602"/>
                  <a:pt x="404421" y="554536"/>
                  <a:pt x="320842" y="582395"/>
                </a:cubicBezTo>
                <a:cubicBezTo>
                  <a:pt x="304800" y="598437"/>
                  <a:pt x="287240" y="613093"/>
                  <a:pt x="272716" y="630521"/>
                </a:cubicBezTo>
                <a:cubicBezTo>
                  <a:pt x="260373" y="645332"/>
                  <a:pt x="253328" y="664137"/>
                  <a:pt x="240632" y="678647"/>
                </a:cubicBezTo>
                <a:cubicBezTo>
                  <a:pt x="215733" y="707103"/>
                  <a:pt x="181395" y="727397"/>
                  <a:pt x="160421" y="758858"/>
                </a:cubicBezTo>
                <a:cubicBezTo>
                  <a:pt x="80763" y="878345"/>
                  <a:pt x="183143" y="731592"/>
                  <a:pt x="80211" y="855111"/>
                </a:cubicBezTo>
                <a:cubicBezTo>
                  <a:pt x="13371" y="935319"/>
                  <a:pt x="88230" y="876502"/>
                  <a:pt x="0" y="935321"/>
                </a:cubicBezTo>
                <a:cubicBezTo>
                  <a:pt x="14866" y="979919"/>
                  <a:pt x="14955" y="994255"/>
                  <a:pt x="48127" y="1031574"/>
                </a:cubicBezTo>
                <a:cubicBezTo>
                  <a:pt x="78272" y="1065487"/>
                  <a:pt x="119211" y="1090073"/>
                  <a:pt x="144379" y="1127826"/>
                </a:cubicBezTo>
                <a:cubicBezTo>
                  <a:pt x="182956" y="1185692"/>
                  <a:pt x="206781" y="1228248"/>
                  <a:pt x="272716" y="1272205"/>
                </a:cubicBezTo>
                <a:cubicBezTo>
                  <a:pt x="288758" y="1282900"/>
                  <a:pt x="305418" y="1292721"/>
                  <a:pt x="320842" y="1304289"/>
                </a:cubicBezTo>
                <a:cubicBezTo>
                  <a:pt x="489084" y="1430471"/>
                  <a:pt x="404464" y="1396332"/>
                  <a:pt x="513348" y="1432626"/>
                </a:cubicBezTo>
                <a:cubicBezTo>
                  <a:pt x="524043" y="1443321"/>
                  <a:pt x="533200" y="1455815"/>
                  <a:pt x="545432" y="1464711"/>
                </a:cubicBezTo>
                <a:cubicBezTo>
                  <a:pt x="592210" y="1498731"/>
                  <a:pt x="648912" y="1520064"/>
                  <a:pt x="689811" y="1560963"/>
                </a:cubicBezTo>
                <a:cubicBezTo>
                  <a:pt x="705853" y="1577005"/>
                  <a:pt x="719476" y="1595903"/>
                  <a:pt x="737937" y="1609089"/>
                </a:cubicBezTo>
                <a:cubicBezTo>
                  <a:pt x="757397" y="1622989"/>
                  <a:pt x="782646" y="1627274"/>
                  <a:pt x="802106" y="1641174"/>
                </a:cubicBezTo>
                <a:cubicBezTo>
                  <a:pt x="820567" y="1654360"/>
                  <a:pt x="832804" y="1674776"/>
                  <a:pt x="850232" y="1689300"/>
                </a:cubicBezTo>
                <a:cubicBezTo>
                  <a:pt x="865043" y="1701643"/>
                  <a:pt x="883848" y="1708688"/>
                  <a:pt x="898358" y="1721384"/>
                </a:cubicBezTo>
                <a:cubicBezTo>
                  <a:pt x="1048508" y="1852765"/>
                  <a:pt x="918398" y="1761481"/>
                  <a:pt x="1026695" y="1833679"/>
                </a:cubicBezTo>
                <a:cubicBezTo>
                  <a:pt x="1042737" y="1828332"/>
                  <a:pt x="1061617" y="1828200"/>
                  <a:pt x="1074821" y="1817637"/>
                </a:cubicBezTo>
                <a:cubicBezTo>
                  <a:pt x="1089876" y="1805593"/>
                  <a:pt x="1094862" y="1784566"/>
                  <a:pt x="1106906" y="1769511"/>
                </a:cubicBezTo>
                <a:cubicBezTo>
                  <a:pt x="1116354" y="1757701"/>
                  <a:pt x="1129542" y="1749237"/>
                  <a:pt x="1138990" y="1737426"/>
                </a:cubicBezTo>
                <a:cubicBezTo>
                  <a:pt x="1151034" y="1722371"/>
                  <a:pt x="1159868" y="1704989"/>
                  <a:pt x="1171074" y="1689300"/>
                </a:cubicBezTo>
                <a:cubicBezTo>
                  <a:pt x="1178049" y="1679535"/>
                  <a:pt x="1242386" y="1597024"/>
                  <a:pt x="1251284" y="1577005"/>
                </a:cubicBezTo>
                <a:cubicBezTo>
                  <a:pt x="1265020" y="1546100"/>
                  <a:pt x="1265969" y="1509753"/>
                  <a:pt x="1283369" y="1480753"/>
                </a:cubicBezTo>
                <a:cubicBezTo>
                  <a:pt x="1299411" y="1454016"/>
                  <a:pt x="1314755" y="1426848"/>
                  <a:pt x="1331495" y="1400542"/>
                </a:cubicBezTo>
                <a:cubicBezTo>
                  <a:pt x="1331571" y="1400423"/>
                  <a:pt x="1411667" y="1280285"/>
                  <a:pt x="1427748" y="1256163"/>
                </a:cubicBezTo>
                <a:lnTo>
                  <a:pt x="1459832" y="1208037"/>
                </a:lnTo>
                <a:cubicBezTo>
                  <a:pt x="1470527" y="1191995"/>
                  <a:pt x="1475874" y="1170606"/>
                  <a:pt x="1491916" y="1159911"/>
                </a:cubicBezTo>
                <a:cubicBezTo>
                  <a:pt x="1507958" y="1149216"/>
                  <a:pt x="1524987" y="1139870"/>
                  <a:pt x="1540042" y="1127826"/>
                </a:cubicBezTo>
                <a:cubicBezTo>
                  <a:pt x="1551852" y="1118378"/>
                  <a:pt x="1559819" y="1104533"/>
                  <a:pt x="1572127" y="1095742"/>
                </a:cubicBezTo>
                <a:cubicBezTo>
                  <a:pt x="1597499" y="1077619"/>
                  <a:pt x="1625896" y="1064141"/>
                  <a:pt x="1652337" y="1047616"/>
                </a:cubicBezTo>
                <a:cubicBezTo>
                  <a:pt x="1668686" y="1037398"/>
                  <a:pt x="1685408" y="1027576"/>
                  <a:pt x="1700463" y="1015532"/>
                </a:cubicBezTo>
                <a:cubicBezTo>
                  <a:pt x="1712274" y="1006083"/>
                  <a:pt x="1718646" y="989405"/>
                  <a:pt x="1732548" y="983447"/>
                </a:cubicBezTo>
                <a:cubicBezTo>
                  <a:pt x="1757610" y="972706"/>
                  <a:pt x="1786021" y="972752"/>
                  <a:pt x="1812758" y="967405"/>
                </a:cubicBezTo>
                <a:cubicBezTo>
                  <a:pt x="1705762" y="931740"/>
                  <a:pt x="1827754" y="982549"/>
                  <a:pt x="1716506" y="887195"/>
                </a:cubicBezTo>
                <a:cubicBezTo>
                  <a:pt x="1698349" y="871632"/>
                  <a:pt x="1673727" y="865806"/>
                  <a:pt x="1652337" y="855111"/>
                </a:cubicBezTo>
                <a:cubicBezTo>
                  <a:pt x="1620253" y="823027"/>
                  <a:pt x="1592383" y="786082"/>
                  <a:pt x="1556084" y="758858"/>
                </a:cubicBezTo>
                <a:cubicBezTo>
                  <a:pt x="1534695" y="742816"/>
                  <a:pt x="1510822" y="729638"/>
                  <a:pt x="1491916" y="710732"/>
                </a:cubicBezTo>
                <a:cubicBezTo>
                  <a:pt x="1473010" y="691826"/>
                  <a:pt x="1461190" y="666863"/>
                  <a:pt x="1443790" y="646563"/>
                </a:cubicBezTo>
                <a:cubicBezTo>
                  <a:pt x="1429025" y="629338"/>
                  <a:pt x="1409592" y="616345"/>
                  <a:pt x="1395663" y="598437"/>
                </a:cubicBezTo>
                <a:cubicBezTo>
                  <a:pt x="1371989" y="567999"/>
                  <a:pt x="1352884" y="534268"/>
                  <a:pt x="1331495" y="502184"/>
                </a:cubicBezTo>
                <a:lnTo>
                  <a:pt x="1267327" y="405932"/>
                </a:lnTo>
                <a:lnTo>
                  <a:pt x="1235242" y="357805"/>
                </a:lnTo>
                <a:cubicBezTo>
                  <a:pt x="1224547" y="341763"/>
                  <a:pt x="1219200" y="320374"/>
                  <a:pt x="1203158" y="309679"/>
                </a:cubicBezTo>
                <a:lnTo>
                  <a:pt x="1155032" y="277595"/>
                </a:lnTo>
                <a:cubicBezTo>
                  <a:pt x="1144337" y="261553"/>
                  <a:pt x="1134992" y="244523"/>
                  <a:pt x="1122948" y="229468"/>
                </a:cubicBezTo>
                <a:cubicBezTo>
                  <a:pt x="1089036" y="187078"/>
                  <a:pt x="1038590" y="162535"/>
                  <a:pt x="994611" y="133216"/>
                </a:cubicBezTo>
                <a:lnTo>
                  <a:pt x="946484" y="101132"/>
                </a:lnTo>
                <a:cubicBezTo>
                  <a:pt x="930442" y="90437"/>
                  <a:pt x="915603" y="77669"/>
                  <a:pt x="898358" y="69047"/>
                </a:cubicBezTo>
                <a:cubicBezTo>
                  <a:pt x="876969" y="58352"/>
                  <a:pt x="854953" y="48828"/>
                  <a:pt x="834190" y="36963"/>
                </a:cubicBezTo>
                <a:cubicBezTo>
                  <a:pt x="817450" y="27397"/>
                  <a:pt x="772430" y="18512"/>
                  <a:pt x="786063" y="4879"/>
                </a:cubicBezTo>
                <a:cubicBezTo>
                  <a:pt x="801653" y="-10711"/>
                  <a:pt x="828842" y="15574"/>
                  <a:pt x="850232" y="20921"/>
                </a:cubicBezTo>
                <a:cubicBezTo>
                  <a:pt x="904650" y="57200"/>
                  <a:pt x="876969" y="34289"/>
                  <a:pt x="882316" y="36963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D9C9EDF-5F6A-468B-83E1-E9B53CD38D53}"/>
              </a:ext>
            </a:extLst>
          </p:cNvPr>
          <p:cNvSpPr/>
          <p:nvPr/>
        </p:nvSpPr>
        <p:spPr>
          <a:xfrm>
            <a:off x="5009143" y="5967663"/>
            <a:ext cx="1828800" cy="1844842"/>
          </a:xfrm>
          <a:custGeom>
            <a:avLst/>
            <a:gdLst>
              <a:gd name="connsiteX0" fmla="*/ 0 w 1828800"/>
              <a:gd name="connsiteY0" fmla="*/ 0 h 1844842"/>
              <a:gd name="connsiteX1" fmla="*/ 160421 w 1828800"/>
              <a:gd name="connsiteY1" fmla="*/ 32084 h 1844842"/>
              <a:gd name="connsiteX2" fmla="*/ 208547 w 1828800"/>
              <a:gd name="connsiteY2" fmla="*/ 48126 h 1844842"/>
              <a:gd name="connsiteX3" fmla="*/ 288758 w 1828800"/>
              <a:gd name="connsiteY3" fmla="*/ 64169 h 1844842"/>
              <a:gd name="connsiteX4" fmla="*/ 385011 w 1828800"/>
              <a:gd name="connsiteY4" fmla="*/ 96253 h 1844842"/>
              <a:gd name="connsiteX5" fmla="*/ 513347 w 1828800"/>
              <a:gd name="connsiteY5" fmla="*/ 208548 h 1844842"/>
              <a:gd name="connsiteX6" fmla="*/ 497305 w 1828800"/>
              <a:gd name="connsiteY6" fmla="*/ 304800 h 1844842"/>
              <a:gd name="connsiteX7" fmla="*/ 465221 w 1828800"/>
              <a:gd name="connsiteY7" fmla="*/ 352926 h 1844842"/>
              <a:gd name="connsiteX8" fmla="*/ 433137 w 1828800"/>
              <a:gd name="connsiteY8" fmla="*/ 417095 h 1844842"/>
              <a:gd name="connsiteX9" fmla="*/ 368968 w 1828800"/>
              <a:gd name="connsiteY9" fmla="*/ 497305 h 1844842"/>
              <a:gd name="connsiteX10" fmla="*/ 352926 w 1828800"/>
              <a:gd name="connsiteY10" fmla="*/ 545432 h 1844842"/>
              <a:gd name="connsiteX11" fmla="*/ 272716 w 1828800"/>
              <a:gd name="connsiteY11" fmla="*/ 641684 h 1844842"/>
              <a:gd name="connsiteX12" fmla="*/ 256674 w 1828800"/>
              <a:gd name="connsiteY12" fmla="*/ 689811 h 1844842"/>
              <a:gd name="connsiteX13" fmla="*/ 224590 w 1828800"/>
              <a:gd name="connsiteY13" fmla="*/ 737937 h 1844842"/>
              <a:gd name="connsiteX14" fmla="*/ 208547 w 1828800"/>
              <a:gd name="connsiteY14" fmla="*/ 802105 h 1844842"/>
              <a:gd name="connsiteX15" fmla="*/ 224590 w 1828800"/>
              <a:gd name="connsiteY15" fmla="*/ 946484 h 1844842"/>
              <a:gd name="connsiteX16" fmla="*/ 272716 w 1828800"/>
              <a:gd name="connsiteY16" fmla="*/ 962526 h 1844842"/>
              <a:gd name="connsiteX17" fmla="*/ 368968 w 1828800"/>
              <a:gd name="connsiteY17" fmla="*/ 978569 h 1844842"/>
              <a:gd name="connsiteX18" fmla="*/ 641684 w 1828800"/>
              <a:gd name="connsiteY18" fmla="*/ 962526 h 1844842"/>
              <a:gd name="connsiteX19" fmla="*/ 770021 w 1828800"/>
              <a:gd name="connsiteY19" fmla="*/ 898358 h 1844842"/>
              <a:gd name="connsiteX20" fmla="*/ 818147 w 1828800"/>
              <a:gd name="connsiteY20" fmla="*/ 882316 h 1844842"/>
              <a:gd name="connsiteX21" fmla="*/ 882316 w 1828800"/>
              <a:gd name="connsiteY21" fmla="*/ 850232 h 1844842"/>
              <a:gd name="connsiteX22" fmla="*/ 946484 w 1828800"/>
              <a:gd name="connsiteY22" fmla="*/ 834190 h 1844842"/>
              <a:gd name="connsiteX23" fmla="*/ 1122947 w 1828800"/>
              <a:gd name="connsiteY23" fmla="*/ 786063 h 1844842"/>
              <a:gd name="connsiteX24" fmla="*/ 1299411 w 1828800"/>
              <a:gd name="connsiteY24" fmla="*/ 834190 h 1844842"/>
              <a:gd name="connsiteX25" fmla="*/ 1331495 w 1828800"/>
              <a:gd name="connsiteY25" fmla="*/ 882316 h 1844842"/>
              <a:gd name="connsiteX26" fmla="*/ 1315453 w 1828800"/>
              <a:gd name="connsiteY26" fmla="*/ 1122948 h 1844842"/>
              <a:gd name="connsiteX27" fmla="*/ 1251284 w 1828800"/>
              <a:gd name="connsiteY27" fmla="*/ 1235242 h 1844842"/>
              <a:gd name="connsiteX28" fmla="*/ 1171074 w 1828800"/>
              <a:gd name="connsiteY28" fmla="*/ 1363579 h 1844842"/>
              <a:gd name="connsiteX29" fmla="*/ 1155032 w 1828800"/>
              <a:gd name="connsiteY29" fmla="*/ 1556084 h 1844842"/>
              <a:gd name="connsiteX30" fmla="*/ 1187116 w 1828800"/>
              <a:gd name="connsiteY30" fmla="*/ 1588169 h 1844842"/>
              <a:gd name="connsiteX31" fmla="*/ 1203158 w 1828800"/>
              <a:gd name="connsiteY31" fmla="*/ 1636295 h 1844842"/>
              <a:gd name="connsiteX32" fmla="*/ 1347537 w 1828800"/>
              <a:gd name="connsiteY32" fmla="*/ 1748590 h 1844842"/>
              <a:gd name="connsiteX33" fmla="*/ 1443790 w 1828800"/>
              <a:gd name="connsiteY33" fmla="*/ 1780674 h 1844842"/>
              <a:gd name="connsiteX34" fmla="*/ 1491916 w 1828800"/>
              <a:gd name="connsiteY34" fmla="*/ 1796716 h 1844842"/>
              <a:gd name="connsiteX35" fmla="*/ 1588168 w 1828800"/>
              <a:gd name="connsiteY35" fmla="*/ 1844842 h 1844842"/>
              <a:gd name="connsiteX36" fmla="*/ 1828800 w 1828800"/>
              <a:gd name="connsiteY36" fmla="*/ 1812758 h 184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828800" h="1844842">
                <a:moveTo>
                  <a:pt x="0" y="0"/>
                </a:moveTo>
                <a:cubicBezTo>
                  <a:pt x="53474" y="10695"/>
                  <a:pt x="108687" y="14839"/>
                  <a:pt x="160421" y="32084"/>
                </a:cubicBezTo>
                <a:cubicBezTo>
                  <a:pt x="176463" y="37431"/>
                  <a:pt x="192142" y="44025"/>
                  <a:pt x="208547" y="48126"/>
                </a:cubicBezTo>
                <a:cubicBezTo>
                  <a:pt x="234999" y="54739"/>
                  <a:pt x="262452" y="56995"/>
                  <a:pt x="288758" y="64169"/>
                </a:cubicBezTo>
                <a:cubicBezTo>
                  <a:pt x="321386" y="73068"/>
                  <a:pt x="385011" y="96253"/>
                  <a:pt x="385011" y="96253"/>
                </a:cubicBezTo>
                <a:cubicBezTo>
                  <a:pt x="497305" y="171116"/>
                  <a:pt x="459874" y="128337"/>
                  <a:pt x="513347" y="208548"/>
                </a:cubicBezTo>
                <a:cubicBezTo>
                  <a:pt x="508000" y="240632"/>
                  <a:pt x="507591" y="273943"/>
                  <a:pt x="497305" y="304800"/>
                </a:cubicBezTo>
                <a:cubicBezTo>
                  <a:pt x="491208" y="323091"/>
                  <a:pt x="474787" y="336186"/>
                  <a:pt x="465221" y="352926"/>
                </a:cubicBezTo>
                <a:cubicBezTo>
                  <a:pt x="453356" y="373689"/>
                  <a:pt x="445002" y="396332"/>
                  <a:pt x="433137" y="417095"/>
                </a:cubicBezTo>
                <a:cubicBezTo>
                  <a:pt x="406155" y="464315"/>
                  <a:pt x="404103" y="462171"/>
                  <a:pt x="368968" y="497305"/>
                </a:cubicBezTo>
                <a:cubicBezTo>
                  <a:pt x="363621" y="513347"/>
                  <a:pt x="360488" y="530307"/>
                  <a:pt x="352926" y="545432"/>
                </a:cubicBezTo>
                <a:cubicBezTo>
                  <a:pt x="330592" y="590100"/>
                  <a:pt x="308194" y="606206"/>
                  <a:pt x="272716" y="641684"/>
                </a:cubicBezTo>
                <a:cubicBezTo>
                  <a:pt x="267369" y="657726"/>
                  <a:pt x="264236" y="674686"/>
                  <a:pt x="256674" y="689811"/>
                </a:cubicBezTo>
                <a:cubicBezTo>
                  <a:pt x="248052" y="707056"/>
                  <a:pt x="232185" y="720216"/>
                  <a:pt x="224590" y="737937"/>
                </a:cubicBezTo>
                <a:cubicBezTo>
                  <a:pt x="215905" y="758202"/>
                  <a:pt x="213895" y="780716"/>
                  <a:pt x="208547" y="802105"/>
                </a:cubicBezTo>
                <a:cubicBezTo>
                  <a:pt x="213895" y="850231"/>
                  <a:pt x="206606" y="901525"/>
                  <a:pt x="224590" y="946484"/>
                </a:cubicBezTo>
                <a:cubicBezTo>
                  <a:pt x="230870" y="962184"/>
                  <a:pt x="256209" y="958858"/>
                  <a:pt x="272716" y="962526"/>
                </a:cubicBezTo>
                <a:cubicBezTo>
                  <a:pt x="304468" y="969582"/>
                  <a:pt x="336884" y="973221"/>
                  <a:pt x="368968" y="978569"/>
                </a:cubicBezTo>
                <a:cubicBezTo>
                  <a:pt x="459873" y="973221"/>
                  <a:pt x="552390" y="980385"/>
                  <a:pt x="641684" y="962526"/>
                </a:cubicBezTo>
                <a:cubicBezTo>
                  <a:pt x="688583" y="953146"/>
                  <a:pt x="724647" y="913483"/>
                  <a:pt x="770021" y="898358"/>
                </a:cubicBezTo>
                <a:cubicBezTo>
                  <a:pt x="786063" y="893011"/>
                  <a:pt x="802604" y="888977"/>
                  <a:pt x="818147" y="882316"/>
                </a:cubicBezTo>
                <a:cubicBezTo>
                  <a:pt x="840128" y="872896"/>
                  <a:pt x="859924" y="858629"/>
                  <a:pt x="882316" y="850232"/>
                </a:cubicBezTo>
                <a:cubicBezTo>
                  <a:pt x="902960" y="842491"/>
                  <a:pt x="925366" y="840525"/>
                  <a:pt x="946484" y="834190"/>
                </a:cubicBezTo>
                <a:cubicBezTo>
                  <a:pt x="1109312" y="785341"/>
                  <a:pt x="976754" y="815302"/>
                  <a:pt x="1122947" y="786063"/>
                </a:cubicBezTo>
                <a:cubicBezTo>
                  <a:pt x="1235748" y="798596"/>
                  <a:pt x="1247645" y="769483"/>
                  <a:pt x="1299411" y="834190"/>
                </a:cubicBezTo>
                <a:cubicBezTo>
                  <a:pt x="1311455" y="849245"/>
                  <a:pt x="1320800" y="866274"/>
                  <a:pt x="1331495" y="882316"/>
                </a:cubicBezTo>
                <a:cubicBezTo>
                  <a:pt x="1326148" y="962527"/>
                  <a:pt x="1327991" y="1043543"/>
                  <a:pt x="1315453" y="1122948"/>
                </a:cubicBezTo>
                <a:cubicBezTo>
                  <a:pt x="1310165" y="1156439"/>
                  <a:pt x="1268077" y="1205853"/>
                  <a:pt x="1251284" y="1235242"/>
                </a:cubicBezTo>
                <a:cubicBezTo>
                  <a:pt x="1180818" y="1358559"/>
                  <a:pt x="1263092" y="1240888"/>
                  <a:pt x="1171074" y="1363579"/>
                </a:cubicBezTo>
                <a:cubicBezTo>
                  <a:pt x="1141916" y="1451053"/>
                  <a:pt x="1120723" y="1464593"/>
                  <a:pt x="1155032" y="1556084"/>
                </a:cubicBezTo>
                <a:cubicBezTo>
                  <a:pt x="1160343" y="1570246"/>
                  <a:pt x="1176421" y="1577474"/>
                  <a:pt x="1187116" y="1588169"/>
                </a:cubicBezTo>
                <a:cubicBezTo>
                  <a:pt x="1192463" y="1604211"/>
                  <a:pt x="1193778" y="1622225"/>
                  <a:pt x="1203158" y="1636295"/>
                </a:cubicBezTo>
                <a:cubicBezTo>
                  <a:pt x="1226886" y="1671887"/>
                  <a:pt x="1320221" y="1739485"/>
                  <a:pt x="1347537" y="1748590"/>
                </a:cubicBezTo>
                <a:lnTo>
                  <a:pt x="1443790" y="1780674"/>
                </a:lnTo>
                <a:cubicBezTo>
                  <a:pt x="1459832" y="1786021"/>
                  <a:pt x="1477846" y="1787336"/>
                  <a:pt x="1491916" y="1796716"/>
                </a:cubicBezTo>
                <a:cubicBezTo>
                  <a:pt x="1554112" y="1838180"/>
                  <a:pt x="1521751" y="1822703"/>
                  <a:pt x="1588168" y="1844842"/>
                </a:cubicBezTo>
                <a:cubicBezTo>
                  <a:pt x="1808638" y="1827883"/>
                  <a:pt x="1734355" y="1859980"/>
                  <a:pt x="1828800" y="1812758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84021"/>
      </p:ext>
    </p:extLst>
  </p:cSld>
  <p:clrMapOvr>
    <a:masterClrMapping/>
  </p:clrMapOvr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6ACA63-B220-4681-9464-9F20A3BB55B7}"/>
              </a:ext>
            </a:extLst>
          </p:cNvPr>
          <p:cNvSpPr/>
          <p:nvPr/>
        </p:nvSpPr>
        <p:spPr>
          <a:xfrm>
            <a:off x="457200" y="457200"/>
            <a:ext cx="1828800" cy="914400"/>
          </a:xfrm>
          <a:prstGeom prst="rec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9BF58A7-C3E6-408B-9A98-DB69F4FD0E9F}"/>
              </a:ext>
            </a:extLst>
          </p:cNvPr>
          <p:cNvSpPr/>
          <p:nvPr/>
        </p:nvSpPr>
        <p:spPr>
          <a:xfrm>
            <a:off x="3200400" y="457200"/>
            <a:ext cx="1828800" cy="914400"/>
          </a:xfrm>
          <a:prstGeom prst="roundRect">
            <a:avLst>
              <a:gd name="adj" fmla="val 47741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3176DD37-7DB1-4C0A-882B-E5FA7ECE4A7C}"/>
              </a:ext>
            </a:extLst>
          </p:cNvPr>
          <p:cNvSpPr/>
          <p:nvPr/>
        </p:nvSpPr>
        <p:spPr>
          <a:xfrm>
            <a:off x="5943600" y="457200"/>
            <a:ext cx="1828800" cy="914400"/>
          </a:xfrm>
          <a:prstGeom prst="snip1Rect">
            <a:avLst>
              <a:gd name="adj" fmla="val 48350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Top Corners Snipped 4">
            <a:extLst>
              <a:ext uri="{FF2B5EF4-FFF2-40B4-BE49-F238E27FC236}">
                <a16:creationId xmlns:a16="http://schemas.microsoft.com/office/drawing/2014/main" id="{2241C643-6925-4462-B528-B80349F6C9CB}"/>
              </a:ext>
            </a:extLst>
          </p:cNvPr>
          <p:cNvSpPr/>
          <p:nvPr/>
        </p:nvSpPr>
        <p:spPr>
          <a:xfrm>
            <a:off x="8686800" y="457200"/>
            <a:ext cx="1828800" cy="914400"/>
          </a:xfrm>
          <a:prstGeom prst="snip2SameRect">
            <a:avLst>
              <a:gd name="adj1" fmla="val 27228"/>
              <a:gd name="adj2" fmla="val 50000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48779F24-7126-411A-B898-6C54B78E1571}"/>
              </a:ext>
            </a:extLst>
          </p:cNvPr>
          <p:cNvSpPr/>
          <p:nvPr/>
        </p:nvSpPr>
        <p:spPr>
          <a:xfrm>
            <a:off x="11430000" y="457200"/>
            <a:ext cx="1828800" cy="914400"/>
          </a:xfrm>
          <a:prstGeom prst="snip2DiagRect">
            <a:avLst>
              <a:gd name="adj1" fmla="val 50000"/>
              <a:gd name="adj2" fmla="val 19802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Top Corners One Rounded and One Snipped 6">
            <a:extLst>
              <a:ext uri="{FF2B5EF4-FFF2-40B4-BE49-F238E27FC236}">
                <a16:creationId xmlns:a16="http://schemas.microsoft.com/office/drawing/2014/main" id="{263A4FA7-1F56-4B6B-8F51-2C304046652B}"/>
              </a:ext>
            </a:extLst>
          </p:cNvPr>
          <p:cNvSpPr/>
          <p:nvPr/>
        </p:nvSpPr>
        <p:spPr>
          <a:xfrm>
            <a:off x="457200" y="2286000"/>
            <a:ext cx="1828800" cy="914400"/>
          </a:xfrm>
          <a:prstGeom prst="snipRoundRect">
            <a:avLst>
              <a:gd name="adj1" fmla="val 47360"/>
              <a:gd name="adj2" fmla="val 42410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0D42C342-1FE8-4BEF-B238-097ABA149508}"/>
              </a:ext>
            </a:extLst>
          </p:cNvPr>
          <p:cNvSpPr/>
          <p:nvPr/>
        </p:nvSpPr>
        <p:spPr>
          <a:xfrm>
            <a:off x="3200400" y="2286000"/>
            <a:ext cx="1828800" cy="914400"/>
          </a:xfrm>
          <a:prstGeom prst="round1Rect">
            <a:avLst>
              <a:gd name="adj" fmla="val 50000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B6B6C312-90BD-4553-AFA1-B8DCD05BED67}"/>
              </a:ext>
            </a:extLst>
          </p:cNvPr>
          <p:cNvSpPr/>
          <p:nvPr/>
        </p:nvSpPr>
        <p:spPr>
          <a:xfrm>
            <a:off x="5943600" y="2286000"/>
            <a:ext cx="1828800" cy="914400"/>
          </a:xfrm>
          <a:prstGeom prst="round2SameRect">
            <a:avLst>
              <a:gd name="adj1" fmla="val 32178"/>
              <a:gd name="adj2" fmla="val 50000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CF63A679-C7C6-481F-B4A0-DBD5D5E13554}"/>
              </a:ext>
            </a:extLst>
          </p:cNvPr>
          <p:cNvSpPr/>
          <p:nvPr/>
        </p:nvSpPr>
        <p:spPr>
          <a:xfrm>
            <a:off x="8686800" y="2286000"/>
            <a:ext cx="1828800" cy="914400"/>
          </a:xfrm>
          <a:prstGeom prst="round2DiagRect">
            <a:avLst>
              <a:gd name="adj1" fmla="val 50000"/>
              <a:gd name="adj2" fmla="val 22772"/>
            </a:avLst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Sign 10">
            <a:extLst>
              <a:ext uri="{FF2B5EF4-FFF2-40B4-BE49-F238E27FC236}">
                <a16:creationId xmlns:a16="http://schemas.microsoft.com/office/drawing/2014/main" id="{32328691-7926-41E4-9CF5-2814247587CD}"/>
              </a:ext>
            </a:extLst>
          </p:cNvPr>
          <p:cNvSpPr/>
          <p:nvPr/>
        </p:nvSpPr>
        <p:spPr>
          <a:xfrm>
            <a:off x="457200" y="4114800"/>
            <a:ext cx="1828800" cy="1828800"/>
          </a:xfrm>
          <a:prstGeom prst="mathPlus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8BE4D874-6D46-4A7D-86D8-F3B081293018}"/>
              </a:ext>
            </a:extLst>
          </p:cNvPr>
          <p:cNvSpPr/>
          <p:nvPr/>
        </p:nvSpPr>
        <p:spPr>
          <a:xfrm>
            <a:off x="3200400" y="4114800"/>
            <a:ext cx="1828800" cy="1828800"/>
          </a:xfrm>
          <a:prstGeom prst="mathMinus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ultiplication Sign 12">
            <a:extLst>
              <a:ext uri="{FF2B5EF4-FFF2-40B4-BE49-F238E27FC236}">
                <a16:creationId xmlns:a16="http://schemas.microsoft.com/office/drawing/2014/main" id="{5599C167-F9A0-4BD5-BF02-716D6D7AED48}"/>
              </a:ext>
            </a:extLst>
          </p:cNvPr>
          <p:cNvSpPr/>
          <p:nvPr/>
        </p:nvSpPr>
        <p:spPr>
          <a:xfrm>
            <a:off x="5943600" y="4114800"/>
            <a:ext cx="1828800" cy="1828800"/>
          </a:xfrm>
          <a:prstGeom prst="mathMultiply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vision Sign 13">
            <a:extLst>
              <a:ext uri="{FF2B5EF4-FFF2-40B4-BE49-F238E27FC236}">
                <a16:creationId xmlns:a16="http://schemas.microsoft.com/office/drawing/2014/main" id="{CEC6F007-CD8D-4915-ADA3-8D8497243788}"/>
              </a:ext>
            </a:extLst>
          </p:cNvPr>
          <p:cNvSpPr/>
          <p:nvPr/>
        </p:nvSpPr>
        <p:spPr>
          <a:xfrm>
            <a:off x="457200" y="6858000"/>
            <a:ext cx="1828800" cy="1828800"/>
          </a:xfrm>
          <a:prstGeom prst="mathDivide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22F9530-BE5E-4FF6-B5C2-F751D3DB2782}"/>
              </a:ext>
            </a:extLst>
          </p:cNvPr>
          <p:cNvSpPr/>
          <p:nvPr/>
        </p:nvSpPr>
        <p:spPr>
          <a:xfrm>
            <a:off x="3200400" y="6858000"/>
            <a:ext cx="1828800" cy="1828800"/>
          </a:xfrm>
          <a:prstGeom prst="mathEqual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Not Equal 15">
            <a:extLst>
              <a:ext uri="{FF2B5EF4-FFF2-40B4-BE49-F238E27FC236}">
                <a16:creationId xmlns:a16="http://schemas.microsoft.com/office/drawing/2014/main" id="{DEC6D071-92B9-4176-9568-003C60F81082}"/>
              </a:ext>
            </a:extLst>
          </p:cNvPr>
          <p:cNvSpPr/>
          <p:nvPr/>
        </p:nvSpPr>
        <p:spPr>
          <a:xfrm>
            <a:off x="5943600" y="6858000"/>
            <a:ext cx="1828800" cy="1828800"/>
          </a:xfrm>
          <a:prstGeom prst="mathNotEqual">
            <a:avLst/>
          </a:prstGeom>
          <a:solidFill>
            <a:srgbClr val="F3A36D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96836"/>
      </p:ext>
    </p:extLst>
  </p:cSld>
  <p:clrMapOvr>
    <a:masterClrMapping/>
  </p:clrMapOvr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Go Back or Previous 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961F7FA-D936-4E02-A74F-8059460F350D}"/>
              </a:ext>
            </a:extLst>
          </p:cNvPr>
          <p:cNvSpPr/>
          <p:nvPr/>
        </p:nvSpPr>
        <p:spPr>
          <a:xfrm>
            <a:off x="457199" y="457200"/>
            <a:ext cx="1828799" cy="1828800"/>
          </a:xfrm>
          <a:prstGeom prst="actionButtonBackPrevious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Go Forward or Next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708313C-9041-410C-A8EA-2E79E9993B44}"/>
              </a:ext>
            </a:extLst>
          </p:cNvPr>
          <p:cNvSpPr/>
          <p:nvPr/>
        </p:nvSpPr>
        <p:spPr>
          <a:xfrm>
            <a:off x="3200400" y="457200"/>
            <a:ext cx="1828800" cy="1828800"/>
          </a:xfrm>
          <a:prstGeom prst="actionButtonForwardNex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Go to Beginning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7025C3E-7719-4BBB-BC23-4D35DE3A7ACB}"/>
              </a:ext>
            </a:extLst>
          </p:cNvPr>
          <p:cNvSpPr/>
          <p:nvPr/>
        </p:nvSpPr>
        <p:spPr>
          <a:xfrm>
            <a:off x="5943600" y="457200"/>
            <a:ext cx="1828800" cy="1828800"/>
          </a:xfrm>
          <a:prstGeom prst="actionButtonBeginning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Go to End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442553AA-927A-412A-A38B-4AF789A1F2FD}"/>
              </a:ext>
            </a:extLst>
          </p:cNvPr>
          <p:cNvSpPr/>
          <p:nvPr/>
        </p:nvSpPr>
        <p:spPr>
          <a:xfrm>
            <a:off x="8686800" y="457200"/>
            <a:ext cx="1828800" cy="1828800"/>
          </a:xfrm>
          <a:prstGeom prst="actionButtonEnd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Go Home 5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E23346A-522F-471E-B163-FB26D61490E1}"/>
              </a:ext>
            </a:extLst>
          </p:cNvPr>
          <p:cNvSpPr/>
          <p:nvPr/>
        </p:nvSpPr>
        <p:spPr>
          <a:xfrm>
            <a:off x="457200" y="3200400"/>
            <a:ext cx="1828800" cy="1828800"/>
          </a:xfrm>
          <a:prstGeom prst="actionButtonHom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Get Information 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B024089-C4F3-405D-A981-BF6B3991E4EF}"/>
              </a:ext>
            </a:extLst>
          </p:cNvPr>
          <p:cNvSpPr/>
          <p:nvPr/>
        </p:nvSpPr>
        <p:spPr>
          <a:xfrm>
            <a:off x="3200400" y="3200400"/>
            <a:ext cx="1828800" cy="1828800"/>
          </a:xfrm>
          <a:prstGeom prst="actionButtonInformatio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Return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2CBFB15-03E6-4D18-855E-311E812683BF}"/>
              </a:ext>
            </a:extLst>
          </p:cNvPr>
          <p:cNvSpPr/>
          <p:nvPr/>
        </p:nvSpPr>
        <p:spPr>
          <a:xfrm>
            <a:off x="5943600" y="3200400"/>
            <a:ext cx="1828800" cy="1828800"/>
          </a:xfrm>
          <a:prstGeom prst="actionButtonReturn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Video 8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1401395-29E6-4FF7-A6D4-0A1574BA90C8}"/>
              </a:ext>
            </a:extLst>
          </p:cNvPr>
          <p:cNvSpPr/>
          <p:nvPr/>
        </p:nvSpPr>
        <p:spPr>
          <a:xfrm>
            <a:off x="8686800" y="3200400"/>
            <a:ext cx="1828800" cy="1828800"/>
          </a:xfrm>
          <a:prstGeom prst="actionButtonMovie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Document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6096AE98-6C8B-4E72-9B59-5164732BCD10}"/>
              </a:ext>
            </a:extLst>
          </p:cNvPr>
          <p:cNvSpPr/>
          <p:nvPr/>
        </p:nvSpPr>
        <p:spPr>
          <a:xfrm>
            <a:off x="457200" y="5943600"/>
            <a:ext cx="1828800" cy="1828800"/>
          </a:xfrm>
          <a:prstGeom prst="actionButtonDocument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Sound 10">
            <a:hlinkClick r:id="" action="ppaction://noaction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5300D58D-E94A-4349-8207-874DB028E7E0}"/>
              </a:ext>
            </a:extLst>
          </p:cNvPr>
          <p:cNvSpPr/>
          <p:nvPr/>
        </p:nvSpPr>
        <p:spPr>
          <a:xfrm>
            <a:off x="3200400" y="5943600"/>
            <a:ext cx="1828800" cy="1828800"/>
          </a:xfrm>
          <a:prstGeom prst="actionButtonSound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elp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3E4ECC5C-CAEA-4C89-9E8D-ACF6BF7E1A3A}"/>
              </a:ext>
            </a:extLst>
          </p:cNvPr>
          <p:cNvSpPr/>
          <p:nvPr/>
        </p:nvSpPr>
        <p:spPr>
          <a:xfrm>
            <a:off x="5867400" y="5943600"/>
            <a:ext cx="1905000" cy="1828800"/>
          </a:xfrm>
          <a:prstGeom prst="actionButtonHelp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Blank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FDEA52C-AB1D-485A-8EFD-38A4A34BFCBD}"/>
              </a:ext>
            </a:extLst>
          </p:cNvPr>
          <p:cNvSpPr/>
          <p:nvPr/>
        </p:nvSpPr>
        <p:spPr>
          <a:xfrm>
            <a:off x="8686800" y="5943600"/>
            <a:ext cx="1828800" cy="1828800"/>
          </a:xfrm>
          <a:prstGeom prst="actionButtonBlank">
            <a:avLst/>
          </a:prstGeom>
          <a:solidFill>
            <a:schemeClr val="bg1">
              <a:lumMod val="95%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02248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Office Theme</Template>
  <TotalTime>140</TotalTime>
  <Words>2</Words>
  <Application>Microsoft Office PowerPoint</Application>
  <PresentationFormat>Custom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11</cp:revision>
  <dcterms:created xsi:type="dcterms:W3CDTF">2018-11-29T23:24:40Z</dcterms:created>
  <dcterms:modified xsi:type="dcterms:W3CDTF">2019-04-08T17:01:09Z</dcterms:modified>
</cp:coreProperties>
</file>