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5280-6788-4E57-8710-7116D21C4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B5069-0FF1-4711-A256-B41903065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5F704-932F-4B27-BEC9-9872F9207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371EC-6C4E-4EDE-B5F3-50EC4F7A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7482-A916-43A9-862E-45C6F7F1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996C-EF2C-4B2F-8D6C-AC306805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63011-52C7-4478-BCF9-956780D96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29BAB-9512-43FC-AE37-67042740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69040-C43C-430F-9315-43035C2F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C4892-ED78-4E15-9AAD-E2914347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3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86706-5D05-420A-B42A-410417803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045E0-F93A-494B-8BC9-39590AD6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8FCE9-7BCD-4F1C-9E6F-42802FAE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9D82D-0D53-4AD5-B504-53E36847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3EE9F-0ABF-4426-BF6E-2EB0763E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B73C-110E-456F-989B-0B05432B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0E95-E096-4FBA-909E-C4D7F9F85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152BB-BC98-4ED0-BF33-E670F914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30D30-9CB9-486F-BA06-84823ADE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9FE67-521F-456D-905A-DCD9D0FD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4C38-B08E-47F9-B5D1-6BAE26C9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F65F5-9259-4731-A100-FFD5A83EE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44242-595E-48DA-BD83-60EDB6C6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3B94-671A-4C5D-835C-8AEF77F81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F1BE8-45BA-48D2-8753-793D689C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6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FCCC-0685-404E-BA1D-99494965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C7D5-7BA3-4A97-A62A-D3F8AA071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1E7C0-EAC8-4912-8EE3-52911FD9A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64DD-4418-476A-BD64-5D80C34F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46EC9-645E-4C5A-AE76-A25652E0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4970E-3CF3-493D-851D-5BD9B4B2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9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3CDD-13C8-41C6-9A70-293C49F5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9E931-434B-4B1D-A770-A02E1309B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9F68C-60DA-4300-9AF4-59E35EEEA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08BD0-F035-4AAA-A3E8-D7C2D0A3C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106018-FDBE-4E62-AA9A-7D0416E70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CBCD63-D0E0-4470-9B69-D344BD6B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3D5B30-E58C-496F-8F2C-AE059DD9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DCCDF5-631B-47B4-96B3-D749DE00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6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11B1-A80F-4D25-9131-1973FD1F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B9DE75-AFFD-4ADF-BEBE-E4F9D8A8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03C3C-509B-4E54-9818-C6635DDB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7F639-1B6E-4A92-B595-302261E4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2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BBB38-9D8F-433E-B22A-D419C955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C4F07-3E42-4A30-91F3-6D359E19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1D009-FC26-4B95-B2EB-A154A3B7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5118-A047-4212-8B86-7E47F595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9F0B-85CD-42FC-8886-BFFA79A2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F4F37-486F-407B-92C0-334F06B39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F3B54-CB1A-4E9B-A3A7-3D566F27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4135B-9BAB-4AA1-9BFD-90DFAA14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9AB25-B7F5-4B22-A7D5-D3C12DF4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F7D9-8E4B-4586-9BB9-578C06171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A1ED4-C754-4A90-B8BE-CA9E8E30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B6416-9B94-4EB0-B8D6-BCACD2941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3A3B-27A7-4AC3-B54D-226CEC5F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EF4D7-73C4-4E6C-9D2C-B5DD8FC4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17A81-3560-4D4C-8777-7E1AA624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C9DDB-14EC-494B-A118-CB2066B6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21E13-07A8-4A8A-B5BF-99550F657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033B-E8DC-47D5-A0E5-D5C337C2F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9DC4-9BF1-452A-9A35-B4EE5B27864E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ED94C-665C-43CD-83D9-C0EA505D7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39FD9-DD51-4190-920E-8A6097834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8996-402A-4ECD-90F1-1278A7A3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1878-A91E-41B2-9327-4038A772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DF355-827B-4C4E-BB87-4CBE04D54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1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2018-02-14T00:49:45Z</dcterms:created>
  <dcterms:modified xsi:type="dcterms:W3CDTF">2018-02-14T00:50:23Z</dcterms:modified>
</cp:coreProperties>
</file>