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5DEF-E4D5-443A-9005-8CDE78B7D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97A0E-F1A5-4A6C-987C-9E4E25D36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46B55-1C98-4089-9F84-3054FF00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290C1-3909-46E3-A9B6-6FCBB537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9FA20-7A9D-4158-A5DC-CCB5D70C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3D3B1-36AD-4137-8CF9-EE9216DF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6E8C9-3BF5-452F-868E-C0F0A789D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D1A19-C04A-4BEA-98DA-FE75B5A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1E66F-558B-4EFB-A982-131570A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35500-888E-4A99-AD95-D2A8B7C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31C9CE-34AE-411F-A8DA-B5E7C3382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43AE5-1269-4878-B1EC-7EB1EA2FE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D27BD-C027-4227-A349-7645A301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6DBF1-B4C4-4BE4-8FCB-409D73CB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3DAB-EA91-4EC5-88F6-9D8574E2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0EEE-3846-456D-B05E-965B4185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F6A6-1124-4267-BA04-F6787D9FF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40000"/>
              </a:lnSpc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A8350-838B-458E-B5CE-CAC01F8E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D1799-ACCF-42C3-A132-5625B528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FCE2C-9455-47E1-A720-8123B481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7E111-A3E0-40AA-881B-A133F5CA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53E02-CAFE-47D5-A93D-732F2F4A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275A8-D3D0-4B18-8E0E-0F90FDC8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4EAE-758B-4AE1-BCA2-EAFD54DB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E0882-6C18-42E6-BC65-3F382E9F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F274-1453-4B18-8BF8-55EE0D7B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0CD51-9040-4143-AB03-79E00ABCC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BE7F8-EE51-4290-9D94-8E15F68F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EA239-52A8-406F-B66A-D9781B9D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4D4E0-6887-492D-8CC7-56B354A3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7ABEF-53BD-4300-BFD9-4772A771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F79E-CAD4-46F9-B0E1-08791094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2706B-4385-4DA9-9F55-58CFA60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1AFFF-141D-4605-AAE8-9D383CB79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0DC75-D243-48A6-9345-C8A8E4373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CA87C-F3FB-41F6-9564-852B9FE74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82BFA-DBC2-4A62-A31C-ED4503AB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183E9-550C-4E54-A2EE-C7D2952D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53123-6303-49CB-B204-90452F5A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637F-DEF6-4901-9F4B-EB33312F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163DD-0C97-4CAE-8495-5CBE01FC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E654A-1CB7-457A-8D86-F3C64990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033E0-35C6-49D3-A26F-52F12529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7F34B-6F29-4E89-A91B-02FBE4DE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54440-00E7-4A58-8F35-EAD4AA55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42E35-DAC8-40CD-82D6-3E24AA5C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7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A385-BDB5-47BB-8902-7D5C017D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DCD6-8721-4736-BCBE-057E5F41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8128E-5019-44CF-929D-23585AF97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65CB0-E696-440A-9561-72184100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BF52E-C28B-42CC-9D6A-651E4AA6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078A7-4027-4DA3-A90C-784BB5B3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5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27DE-B5A4-4535-923C-6F0D8F29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D18BD-93BB-451A-B49A-54339C3A8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F224A-33A4-4140-812F-C0CECAB63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C95FF-38D7-40C7-A0FE-7642E841E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4FCAF-6225-4BDD-8383-9555DBDAB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57CD7-8773-44C2-B12D-17E3ADA3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6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4827D-A481-423F-AFE9-9BF2D614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0001-C9F9-43DA-8BAF-7D48A7166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F00FD-093E-4947-8868-ACB539601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5AAA-B0A5-46ED-92C7-375E936FED0B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0ACE1-2258-4AC6-872F-358441515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DBD24-9F46-4208-A254-E808891F8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8D4F-FD58-41B7-9372-587C5F267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3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23DC-6FE5-4B23-8FAA-4580C682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7E70-B77E-4AB2-B8C2-2EC70991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6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2018-02-13T22:54:36Z</dcterms:created>
  <dcterms:modified xsi:type="dcterms:W3CDTF">2018-02-13T22:55:11Z</dcterms:modified>
</cp:coreProperties>
</file>