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39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2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3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919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5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75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06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508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1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6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58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FE746-622B-4EBA-AF0A-8B2B7B47374E}" type="datetimeFigureOut">
              <a:rPr lang="en-US" smtClean="0"/>
              <a:t>2/10/2018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F75E0-C802-40E7-AB49-38BB7D45D2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001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235"/>
          <p:cNvSpPr/>
          <p:nvPr/>
        </p:nvSpPr>
        <p:spPr>
          <a:xfrm rot="10800000" flipH="1">
            <a:off x="1892386" y="1683327"/>
            <a:ext cx="1983423" cy="165215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120000"/>
                </a:moveTo>
                <a:lnTo>
                  <a:pt x="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009ED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76896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2018-02-09T00:25:34Z</dcterms:created>
  <dcterms:modified xsi:type="dcterms:W3CDTF">2018-02-10T00:32:16Z</dcterms:modified>
</cp:coreProperties>
</file>