
<file path=[Content_Types].xml><?xml version="1.0" encoding="utf-8"?>
<Types xmlns="http://schemas.openxmlformats.org/package/2006/content-types">
  <Override PartName="/_rels/.rels" ContentType="application/vnd.openxmlformats-package.relationships+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_rels/notesSlide8.xml.rels" ContentType="application/vnd.openxmlformats-package.relationships+xml"/>
  <Override PartName="/ppt/notesSlides/_rels/notesSlide12.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19.xml.rels" ContentType="application/vnd.openxmlformats-package.relationships+xml"/>
  <Override PartName="/ppt/notesSlides/_rels/notesSlide6.xml.rels" ContentType="application/vnd.openxmlformats-package.relationships+xml"/>
  <Override PartName="/ppt/notesSlides/_rels/notesSlide10.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4.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_rels/presentation.xml.rels" ContentType="application/vnd.openxmlformats-package.relationships+xml"/>
  <Override PartName="/ppt/media/image4.png" ContentType="image/png"/>
  <Override PartName="/ppt/media/image23.png" ContentType="image/png"/>
  <Override PartName="/ppt/media/image17.png" ContentType="image/png"/>
  <Override PartName="/ppt/media/image13.png" ContentType="image/png"/>
  <Override PartName="/ppt/media/image8.jpeg" ContentType="image/jpeg"/>
  <Override PartName="/ppt/media/image24.png" ContentType="image/png"/>
  <Override PartName="/ppt/media/image20.png" ContentType="image/png"/>
  <Override PartName="/ppt/media/image18.png" ContentType="image/png"/>
  <Override PartName="/ppt/media/image9.wmf" ContentType="image/x-wmf"/>
  <Override PartName="/ppt/media/image14.png" ContentType="image/png"/>
  <Override PartName="/ppt/media/image10.png" ContentType="image/png"/>
  <Override PartName="/ppt/media/image5.jpeg" ContentType="image/jpeg"/>
  <Override PartName="/ppt/media/image6.png" ContentType="image/png"/>
  <Override PartName="/ppt/media/image21.png" ContentType="image/png"/>
  <Override PartName="/ppt/media/image19.png" ContentType="image/png"/>
  <Override PartName="/ppt/media/image15.png" ContentType="image/png"/>
  <Override PartName="/ppt/media/image11.png" ContentType="image/png"/>
  <Override PartName="/ppt/media/image2.wmf" ContentType="image/x-wmf"/>
  <Override PartName="/ppt/media/image7.png" ContentType="image/png"/>
  <Override PartName="/ppt/media/image1.jpeg" ContentType="image/jpeg"/>
  <Override PartName="/ppt/media/image3.png" ContentType="image/png"/>
  <Override PartName="/ppt/media/image22.png" ContentType="image/png"/>
  <Override PartName="/ppt/media/image16.png" ContentType="image/png"/>
  <Override PartName="/ppt/media/image12.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6858000"/>
  <p:notesSz cx="68580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PlaceHolder 1"/>
          <p:cNvSpPr>
            <a:spLocks noGrp="1"/>
          </p:cNvSpPr>
          <p:nvPr>
            <p:ph type="body"/>
          </p:nvPr>
        </p:nvSpPr>
        <p:spPr>
          <a:xfrm>
            <a:off x="756000" y="5078520"/>
            <a:ext cx="6047640" cy="4811040"/>
          </a:xfrm>
          <a:prstGeom prst="rect">
            <a:avLst/>
          </a:prstGeom>
        </p:spPr>
        <p:txBody>
          <a:bodyPr bIns="0" lIns="0" rIns="0" tIns="0" wrap="none"/>
          <a:p>
            <a:r>
              <a:rPr lang="en-GB"/>
              <a:t>Click to edit the notes format</a:t>
            </a:r>
            <a:endParaRPr/>
          </a:p>
        </p:txBody>
      </p:sp>
      <p:sp>
        <p:nvSpPr>
          <p:cNvPr id="132" name="PlaceHolder 2"/>
          <p:cNvSpPr>
            <a:spLocks noGrp="1"/>
          </p:cNvSpPr>
          <p:nvPr>
            <p:ph type="hdr"/>
          </p:nvPr>
        </p:nvSpPr>
        <p:spPr>
          <a:xfrm>
            <a:off x="0" y="0"/>
            <a:ext cx="3280680" cy="534240"/>
          </a:xfrm>
          <a:prstGeom prst="rect">
            <a:avLst/>
          </a:prstGeom>
        </p:spPr>
        <p:txBody>
          <a:bodyPr bIns="0" lIns="0" rIns="0" tIns="0" wrap="none"/>
          <a:p>
            <a:r>
              <a:rPr lang="en-GB" sz="1400"/>
              <a:t>&lt;header&gt;</a:t>
            </a:r>
            <a:endParaRPr/>
          </a:p>
        </p:txBody>
      </p:sp>
      <p:sp>
        <p:nvSpPr>
          <p:cNvPr id="133" name="PlaceHolder 3"/>
          <p:cNvSpPr>
            <a:spLocks noGrp="1"/>
          </p:cNvSpPr>
          <p:nvPr>
            <p:ph type="dt"/>
          </p:nvPr>
        </p:nvSpPr>
        <p:spPr>
          <a:xfrm>
            <a:off x="4278960" y="0"/>
            <a:ext cx="3280680" cy="534240"/>
          </a:xfrm>
          <a:prstGeom prst="rect">
            <a:avLst/>
          </a:prstGeom>
        </p:spPr>
        <p:txBody>
          <a:bodyPr bIns="0" lIns="0" rIns="0" tIns="0" wrap="none"/>
          <a:p>
            <a:pPr algn="r"/>
            <a:r>
              <a:rPr lang="en-GB" sz="1400"/>
              <a:t>&lt;date/time&gt;</a:t>
            </a:r>
            <a:endParaRPr/>
          </a:p>
        </p:txBody>
      </p:sp>
      <p:sp>
        <p:nvSpPr>
          <p:cNvPr id="134" name="PlaceHolder 4"/>
          <p:cNvSpPr>
            <a:spLocks noGrp="1"/>
          </p:cNvSpPr>
          <p:nvPr>
            <p:ph type="ftr"/>
          </p:nvPr>
        </p:nvSpPr>
        <p:spPr>
          <a:xfrm>
            <a:off x="0" y="10157400"/>
            <a:ext cx="3280680" cy="534240"/>
          </a:xfrm>
          <a:prstGeom prst="rect">
            <a:avLst/>
          </a:prstGeom>
        </p:spPr>
        <p:txBody>
          <a:bodyPr anchor="b" bIns="0" lIns="0" rIns="0" tIns="0" wrap="none"/>
          <a:p>
            <a:r>
              <a:rPr lang="en-GB" sz="1400"/>
              <a:t>&lt;footer&gt;</a:t>
            </a:r>
            <a:endParaRPr/>
          </a:p>
        </p:txBody>
      </p:sp>
      <p:sp>
        <p:nvSpPr>
          <p:cNvPr id="135" name="PlaceHolder 5"/>
          <p:cNvSpPr>
            <a:spLocks noGrp="1"/>
          </p:cNvSpPr>
          <p:nvPr>
            <p:ph type="sldNum"/>
          </p:nvPr>
        </p:nvSpPr>
        <p:spPr>
          <a:xfrm>
            <a:off x="4278960" y="10157400"/>
            <a:ext cx="3280680" cy="534240"/>
          </a:xfrm>
          <a:prstGeom prst="rect">
            <a:avLst/>
          </a:prstGeom>
        </p:spPr>
        <p:txBody>
          <a:bodyPr anchor="b" bIns="0" lIns="0" rIns="0" tIns="0" wrap="none"/>
          <a:p>
            <a:pPr algn="r"/>
            <a:fld id="{51CB4CEC-736C-4187-A604-1D102311AA88}" type="slidenum">
              <a:rPr lang="en-GB" sz="1400"/>
              <a:t>&lt;number&gt;</a:t>
            </a:fld>
            <a:endParaRPr/>
          </a:p>
        </p:txBody>
      </p:sp>
    </p:spTree>
  </p:cSld>
  <p:clrMap accent1="accent1" accent2="accent2" accent3="accent3" accent4="accent4" accent5="accent5" accent6="accent6" bg1="lt1" bg2="lt2" folHlink="folHlink" hlink="hlink" tx1="dk1" tx2="dk2"/>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TextShape 1"/>
          <p:cNvSpPr txBox="1"/>
          <p:nvPr/>
        </p:nvSpPr>
        <p:spPr>
          <a:xfrm>
            <a:off x="3884760" y="8829720"/>
            <a:ext cx="2971440" cy="464760"/>
          </a:xfrm>
          <a:prstGeom prst="rect">
            <a:avLst/>
          </a:prstGeom>
        </p:spPr>
        <p:txBody>
          <a:bodyPr anchor="b"/>
          <a:p>
            <a:pPr algn="r">
              <a:lnSpc>
                <a:spcPct val="100000"/>
              </a:lnSpc>
            </a:pPr>
            <a:fld id="{407035F6-9A4E-41EA-8261-88E6D2A6C805}" type="slidenum">
              <a:rPr lang="en-GB" sz="1200">
                <a:latin typeface="Arial"/>
              </a:rPr>
              <a:t>&lt;number&gt;</a:t>
            </a:fld>
            <a:endParaRPr/>
          </a:p>
        </p:txBody>
      </p:sp>
      <p:sp>
        <p:nvSpPr>
          <p:cNvPr id="228"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9" name="TextShape 1"/>
          <p:cNvSpPr txBox="1"/>
          <p:nvPr/>
        </p:nvSpPr>
        <p:spPr>
          <a:xfrm>
            <a:off x="3884760" y="8829720"/>
            <a:ext cx="2971440" cy="464760"/>
          </a:xfrm>
          <a:prstGeom prst="rect">
            <a:avLst/>
          </a:prstGeom>
        </p:spPr>
        <p:txBody>
          <a:bodyPr anchor="b"/>
          <a:p>
            <a:pPr algn="r">
              <a:lnSpc>
                <a:spcPct val="100000"/>
              </a:lnSpc>
            </a:pPr>
            <a:fld id="{79BCCC71-4924-4C11-B66A-7D82F8A29C03}" type="slidenum">
              <a:rPr lang="en-GB" sz="1200">
                <a:latin typeface="Arial"/>
              </a:rPr>
              <a:t>&lt;number&gt;</a:t>
            </a:fld>
            <a:endParaRPr/>
          </a:p>
        </p:txBody>
      </p:sp>
      <p:sp>
        <p:nvSpPr>
          <p:cNvPr id="230"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TextShape 1"/>
          <p:cNvSpPr txBox="1"/>
          <p:nvPr/>
        </p:nvSpPr>
        <p:spPr>
          <a:xfrm>
            <a:off x="3884760" y="8829720"/>
            <a:ext cx="2971440" cy="464760"/>
          </a:xfrm>
          <a:prstGeom prst="rect">
            <a:avLst/>
          </a:prstGeom>
        </p:spPr>
        <p:txBody>
          <a:bodyPr anchor="b"/>
          <a:p>
            <a:pPr algn="r">
              <a:lnSpc>
                <a:spcPct val="100000"/>
              </a:lnSpc>
            </a:pPr>
            <a:fld id="{B7B97C18-4807-403F-ACA9-25375AA1CB5C}" type="slidenum">
              <a:rPr lang="en-GB" sz="1200">
                <a:latin typeface="Arial"/>
              </a:rPr>
              <a:t>&lt;number&gt;</a:t>
            </a:fld>
            <a:endParaRPr/>
          </a:p>
        </p:txBody>
      </p:sp>
      <p:sp>
        <p:nvSpPr>
          <p:cNvPr id="232"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TextShape 1"/>
          <p:cNvSpPr txBox="1"/>
          <p:nvPr/>
        </p:nvSpPr>
        <p:spPr>
          <a:xfrm>
            <a:off x="3884760" y="8829720"/>
            <a:ext cx="2971440" cy="464760"/>
          </a:xfrm>
          <a:prstGeom prst="rect">
            <a:avLst/>
          </a:prstGeom>
        </p:spPr>
        <p:txBody>
          <a:bodyPr anchor="b"/>
          <a:p>
            <a:pPr algn="r">
              <a:lnSpc>
                <a:spcPct val="100000"/>
              </a:lnSpc>
            </a:pPr>
            <a:fld id="{902EA88D-D146-4FEC-AFA0-10D191F6733A}" type="slidenum">
              <a:rPr lang="en-GB" sz="1200">
                <a:latin typeface="Arial"/>
              </a:rPr>
              <a:t>&lt;number&gt;</a:t>
            </a:fld>
            <a:endParaRPr/>
          </a:p>
        </p:txBody>
      </p:sp>
      <p:sp>
        <p:nvSpPr>
          <p:cNvPr id="234"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a:off x="3884760" y="8829720"/>
            <a:ext cx="2971440" cy="464760"/>
          </a:xfrm>
          <a:prstGeom prst="rect">
            <a:avLst/>
          </a:prstGeom>
        </p:spPr>
        <p:txBody>
          <a:bodyPr anchor="b"/>
          <a:p>
            <a:pPr algn="r">
              <a:lnSpc>
                <a:spcPct val="100000"/>
              </a:lnSpc>
            </a:pPr>
            <a:fld id="{2D81DAB9-8057-4297-A459-62AA36FF5B8F}" type="slidenum">
              <a:rPr lang="en-GB" sz="1200">
                <a:latin typeface="Arial"/>
              </a:rPr>
              <a:t>&lt;number&gt;</a:t>
            </a:fld>
            <a:endParaRPr/>
          </a:p>
        </p:txBody>
      </p:sp>
      <p:sp>
        <p:nvSpPr>
          <p:cNvPr id="236"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TextShape 1"/>
          <p:cNvSpPr txBox="1"/>
          <p:nvPr/>
        </p:nvSpPr>
        <p:spPr>
          <a:xfrm>
            <a:off x="3884760" y="8829720"/>
            <a:ext cx="2971440" cy="464760"/>
          </a:xfrm>
          <a:prstGeom prst="rect">
            <a:avLst/>
          </a:prstGeom>
        </p:spPr>
        <p:txBody>
          <a:bodyPr anchor="b"/>
          <a:p>
            <a:pPr algn="r">
              <a:lnSpc>
                <a:spcPct val="100000"/>
              </a:lnSpc>
            </a:pPr>
            <a:fld id="{B3AA38D0-078F-4966-8CBB-36E940FCD782}" type="slidenum">
              <a:rPr lang="en-GB" sz="1200">
                <a:latin typeface="Arial"/>
              </a:rPr>
              <a:t>&lt;number&gt;</a:t>
            </a:fld>
            <a:endParaRPr/>
          </a:p>
        </p:txBody>
      </p:sp>
      <p:sp>
        <p:nvSpPr>
          <p:cNvPr id="238"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3884760" y="8829720"/>
            <a:ext cx="2971440" cy="464760"/>
          </a:xfrm>
          <a:prstGeom prst="rect">
            <a:avLst/>
          </a:prstGeom>
        </p:spPr>
        <p:txBody>
          <a:bodyPr anchor="b"/>
          <a:p>
            <a:pPr algn="r">
              <a:lnSpc>
                <a:spcPct val="100000"/>
              </a:lnSpc>
            </a:pPr>
            <a:fld id="{A3F3F588-0F5C-4DD7-A94F-04C360ACE0E1}" type="slidenum">
              <a:rPr lang="en-GB" sz="1200">
                <a:latin typeface="Arial"/>
              </a:rPr>
              <a:t>&lt;number&gt;</a:t>
            </a:fld>
            <a:endParaRPr/>
          </a:p>
        </p:txBody>
      </p:sp>
      <p:sp>
        <p:nvSpPr>
          <p:cNvPr id="240"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TextShape 1"/>
          <p:cNvSpPr txBox="1"/>
          <p:nvPr/>
        </p:nvSpPr>
        <p:spPr>
          <a:xfrm>
            <a:off x="3884760" y="8829720"/>
            <a:ext cx="2971440" cy="464760"/>
          </a:xfrm>
          <a:prstGeom prst="rect">
            <a:avLst/>
          </a:prstGeom>
        </p:spPr>
        <p:txBody>
          <a:bodyPr anchor="b"/>
          <a:p>
            <a:pPr algn="r">
              <a:lnSpc>
                <a:spcPct val="100000"/>
              </a:lnSpc>
            </a:pPr>
            <a:fld id="{D638658A-45CE-4359-B7E0-55455532A666}" type="slidenum">
              <a:rPr lang="en-GB" sz="1200">
                <a:latin typeface="Arial"/>
              </a:rPr>
              <a:t>&lt;number&gt;</a:t>
            </a:fld>
            <a:endParaRPr/>
          </a:p>
        </p:txBody>
      </p:sp>
      <p:sp>
        <p:nvSpPr>
          <p:cNvPr id="242"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TextShape 1"/>
          <p:cNvSpPr txBox="1"/>
          <p:nvPr/>
        </p:nvSpPr>
        <p:spPr>
          <a:xfrm>
            <a:off x="3884760" y="8829720"/>
            <a:ext cx="2971440" cy="464760"/>
          </a:xfrm>
          <a:prstGeom prst="rect">
            <a:avLst/>
          </a:prstGeom>
        </p:spPr>
        <p:txBody>
          <a:bodyPr anchor="b"/>
          <a:p>
            <a:pPr algn="r">
              <a:lnSpc>
                <a:spcPct val="100000"/>
              </a:lnSpc>
            </a:pPr>
            <a:fld id="{9EC61BCC-B8FA-490D-AA45-656437A7624B}" type="slidenum">
              <a:rPr lang="en-GB" sz="1200">
                <a:latin typeface="Arial"/>
              </a:rPr>
              <a:t>&lt;number&gt;</a:t>
            </a:fld>
            <a:endParaRPr/>
          </a:p>
        </p:txBody>
      </p:sp>
      <p:sp>
        <p:nvSpPr>
          <p:cNvPr id="212"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TextShape 1"/>
          <p:cNvSpPr txBox="1"/>
          <p:nvPr/>
        </p:nvSpPr>
        <p:spPr>
          <a:xfrm>
            <a:off x="3884760" y="8829720"/>
            <a:ext cx="2971440" cy="464760"/>
          </a:xfrm>
          <a:prstGeom prst="rect">
            <a:avLst/>
          </a:prstGeom>
        </p:spPr>
        <p:txBody>
          <a:bodyPr anchor="b"/>
          <a:p>
            <a:pPr algn="r">
              <a:lnSpc>
                <a:spcPct val="100000"/>
              </a:lnSpc>
            </a:pPr>
            <a:fld id="{764E13A7-2575-4075-8558-DFC9ACF87DFE}" type="slidenum">
              <a:rPr lang="en-GB" sz="1200">
                <a:latin typeface="Arial"/>
              </a:rPr>
              <a:t>&lt;number&gt;</a:t>
            </a:fld>
            <a:endParaRPr/>
          </a:p>
        </p:txBody>
      </p:sp>
      <p:sp>
        <p:nvSpPr>
          <p:cNvPr id="214"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TextShape 1"/>
          <p:cNvSpPr txBox="1"/>
          <p:nvPr/>
        </p:nvSpPr>
        <p:spPr>
          <a:xfrm>
            <a:off x="3884760" y="8829720"/>
            <a:ext cx="2971440" cy="464760"/>
          </a:xfrm>
          <a:prstGeom prst="rect">
            <a:avLst/>
          </a:prstGeom>
        </p:spPr>
        <p:txBody>
          <a:bodyPr anchor="b"/>
          <a:p>
            <a:pPr algn="r">
              <a:lnSpc>
                <a:spcPct val="100000"/>
              </a:lnSpc>
            </a:pPr>
            <a:fld id="{17F14C82-34FD-4AEF-9F51-23CDE2BA5F88}" type="slidenum">
              <a:rPr lang="en-GB" sz="1200">
                <a:latin typeface="Arial"/>
              </a:rPr>
              <a:t>&lt;number&gt;</a:t>
            </a:fld>
            <a:endParaRPr/>
          </a:p>
        </p:txBody>
      </p:sp>
      <p:sp>
        <p:nvSpPr>
          <p:cNvPr id="216"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TextShape 1"/>
          <p:cNvSpPr txBox="1"/>
          <p:nvPr/>
        </p:nvSpPr>
        <p:spPr>
          <a:xfrm>
            <a:off x="3884760" y="8829720"/>
            <a:ext cx="2971440" cy="464760"/>
          </a:xfrm>
          <a:prstGeom prst="rect">
            <a:avLst/>
          </a:prstGeom>
        </p:spPr>
        <p:txBody>
          <a:bodyPr anchor="b"/>
          <a:p>
            <a:pPr algn="r">
              <a:lnSpc>
                <a:spcPct val="100000"/>
              </a:lnSpc>
            </a:pPr>
            <a:fld id="{EB694889-6F45-4356-BF1A-7584003B91F0}" type="slidenum">
              <a:rPr lang="en-GB" sz="1200">
                <a:latin typeface="Arial"/>
              </a:rPr>
              <a:t>&lt;number&gt;</a:t>
            </a:fld>
            <a:endParaRPr/>
          </a:p>
        </p:txBody>
      </p:sp>
      <p:sp>
        <p:nvSpPr>
          <p:cNvPr id="218"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TextShape 1"/>
          <p:cNvSpPr txBox="1"/>
          <p:nvPr/>
        </p:nvSpPr>
        <p:spPr>
          <a:xfrm>
            <a:off x="3884760" y="8829720"/>
            <a:ext cx="2971440" cy="464760"/>
          </a:xfrm>
          <a:prstGeom prst="rect">
            <a:avLst/>
          </a:prstGeom>
        </p:spPr>
        <p:txBody>
          <a:bodyPr anchor="b"/>
          <a:p>
            <a:pPr algn="r">
              <a:lnSpc>
                <a:spcPct val="100000"/>
              </a:lnSpc>
            </a:pPr>
            <a:fld id="{01799FD9-58F0-4A66-9EB2-44A62F3F90FB}" type="slidenum">
              <a:rPr lang="en-GB" sz="1200">
                <a:latin typeface="Arial"/>
              </a:rPr>
              <a:t>&lt;number&gt;</a:t>
            </a:fld>
            <a:endParaRPr/>
          </a:p>
        </p:txBody>
      </p:sp>
      <p:sp>
        <p:nvSpPr>
          <p:cNvPr id="220"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3884760" y="8829720"/>
            <a:ext cx="2971440" cy="464760"/>
          </a:xfrm>
          <a:prstGeom prst="rect">
            <a:avLst/>
          </a:prstGeom>
        </p:spPr>
        <p:txBody>
          <a:bodyPr anchor="b"/>
          <a:p>
            <a:pPr algn="r">
              <a:lnSpc>
                <a:spcPct val="100000"/>
              </a:lnSpc>
            </a:pPr>
            <a:fld id="{9470AEE6-3ADB-4149-9C1C-70406D308754}" type="slidenum">
              <a:rPr lang="en-GB" sz="1200">
                <a:latin typeface="Arial"/>
              </a:rPr>
              <a:t>&lt;number&gt;</a:t>
            </a:fld>
            <a:endParaRPr/>
          </a:p>
        </p:txBody>
      </p:sp>
      <p:sp>
        <p:nvSpPr>
          <p:cNvPr id="222"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TextShape 1"/>
          <p:cNvSpPr txBox="1"/>
          <p:nvPr/>
        </p:nvSpPr>
        <p:spPr>
          <a:xfrm>
            <a:off x="3884760" y="8829720"/>
            <a:ext cx="2971440" cy="464760"/>
          </a:xfrm>
          <a:prstGeom prst="rect">
            <a:avLst/>
          </a:prstGeom>
        </p:spPr>
        <p:txBody>
          <a:bodyPr anchor="b"/>
          <a:p>
            <a:pPr algn="r">
              <a:lnSpc>
                <a:spcPct val="100000"/>
              </a:lnSpc>
            </a:pPr>
            <a:fld id="{BF40B3F8-E5AA-4A18-B4FC-8B4BB117D964}" type="slidenum">
              <a:rPr lang="en-GB" sz="1200">
                <a:latin typeface="Arial"/>
              </a:rPr>
              <a:t>&lt;number&gt;</a:t>
            </a:fld>
            <a:endParaRPr/>
          </a:p>
        </p:txBody>
      </p:sp>
      <p:sp>
        <p:nvSpPr>
          <p:cNvPr id="224" name="PlaceHolder 2"/>
          <p:cNvSpPr>
            <a:spLocks noGrp="1"/>
          </p:cNvSpPr>
          <p:nvPr>
            <p:ph type="body"/>
          </p:nvPr>
        </p:nvSpPr>
        <p:spPr>
          <a:xfrm>
            <a:off x="685800" y="4416480"/>
            <a:ext cx="5486040" cy="4182840"/>
          </a:xfrm>
          <a:prstGeom prst="rect">
            <a:avLst/>
          </a:prstGeom>
        </p:spPr>
        <p:txBody>
          <a:bodyPr/>
          <a:p>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TextShape 1"/>
          <p:cNvSpPr txBox="1"/>
          <p:nvPr/>
        </p:nvSpPr>
        <p:spPr>
          <a:xfrm>
            <a:off x="3884760" y="8829720"/>
            <a:ext cx="2971440" cy="464760"/>
          </a:xfrm>
          <a:prstGeom prst="rect">
            <a:avLst/>
          </a:prstGeom>
        </p:spPr>
        <p:txBody>
          <a:bodyPr anchor="b"/>
          <a:p>
            <a:pPr algn="r">
              <a:lnSpc>
                <a:spcPct val="100000"/>
              </a:lnSpc>
            </a:pPr>
            <a:fld id="{E087738E-38FD-4E67-B735-ED26525A7E39}" type="slidenum">
              <a:rPr lang="en-GB" sz="1200">
                <a:latin typeface="Arial"/>
              </a:rPr>
              <a:t>&lt;number&gt;</a:t>
            </a:fld>
            <a:endParaRPr/>
          </a:p>
        </p:txBody>
      </p:sp>
      <p:sp>
        <p:nvSpPr>
          <p:cNvPr id="226" name="PlaceHolder 2"/>
          <p:cNvSpPr>
            <a:spLocks noGrp="1"/>
          </p:cNvSpPr>
          <p:nvPr>
            <p:ph type="body"/>
          </p:nvPr>
        </p:nvSpPr>
        <p:spPr>
          <a:xfrm>
            <a:off x="685800" y="4416480"/>
            <a:ext cx="5486040" cy="4182840"/>
          </a:xfrm>
          <a:prstGeom prst="rect">
            <a:avLst/>
          </a:prstGeom>
        </p:spPr>
        <p:txBody>
          <a:bodyPr/>
          <a: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31"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32"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3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35"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36"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37"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3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40"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41" name=""/>
          <p:cNvPicPr/>
          <p:nvPr/>
        </p:nvPicPr>
        <p:blipFill>
          <a:blip r:embed="rId2"/>
          <a:stretch>
            <a:fillRect/>
          </a:stretch>
        </p:blipFill>
        <p:spPr>
          <a:xfrm>
            <a:off x="5492520" y="3681360"/>
            <a:ext cx="2377440" cy="1896840"/>
          </a:xfrm>
          <a:prstGeom prst="rect">
            <a:avLst/>
          </a:prstGeom>
          <a:ln>
            <a:noFill/>
          </a:ln>
        </p:spPr>
      </p:pic>
      <p:pic>
        <p:nvPicPr>
          <p:cNvPr descr="" id="42" name=""/>
          <p:cNvPicPr/>
          <p:nvPr/>
        </p:nvPicPr>
        <p:blipFill>
          <a:blip r:embed="rId3"/>
          <a:stretch>
            <a:fillRect/>
          </a:stretch>
        </p:blipFill>
        <p:spPr>
          <a:xfrm>
            <a:off x="1276200" y="3681360"/>
            <a:ext cx="2377440" cy="18968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57" name="PlaceHolder 2"/>
          <p:cNvSpPr>
            <a:spLocks noGrp="1"/>
          </p:cNvSpPr>
          <p:nvPr>
            <p:ph type="subTitle"/>
          </p:nvPr>
        </p:nvSpPr>
        <p:spPr>
          <a:xfrm>
            <a:off x="457200" y="1604520"/>
            <a:ext cx="8229240" cy="397800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59" name="PlaceHolder 2"/>
          <p:cNvSpPr>
            <a:spLocks noGrp="1"/>
          </p:cNvSpPr>
          <p:nvPr>
            <p:ph type="body"/>
          </p:nvPr>
        </p:nvSpPr>
        <p:spPr>
          <a:xfrm>
            <a:off x="457200" y="1604520"/>
            <a:ext cx="8229240" cy="397764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61" name="PlaceHolder 2"/>
          <p:cNvSpPr>
            <a:spLocks noGrp="1"/>
          </p:cNvSpPr>
          <p:nvPr>
            <p:ph type="body"/>
          </p:nvPr>
        </p:nvSpPr>
        <p:spPr>
          <a:xfrm>
            <a:off x="457200" y="1604520"/>
            <a:ext cx="4015440" cy="3977640"/>
          </a:xfrm>
          <a:prstGeom prst="rect">
            <a:avLst/>
          </a:prstGeom>
        </p:spPr>
        <p:txBody>
          <a:bodyPr bIns="0" lIns="0" rIns="0" tIns="0" wrap="none"/>
          <a:p>
            <a:endParaRPr/>
          </a:p>
        </p:txBody>
      </p:sp>
      <p:sp>
        <p:nvSpPr>
          <p:cNvPr id="62" name="PlaceHolder 3"/>
          <p:cNvSpPr>
            <a:spLocks noGrp="1"/>
          </p:cNvSpPr>
          <p:nvPr>
            <p:ph type="body"/>
          </p:nvPr>
        </p:nvSpPr>
        <p:spPr>
          <a:xfrm>
            <a:off x="4673520" y="1604520"/>
            <a:ext cx="4015440" cy="397764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728280" y="5206680"/>
            <a:ext cx="7608600" cy="45612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6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67"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68" name="PlaceHolder 4"/>
          <p:cNvSpPr>
            <a:spLocks noGrp="1"/>
          </p:cNvSpPr>
          <p:nvPr>
            <p:ph type="body"/>
          </p:nvPr>
        </p:nvSpPr>
        <p:spPr>
          <a:xfrm>
            <a:off x="4673520" y="1604520"/>
            <a:ext cx="4015440" cy="39776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0" name="PlaceHolder 2"/>
          <p:cNvSpPr>
            <a:spLocks noGrp="1"/>
          </p:cNvSpPr>
          <p:nvPr>
            <p:ph type="subTitle"/>
          </p:nvPr>
        </p:nvSpPr>
        <p:spPr>
          <a:xfrm>
            <a:off x="457200" y="1604520"/>
            <a:ext cx="8229240" cy="397800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70" name="PlaceHolder 2"/>
          <p:cNvSpPr>
            <a:spLocks noGrp="1"/>
          </p:cNvSpPr>
          <p:nvPr>
            <p:ph type="body"/>
          </p:nvPr>
        </p:nvSpPr>
        <p:spPr>
          <a:xfrm>
            <a:off x="457200" y="1604520"/>
            <a:ext cx="4015440" cy="3977640"/>
          </a:xfrm>
          <a:prstGeom prst="rect">
            <a:avLst/>
          </a:prstGeom>
        </p:spPr>
        <p:txBody>
          <a:bodyPr bIns="0" lIns="0" rIns="0" tIns="0" wrap="none"/>
          <a:p>
            <a:endParaRPr/>
          </a:p>
        </p:txBody>
      </p:sp>
      <p:sp>
        <p:nvSpPr>
          <p:cNvPr id="71"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72"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7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75"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76"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78"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79"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81"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82"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83"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84"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8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87"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88" name=""/>
          <p:cNvPicPr/>
          <p:nvPr/>
        </p:nvPicPr>
        <p:blipFill>
          <a:blip r:embed="rId2"/>
          <a:stretch>
            <a:fillRect/>
          </a:stretch>
        </p:blipFill>
        <p:spPr>
          <a:xfrm>
            <a:off x="5492520" y="3681360"/>
            <a:ext cx="2377440" cy="1896840"/>
          </a:xfrm>
          <a:prstGeom prst="rect">
            <a:avLst/>
          </a:prstGeom>
          <a:ln>
            <a:noFill/>
          </a:ln>
        </p:spPr>
      </p:pic>
      <p:pic>
        <p:nvPicPr>
          <p:cNvPr descr="" id="89" name=""/>
          <p:cNvPicPr/>
          <p:nvPr/>
        </p:nvPicPr>
        <p:blipFill>
          <a:blip r:embed="rId3"/>
          <a:stretch>
            <a:fillRect/>
          </a:stretch>
        </p:blipFill>
        <p:spPr>
          <a:xfrm>
            <a:off x="1276200" y="3681360"/>
            <a:ext cx="2377440" cy="18968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98" name="PlaceHolder 2"/>
          <p:cNvSpPr>
            <a:spLocks noGrp="1"/>
          </p:cNvSpPr>
          <p:nvPr>
            <p:ph type="subTitle"/>
          </p:nvPr>
        </p:nvSpPr>
        <p:spPr>
          <a:xfrm>
            <a:off x="457200" y="1604520"/>
            <a:ext cx="8229240" cy="397800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00" name="PlaceHolder 2"/>
          <p:cNvSpPr>
            <a:spLocks noGrp="1"/>
          </p:cNvSpPr>
          <p:nvPr>
            <p:ph type="body"/>
          </p:nvPr>
        </p:nvSpPr>
        <p:spPr>
          <a:xfrm>
            <a:off x="457200" y="1604520"/>
            <a:ext cx="8229240" cy="397764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02" name="PlaceHolder 2"/>
          <p:cNvSpPr>
            <a:spLocks noGrp="1"/>
          </p:cNvSpPr>
          <p:nvPr>
            <p:ph type="body"/>
          </p:nvPr>
        </p:nvSpPr>
        <p:spPr>
          <a:xfrm>
            <a:off x="457200" y="1604520"/>
            <a:ext cx="4015440" cy="3977640"/>
          </a:xfrm>
          <a:prstGeom prst="rect">
            <a:avLst/>
          </a:prstGeom>
        </p:spPr>
        <p:txBody>
          <a:bodyPr bIns="0" lIns="0" rIns="0" tIns="0" wrap="none"/>
          <a:p>
            <a:endParaRPr/>
          </a:p>
        </p:txBody>
      </p:sp>
      <p:sp>
        <p:nvSpPr>
          <p:cNvPr id="103" name="PlaceHolder 3"/>
          <p:cNvSpPr>
            <a:spLocks noGrp="1"/>
          </p:cNvSpPr>
          <p:nvPr>
            <p:ph type="body"/>
          </p:nvPr>
        </p:nvSpPr>
        <p:spPr>
          <a:xfrm>
            <a:off x="4673520" y="1604520"/>
            <a:ext cx="4015440" cy="397764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2" name="PlaceHolder 2"/>
          <p:cNvSpPr>
            <a:spLocks noGrp="1"/>
          </p:cNvSpPr>
          <p:nvPr>
            <p:ph type="body"/>
          </p:nvPr>
        </p:nvSpPr>
        <p:spPr>
          <a:xfrm>
            <a:off x="457200" y="1604520"/>
            <a:ext cx="8229240" cy="397764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728280" y="5206680"/>
            <a:ext cx="7608600" cy="45612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07"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08"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109" name="PlaceHolder 4"/>
          <p:cNvSpPr>
            <a:spLocks noGrp="1"/>
          </p:cNvSpPr>
          <p:nvPr>
            <p:ph type="body"/>
          </p:nvPr>
        </p:nvSpPr>
        <p:spPr>
          <a:xfrm>
            <a:off x="4673520" y="1604520"/>
            <a:ext cx="4015440" cy="397764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11" name="PlaceHolder 2"/>
          <p:cNvSpPr>
            <a:spLocks noGrp="1"/>
          </p:cNvSpPr>
          <p:nvPr>
            <p:ph type="body"/>
          </p:nvPr>
        </p:nvSpPr>
        <p:spPr>
          <a:xfrm>
            <a:off x="457200" y="1604520"/>
            <a:ext cx="4015440" cy="3977640"/>
          </a:xfrm>
          <a:prstGeom prst="rect">
            <a:avLst/>
          </a:prstGeom>
        </p:spPr>
        <p:txBody>
          <a:bodyPr bIns="0" lIns="0" rIns="0" tIns="0" wrap="none"/>
          <a:p>
            <a:endParaRPr/>
          </a:p>
        </p:txBody>
      </p:sp>
      <p:sp>
        <p:nvSpPr>
          <p:cNvPr id="112"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13"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15"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16"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17"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19"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120"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2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23"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24"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125"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27"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28"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129" name=""/>
          <p:cNvPicPr/>
          <p:nvPr/>
        </p:nvPicPr>
        <p:blipFill>
          <a:blip r:embed="rId2"/>
          <a:stretch>
            <a:fillRect/>
          </a:stretch>
        </p:blipFill>
        <p:spPr>
          <a:xfrm>
            <a:off x="5492520" y="3681360"/>
            <a:ext cx="2377440" cy="1896840"/>
          </a:xfrm>
          <a:prstGeom prst="rect">
            <a:avLst/>
          </a:prstGeom>
          <a:ln>
            <a:noFill/>
          </a:ln>
        </p:spPr>
      </p:pic>
      <p:pic>
        <p:nvPicPr>
          <p:cNvPr descr="" id="130" name=""/>
          <p:cNvPicPr/>
          <p:nvPr/>
        </p:nvPicPr>
        <p:blipFill>
          <a:blip r:embed="rId3"/>
          <a:stretch>
            <a:fillRect/>
          </a:stretch>
        </p:blipFill>
        <p:spPr>
          <a:xfrm>
            <a:off x="1276200" y="3681360"/>
            <a:ext cx="2377440" cy="189684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4" name="PlaceHolder 2"/>
          <p:cNvSpPr>
            <a:spLocks noGrp="1"/>
          </p:cNvSpPr>
          <p:nvPr>
            <p:ph type="body"/>
          </p:nvPr>
        </p:nvSpPr>
        <p:spPr>
          <a:xfrm>
            <a:off x="457200" y="1604520"/>
            <a:ext cx="4015440" cy="3977640"/>
          </a:xfrm>
          <a:prstGeom prst="rect">
            <a:avLst/>
          </a:prstGeom>
        </p:spPr>
        <p:txBody>
          <a:bodyPr bIns="0" lIns="0" rIns="0" tIns="0" wrap="none"/>
          <a:p>
            <a:endParaRPr/>
          </a:p>
        </p:txBody>
      </p:sp>
      <p:sp>
        <p:nvSpPr>
          <p:cNvPr id="15" name="PlaceHolder 3"/>
          <p:cNvSpPr>
            <a:spLocks noGrp="1"/>
          </p:cNvSpPr>
          <p:nvPr>
            <p:ph type="body"/>
          </p:nvPr>
        </p:nvSpPr>
        <p:spPr>
          <a:xfrm>
            <a:off x="4673520" y="1604520"/>
            <a:ext cx="4015440" cy="397764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728280" y="5206680"/>
            <a:ext cx="7608600" cy="45612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1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0"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21" name="PlaceHolder 4"/>
          <p:cNvSpPr>
            <a:spLocks noGrp="1"/>
          </p:cNvSpPr>
          <p:nvPr>
            <p:ph type="body"/>
          </p:nvPr>
        </p:nvSpPr>
        <p:spPr>
          <a:xfrm>
            <a:off x="4673520" y="1604520"/>
            <a:ext cx="4015440" cy="397764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23" name="PlaceHolder 2"/>
          <p:cNvSpPr>
            <a:spLocks noGrp="1"/>
          </p:cNvSpPr>
          <p:nvPr>
            <p:ph type="body"/>
          </p:nvPr>
        </p:nvSpPr>
        <p:spPr>
          <a:xfrm>
            <a:off x="457200" y="1604520"/>
            <a:ext cx="4015440" cy="3977640"/>
          </a:xfrm>
          <a:prstGeom prst="rect">
            <a:avLst/>
          </a:prstGeom>
        </p:spPr>
        <p:txBody>
          <a:bodyPr bIns="0" lIns="0" rIns="0" tIns="0" wrap="none"/>
          <a:p>
            <a:endParaRPr/>
          </a:p>
        </p:txBody>
      </p:sp>
      <p:sp>
        <p:nvSpPr>
          <p:cNvPr id="24"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5"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28280" y="5287680"/>
            <a:ext cx="7608600" cy="710280"/>
          </a:xfrm>
          <a:prstGeom prst="rect">
            <a:avLst/>
          </a:prstGeom>
        </p:spPr>
        <p:txBody>
          <a:bodyPr anchor="ctr" bIns="0" lIns="0" rIns="0" tIns="0" wrap="none"/>
          <a:p>
            <a:endParaRPr/>
          </a:p>
        </p:txBody>
      </p:sp>
      <p:sp>
        <p:nvSpPr>
          <p:cNvPr id="27"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8"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9"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wm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jpeg"/><Relationship Id="rId3" Type="http://schemas.openxmlformats.org/officeDocument/2006/relationships/image" Target="../media/image9.wmf"/><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0" name="Picture 4"/>
          <p:cNvPicPr/>
          <p:nvPr/>
        </p:nvPicPr>
        <p:blipFill>
          <a:blip r:embed="rId2"/>
          <a:stretch>
            <a:fillRect/>
          </a:stretch>
        </p:blipFill>
        <p:spPr>
          <a:xfrm>
            <a:off x="9360" y="0"/>
            <a:ext cx="9134280" cy="3733920"/>
          </a:xfrm>
          <a:prstGeom prst="rect">
            <a:avLst/>
          </a:prstGeom>
          <a:ln>
            <a:noFill/>
          </a:ln>
        </p:spPr>
      </p:pic>
      <p:sp>
        <p:nvSpPr>
          <p:cNvPr id="1" name="CustomShape 1"/>
          <p:cNvSpPr/>
          <p:nvPr/>
        </p:nvSpPr>
        <p:spPr>
          <a:xfrm>
            <a:off x="0" y="3801240"/>
            <a:ext cx="9143640" cy="3056400"/>
          </a:xfrm>
          <a:prstGeom prst="rect">
            <a:avLst/>
          </a:prstGeom>
          <a:solidFill>
            <a:srgbClr val="405b66"/>
          </a:solidFill>
          <a:ln w="9360">
            <a:noFill/>
          </a:ln>
        </p:spPr>
      </p:sp>
      <p:sp>
        <p:nvSpPr>
          <p:cNvPr id="2" name="Line 2"/>
          <p:cNvSpPr/>
          <p:nvPr/>
        </p:nvSpPr>
        <p:spPr>
          <a:xfrm>
            <a:off x="0" y="3771720"/>
            <a:ext cx="9144000" cy="0"/>
          </a:xfrm>
          <a:prstGeom prst="line">
            <a:avLst/>
          </a:prstGeom>
          <a:ln w="76320">
            <a:solidFill>
              <a:srgbClr val="ffffff"/>
            </a:solidFill>
            <a:round/>
          </a:ln>
        </p:spPr>
      </p:sp>
      <p:sp>
        <p:nvSpPr>
          <p:cNvPr id="3" name="CustomShape 3"/>
          <p:cNvSpPr/>
          <p:nvPr/>
        </p:nvSpPr>
        <p:spPr>
          <a:xfrm>
            <a:off x="871920" y="878400"/>
            <a:ext cx="1985400" cy="1985400"/>
          </a:xfrm>
          <a:prstGeom prst="ellipse">
            <a:avLst/>
          </a:prstGeom>
          <a:solidFill>
            <a:srgbClr val="f68a1f"/>
          </a:solidFill>
          <a:ln w="57240">
            <a:noFill/>
          </a:ln>
        </p:spPr>
      </p:sp>
      <p:pic>
        <p:nvPicPr>
          <p:cNvPr descr="" id="4" name="Picture 14"/>
          <p:cNvPicPr/>
          <p:nvPr/>
        </p:nvPicPr>
        <p:blipFill>
          <a:blip r:embed="rId3"/>
          <a:stretch>
            <a:fillRect/>
          </a:stretch>
        </p:blipFill>
        <p:spPr>
          <a:xfrm>
            <a:off x="1118880" y="1568880"/>
            <a:ext cx="1491480" cy="604440"/>
          </a:xfrm>
          <a:prstGeom prst="rect">
            <a:avLst/>
          </a:prstGeom>
          <a:ln>
            <a:noFill/>
          </a:ln>
        </p:spPr>
      </p:pic>
      <p:sp>
        <p:nvSpPr>
          <p:cNvPr id="5" name="CustomShape 4"/>
          <p:cNvSpPr/>
          <p:nvPr/>
        </p:nvSpPr>
        <p:spPr>
          <a:xfrm>
            <a:off x="3438360" y="6441480"/>
            <a:ext cx="2266920" cy="237600"/>
          </a:xfrm>
          <a:prstGeom prst="rect">
            <a:avLst/>
          </a:prstGeom>
          <a:noFill/>
          <a:ln w="9360">
            <a:noFill/>
          </a:ln>
        </p:spPr>
        <p:txBody>
          <a:bodyPr anchor="ctr" bIns="45000" lIns="90000" rIns="90000" tIns="45000"/>
          <a:p>
            <a:pPr algn="ctr">
              <a:lnSpc>
                <a:spcPct val="100000"/>
              </a:lnSpc>
            </a:pPr>
            <a:r>
              <a:rPr lang="en-GB" sz="1400">
                <a:solidFill>
                  <a:srgbClr val="ffffff"/>
                </a:solidFill>
                <a:latin typeface="Calibri"/>
                <a:ea typeface="ヒラギノ角ゴ Pro W3"/>
              </a:rPr>
              <a:t>- Company Confidential - </a:t>
            </a:r>
            <a:endParaRPr/>
          </a:p>
        </p:txBody>
      </p:sp>
      <p:sp>
        <p:nvSpPr>
          <p:cNvPr id="6" name="PlaceHolder 5"/>
          <p:cNvSpPr>
            <a:spLocks noGrp="1"/>
          </p:cNvSpPr>
          <p:nvPr>
            <p:ph type="title"/>
          </p:nvPr>
        </p:nvSpPr>
        <p:spPr>
          <a:xfrm>
            <a:off x="728280" y="4172040"/>
            <a:ext cx="7464960" cy="709920"/>
          </a:xfrm>
          <a:prstGeom prst="rect">
            <a:avLst/>
          </a:prstGeom>
        </p:spPr>
        <p:txBody>
          <a:bodyPr anchor="ctr"/>
          <a:p>
            <a:pPr>
              <a:lnSpc>
                <a:spcPct val="100000"/>
              </a:lnSpc>
            </a:pPr>
            <a:r>
              <a:rPr b="1" lang="en-US" sz="4400">
                <a:solidFill>
                  <a:srgbClr val="ffffff"/>
                </a:solidFill>
                <a:latin typeface="Calibri"/>
              </a:rPr>
              <a:t>Click to edit the title text formatClick to edit Master title style</a:t>
            </a:r>
            <a:endParaRPr/>
          </a:p>
        </p:txBody>
      </p:sp>
      <p:sp>
        <p:nvSpPr>
          <p:cNvPr id="7" name="PlaceHolder 6"/>
          <p:cNvSpPr>
            <a:spLocks noGrp="1"/>
          </p:cNvSpPr>
          <p:nvPr>
            <p:ph type="body"/>
          </p:nvPr>
        </p:nvSpPr>
        <p:spPr>
          <a:xfrm>
            <a:off x="728640" y="5095800"/>
            <a:ext cx="6544440" cy="468000"/>
          </a:xfrm>
          <a:prstGeom prst="rect">
            <a:avLst/>
          </a:prstGeom>
        </p:spPr>
        <p:txBody>
          <a:bodyPr anchor="ctr"/>
          <a:p>
            <a:pPr>
              <a:buSzPct val="25000"/>
              <a:buFont typeface="StarSymbol"/>
              <a:buChar char=""/>
            </a:pPr>
            <a:r>
              <a:rPr lang="en-US" sz="2000">
                <a:solidFill>
                  <a:srgbClr val="ffffff"/>
                </a:solidFill>
                <a:latin typeface="Calibri"/>
              </a:rPr>
              <a:t>Click to edit the outline text format</a:t>
            </a:r>
            <a:endParaRPr/>
          </a:p>
          <a:p>
            <a:pPr lvl="1">
              <a:buSzPct val="25000"/>
              <a:buFont typeface="StarSymbol"/>
              <a:buChar char=""/>
            </a:pPr>
            <a:r>
              <a:rPr lang="en-US" sz="2000">
                <a:solidFill>
                  <a:srgbClr val="ffffff"/>
                </a:solidFill>
                <a:latin typeface="Calibri"/>
              </a:rPr>
              <a:t>Second Outline Level</a:t>
            </a:r>
            <a:endParaRPr/>
          </a:p>
          <a:p>
            <a:pPr lvl="2">
              <a:buSzPct val="25000"/>
              <a:buFont typeface="StarSymbol"/>
              <a:buChar char=""/>
            </a:pPr>
            <a:r>
              <a:rPr lang="en-US" sz="2000">
                <a:solidFill>
                  <a:srgbClr val="ffffff"/>
                </a:solidFill>
                <a:latin typeface="Calibri"/>
              </a:rPr>
              <a:t>Third Outline Level</a:t>
            </a:r>
            <a:endParaRPr/>
          </a:p>
          <a:p>
            <a:pPr lvl="3">
              <a:buSzPct val="25000"/>
              <a:buFont typeface="StarSymbol"/>
              <a:buChar char=""/>
            </a:pPr>
            <a:r>
              <a:rPr lang="en-US" sz="2000">
                <a:solidFill>
                  <a:srgbClr val="ffffff"/>
                </a:solidFill>
                <a:latin typeface="Calibri"/>
              </a:rPr>
              <a:t>Fourth Outline Level</a:t>
            </a:r>
            <a:endParaRPr/>
          </a:p>
          <a:p>
            <a:pPr lvl="4">
              <a:buSzPct val="25000"/>
              <a:buFont typeface="StarSymbol"/>
              <a:buChar char=""/>
            </a:pPr>
            <a:r>
              <a:rPr lang="en-US" sz="2000">
                <a:solidFill>
                  <a:srgbClr val="ffffff"/>
                </a:solidFill>
                <a:latin typeface="Calibri"/>
              </a:rPr>
              <a:t>Fifth Outline Level</a:t>
            </a:r>
            <a:endParaRPr/>
          </a:p>
          <a:p>
            <a:pPr lvl="5">
              <a:buSzPct val="25000"/>
              <a:buFont typeface="StarSymbol"/>
              <a:buChar char=""/>
            </a:pPr>
            <a:r>
              <a:rPr lang="en-US" sz="2000">
                <a:solidFill>
                  <a:srgbClr val="ffffff"/>
                </a:solidFill>
                <a:latin typeface="Calibri"/>
              </a:rPr>
              <a:t>Sixth Outline Level</a:t>
            </a:r>
            <a:endParaRPr/>
          </a:p>
          <a:p>
            <a:pPr>
              <a:lnSpc>
                <a:spcPct val="100000"/>
              </a:lnSpc>
            </a:pPr>
            <a:r>
              <a:rPr lang="en-US" sz="2000">
                <a:solidFill>
                  <a:srgbClr val="ffffff"/>
                </a:solidFill>
                <a:latin typeface="Calibri"/>
              </a:rPr>
              <a:t>Seventh Outline LevelPresenter Name</a:t>
            </a:r>
            <a:endParaRPr/>
          </a:p>
        </p:txBody>
      </p:sp>
      <p:sp>
        <p:nvSpPr>
          <p:cNvPr id="8" name="PlaceHolder 7"/>
          <p:cNvSpPr>
            <a:spLocks noGrp="1"/>
          </p:cNvSpPr>
          <p:nvPr>
            <p:ph type="body"/>
          </p:nvPr>
        </p:nvSpPr>
        <p:spPr>
          <a:xfrm>
            <a:off x="6291720" y="5805360"/>
            <a:ext cx="2114640" cy="431280"/>
          </a:xfrm>
          <a:prstGeom prst="rect">
            <a:avLst/>
          </a:prstGeom>
        </p:spPr>
        <p:txBody>
          <a:bodyPr anchor="ctr"/>
          <a:p>
            <a:pPr>
              <a:buSzPct val="25000"/>
              <a:buFont typeface="StarSymbol"/>
              <a:buChar char=""/>
            </a:pPr>
            <a:r>
              <a:rPr lang="en-US" sz="2000">
                <a:solidFill>
                  <a:srgbClr val="ffffff"/>
                </a:solidFill>
                <a:latin typeface="Calibri"/>
              </a:rPr>
              <a:t>Click to edit the outline text format</a:t>
            </a:r>
            <a:endParaRPr/>
          </a:p>
          <a:p>
            <a:pPr lvl="1">
              <a:buSzPct val="25000"/>
              <a:buFont typeface="StarSymbol"/>
              <a:buChar char=""/>
            </a:pPr>
            <a:r>
              <a:rPr lang="en-US" sz="2000">
                <a:solidFill>
                  <a:srgbClr val="ffffff"/>
                </a:solidFill>
                <a:latin typeface="Calibri"/>
              </a:rPr>
              <a:t>Second Outline Level</a:t>
            </a:r>
            <a:endParaRPr/>
          </a:p>
          <a:p>
            <a:pPr lvl="2">
              <a:buSzPct val="25000"/>
              <a:buFont typeface="StarSymbol"/>
              <a:buChar char=""/>
            </a:pPr>
            <a:r>
              <a:rPr lang="en-US" sz="2000">
                <a:solidFill>
                  <a:srgbClr val="ffffff"/>
                </a:solidFill>
                <a:latin typeface="Calibri"/>
              </a:rPr>
              <a:t>Third Outline Level</a:t>
            </a:r>
            <a:endParaRPr/>
          </a:p>
          <a:p>
            <a:pPr lvl="3">
              <a:buSzPct val="25000"/>
              <a:buFont typeface="StarSymbol"/>
              <a:buChar char=""/>
            </a:pPr>
            <a:r>
              <a:rPr lang="en-US" sz="2000">
                <a:solidFill>
                  <a:srgbClr val="ffffff"/>
                </a:solidFill>
                <a:latin typeface="Calibri"/>
              </a:rPr>
              <a:t>Fourth Outline Level</a:t>
            </a:r>
            <a:endParaRPr/>
          </a:p>
          <a:p>
            <a:pPr lvl="4">
              <a:buSzPct val="25000"/>
              <a:buFont typeface="StarSymbol"/>
              <a:buChar char=""/>
            </a:pPr>
            <a:r>
              <a:rPr lang="en-US" sz="2000">
                <a:solidFill>
                  <a:srgbClr val="ffffff"/>
                </a:solidFill>
                <a:latin typeface="Calibri"/>
              </a:rPr>
              <a:t>Fifth Outline Level</a:t>
            </a:r>
            <a:endParaRPr/>
          </a:p>
          <a:p>
            <a:pPr lvl="5">
              <a:buSzPct val="25000"/>
              <a:buFont typeface="StarSymbol"/>
              <a:buChar char=""/>
            </a:pPr>
            <a:r>
              <a:rPr lang="en-US" sz="2000">
                <a:solidFill>
                  <a:srgbClr val="ffffff"/>
                </a:solidFill>
                <a:latin typeface="Calibri"/>
              </a:rPr>
              <a:t>Sixth Outline Level</a:t>
            </a:r>
            <a:endParaRPr/>
          </a:p>
          <a:p>
            <a:pPr>
              <a:lnSpc>
                <a:spcPct val="100000"/>
              </a:lnSpc>
            </a:pPr>
            <a:r>
              <a:rPr lang="en-US" sz="2000">
                <a:solidFill>
                  <a:srgbClr val="ffffff"/>
                </a:solidFill>
                <a:latin typeface="Calibri"/>
              </a:rPr>
              <a:t>Seventh Outline LevelDate</a:t>
            </a:r>
            <a:endParaRPr/>
          </a:p>
        </p:txBody>
      </p:sp>
    </p:spTree>
  </p:cSld>
  <p:clrMap accent1="accent1" accent2="accent2" accent3="accent3" accent4="accent4" accent5="accent5" accent6="accent6" bg1="lt1" bg2="lt2" folHlink="folHlink" hlink="hlink" tx1="dk1" tx2="dk2"/>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3" name="CustomShape 1"/>
          <p:cNvSpPr/>
          <p:nvPr/>
        </p:nvSpPr>
        <p:spPr>
          <a:xfrm>
            <a:off x="153000" y="171360"/>
            <a:ext cx="8739720" cy="493200"/>
          </a:xfrm>
          <a:prstGeom prst="rect">
            <a:avLst/>
          </a:prstGeom>
          <a:noFill/>
          <a:ln w="9360">
            <a:noFill/>
          </a:ln>
        </p:spPr>
        <p:txBody>
          <a:bodyPr anchor="ctr"/>
          <a:p>
            <a:pPr>
              <a:lnSpc>
                <a:spcPct val="100000"/>
              </a:lnSpc>
            </a:pPr>
            <a:r>
              <a:rPr b="1" lang="en-GB" sz="3200">
                <a:solidFill>
                  <a:srgbClr val="eaeaea"/>
                </a:solidFill>
                <a:latin typeface="Calibri"/>
              </a:rPr>
              <a:t>Click to edit Master title style</a:t>
            </a:r>
            <a:endParaRPr/>
          </a:p>
        </p:txBody>
      </p:sp>
      <p:sp>
        <p:nvSpPr>
          <p:cNvPr id="44" name="CustomShape 2"/>
          <p:cNvSpPr/>
          <p:nvPr/>
        </p:nvSpPr>
        <p:spPr>
          <a:xfrm>
            <a:off x="0" y="0"/>
            <a:ext cx="9143640" cy="836280"/>
          </a:xfrm>
          <a:prstGeom prst="rect">
            <a:avLst/>
          </a:prstGeom>
          <a:solidFill>
            <a:srgbClr val="405b66"/>
          </a:solidFill>
          <a:ln w="19080">
            <a:noFill/>
          </a:ln>
        </p:spPr>
      </p:sp>
      <p:sp>
        <p:nvSpPr>
          <p:cNvPr id="45" name="PlaceHolder 3"/>
          <p:cNvSpPr>
            <a:spLocks noGrp="1"/>
          </p:cNvSpPr>
          <p:nvPr>
            <p:ph type="body"/>
          </p:nvPr>
        </p:nvSpPr>
        <p:spPr>
          <a:xfrm>
            <a:off x="149400" y="1146240"/>
            <a:ext cx="8743680" cy="5099040"/>
          </a:xfrm>
          <a:prstGeom prst="rect">
            <a:avLst/>
          </a:prstGeom>
        </p:spPr>
        <p:txBody>
          <a:bodyPr/>
          <a:p>
            <a:pPr>
              <a:buSzPct val="25000"/>
              <a:buFont typeface="StarSymbol"/>
              <a:buChar char=""/>
            </a:pPr>
            <a:r>
              <a:rPr b="1" lang="en-US" sz="2200">
                <a:solidFill>
                  <a:srgbClr val="404040"/>
                </a:solidFill>
                <a:latin typeface="Calibri"/>
              </a:rPr>
              <a:t>Click to edit the outline text format</a:t>
            </a:r>
            <a:endParaRPr/>
          </a:p>
          <a:p>
            <a:pPr lvl="1">
              <a:buSzPct val="25000"/>
              <a:buFont typeface="StarSymbol"/>
              <a:buChar char=""/>
            </a:pPr>
            <a:r>
              <a:rPr b="1" lang="en-US" sz="2200">
                <a:solidFill>
                  <a:srgbClr val="404040"/>
                </a:solidFill>
                <a:latin typeface="Calibri"/>
              </a:rPr>
              <a:t>Second Outline Level</a:t>
            </a:r>
            <a:endParaRPr/>
          </a:p>
          <a:p>
            <a:pPr lvl="2">
              <a:buSzPct val="25000"/>
              <a:buFont typeface="StarSymbol"/>
              <a:buChar char=""/>
            </a:pPr>
            <a:r>
              <a:rPr b="1" lang="en-US" sz="2200">
                <a:solidFill>
                  <a:srgbClr val="404040"/>
                </a:solidFill>
                <a:latin typeface="Calibri"/>
              </a:rPr>
              <a:t>Third Outline Level</a:t>
            </a:r>
            <a:endParaRPr/>
          </a:p>
          <a:p>
            <a:pPr lvl="3">
              <a:buSzPct val="25000"/>
              <a:buFont typeface="StarSymbol"/>
              <a:buChar char=""/>
            </a:pPr>
            <a:r>
              <a:rPr b="1" lang="en-US" sz="2200">
                <a:solidFill>
                  <a:srgbClr val="404040"/>
                </a:solidFill>
                <a:latin typeface="Calibri"/>
              </a:rPr>
              <a:t>Fourth Outline Level</a:t>
            </a:r>
            <a:endParaRPr/>
          </a:p>
          <a:p>
            <a:pPr lvl="4">
              <a:buSzPct val="25000"/>
              <a:buFont typeface="StarSymbol"/>
              <a:buChar char=""/>
            </a:pPr>
            <a:r>
              <a:rPr b="1" lang="en-US" sz="2200">
                <a:solidFill>
                  <a:srgbClr val="404040"/>
                </a:solidFill>
                <a:latin typeface="Calibri"/>
              </a:rPr>
              <a:t>Fifth Outline Level</a:t>
            </a:r>
            <a:endParaRPr/>
          </a:p>
          <a:p>
            <a:pPr lvl="5">
              <a:buSzPct val="25000"/>
              <a:buFont typeface="StarSymbol"/>
              <a:buChar char=""/>
            </a:pPr>
            <a:r>
              <a:rPr b="1" lang="en-US" sz="2200">
                <a:solidFill>
                  <a:srgbClr val="404040"/>
                </a:solidFill>
                <a:latin typeface="Calibri"/>
              </a:rPr>
              <a:t>Sixth Outline Level</a:t>
            </a:r>
            <a:endParaRPr/>
          </a:p>
          <a:p>
            <a:pPr>
              <a:lnSpc>
                <a:spcPct val="100000"/>
              </a:lnSpc>
              <a:buSzPct val="25000"/>
              <a:buFont typeface="StarSymbol"/>
              <a:buChar char=""/>
            </a:pPr>
            <a:r>
              <a:rPr b="1" lang="en-US" sz="2200">
                <a:solidFill>
                  <a:srgbClr val="404040"/>
                </a:solidFill>
                <a:latin typeface="Calibri"/>
              </a:rPr>
              <a:t>Seventh Outline LevelClick to edit Master text styles</a:t>
            </a:r>
            <a:endParaRPr/>
          </a:p>
          <a:p>
            <a:pPr lvl="1">
              <a:lnSpc>
                <a:spcPct val="100000"/>
              </a:lnSpc>
              <a:buSzPct val="25000"/>
              <a:buFont typeface="StarSymbol"/>
              <a:buChar char=""/>
            </a:pPr>
            <a:r>
              <a:rPr lang="en-US">
                <a:solidFill>
                  <a:srgbClr val="404040"/>
                </a:solidFill>
                <a:latin typeface="Calibri"/>
              </a:rPr>
              <a:t>Second level</a:t>
            </a:r>
            <a:endParaRPr/>
          </a:p>
          <a:p>
            <a:pPr lvl="2">
              <a:lnSpc>
                <a:spcPct val="100000"/>
              </a:lnSpc>
              <a:buSzPct val="25000"/>
              <a:buFont typeface="StarSymbol"/>
              <a:buChar char=""/>
            </a:pPr>
            <a:r>
              <a:rPr lang="en-US">
                <a:solidFill>
                  <a:srgbClr val="404040"/>
                </a:solidFill>
                <a:latin typeface="Calibri"/>
              </a:rPr>
              <a:t>Third level</a:t>
            </a:r>
            <a:endParaRPr/>
          </a:p>
        </p:txBody>
      </p:sp>
      <p:sp>
        <p:nvSpPr>
          <p:cNvPr id="46" name="PlaceHolder 4"/>
          <p:cNvSpPr>
            <a:spLocks noGrp="1"/>
          </p:cNvSpPr>
          <p:nvPr>
            <p:ph type="title"/>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Click to edit the title text formatClick to edit Master title style</a:t>
            </a:r>
            <a:endParaRPr/>
          </a:p>
        </p:txBody>
      </p:sp>
      <p:sp>
        <p:nvSpPr>
          <p:cNvPr id="47" name="Line 5"/>
          <p:cNvSpPr/>
          <p:nvPr/>
        </p:nvSpPr>
        <p:spPr>
          <a:xfrm>
            <a:off x="382320" y="6519960"/>
            <a:ext cx="8268480" cy="0"/>
          </a:xfrm>
          <a:prstGeom prst="line">
            <a:avLst/>
          </a:prstGeom>
          <a:ln w="19080">
            <a:solidFill>
              <a:srgbClr val="c7c7c7"/>
            </a:solidFill>
            <a:round/>
          </a:ln>
        </p:spPr>
      </p:sp>
      <p:sp>
        <p:nvSpPr>
          <p:cNvPr id="48" name="CustomShape 6"/>
          <p:cNvSpPr/>
          <p:nvPr/>
        </p:nvSpPr>
        <p:spPr>
          <a:xfrm>
            <a:off x="7236360" y="6299640"/>
            <a:ext cx="1728000" cy="388080"/>
          </a:xfrm>
          <a:prstGeom prst="rect">
            <a:avLst/>
          </a:prstGeom>
          <a:solidFill>
            <a:srgbClr val="ffffff"/>
          </a:solidFill>
          <a:ln w="9360">
            <a:noFill/>
          </a:ln>
        </p:spPr>
      </p:sp>
      <p:sp>
        <p:nvSpPr>
          <p:cNvPr id="49" name="Line 7"/>
          <p:cNvSpPr/>
          <p:nvPr/>
        </p:nvSpPr>
        <p:spPr>
          <a:xfrm>
            <a:off x="0" y="836640"/>
            <a:ext cx="9144000" cy="0"/>
          </a:xfrm>
          <a:prstGeom prst="line">
            <a:avLst/>
          </a:prstGeom>
          <a:ln w="28440">
            <a:solidFill>
              <a:srgbClr val="eaeaea"/>
            </a:solidFill>
            <a:round/>
          </a:ln>
        </p:spPr>
      </p:sp>
      <p:sp>
        <p:nvSpPr>
          <p:cNvPr id="50" name="CustomShape 8"/>
          <p:cNvSpPr/>
          <p:nvPr/>
        </p:nvSpPr>
        <p:spPr>
          <a:xfrm>
            <a:off x="7712640" y="6407640"/>
            <a:ext cx="215640" cy="215640"/>
          </a:xfrm>
          <a:prstGeom prst="ellipse">
            <a:avLst/>
          </a:prstGeom>
          <a:solidFill>
            <a:srgbClr val="5660a4"/>
          </a:solidFill>
          <a:ln w="19080">
            <a:solidFill>
              <a:srgbClr val="ffffff"/>
            </a:solidFill>
            <a:round/>
          </a:ln>
        </p:spPr>
      </p:sp>
      <p:sp>
        <p:nvSpPr>
          <p:cNvPr id="51" name="CustomShape 9"/>
          <p:cNvSpPr/>
          <p:nvPr/>
        </p:nvSpPr>
        <p:spPr>
          <a:xfrm>
            <a:off x="7578720" y="6407640"/>
            <a:ext cx="215640" cy="215640"/>
          </a:xfrm>
          <a:prstGeom prst="ellipse">
            <a:avLst/>
          </a:prstGeom>
          <a:solidFill>
            <a:srgbClr val="f68a1f"/>
          </a:solidFill>
          <a:ln w="19080">
            <a:solidFill>
              <a:srgbClr val="ffffff"/>
            </a:solidFill>
            <a:round/>
          </a:ln>
        </p:spPr>
      </p:sp>
      <p:sp>
        <p:nvSpPr>
          <p:cNvPr id="52" name="CustomShape 10"/>
          <p:cNvSpPr/>
          <p:nvPr/>
        </p:nvSpPr>
        <p:spPr>
          <a:xfrm>
            <a:off x="7310160" y="6407640"/>
            <a:ext cx="215640" cy="215640"/>
          </a:xfrm>
          <a:prstGeom prst="ellipse">
            <a:avLst/>
          </a:prstGeom>
          <a:solidFill>
            <a:srgbClr val="405b66"/>
          </a:solidFill>
          <a:ln w="19080">
            <a:solidFill>
              <a:srgbClr val="ffffff"/>
            </a:solidFill>
            <a:round/>
          </a:ln>
        </p:spPr>
      </p:sp>
      <p:sp>
        <p:nvSpPr>
          <p:cNvPr id="53" name="CustomShape 11"/>
          <p:cNvSpPr/>
          <p:nvPr/>
        </p:nvSpPr>
        <p:spPr>
          <a:xfrm>
            <a:off x="251640" y="6386760"/>
            <a:ext cx="1626840" cy="250200"/>
          </a:xfrm>
          <a:prstGeom prst="rect">
            <a:avLst/>
          </a:prstGeom>
          <a:solidFill>
            <a:srgbClr val="ffffff"/>
          </a:solidFill>
          <a:ln>
            <a:noFill/>
          </a:ln>
        </p:spPr>
        <p:txBody>
          <a:bodyPr bIns="45000" lIns="90000" rIns="90000" tIns="45000"/>
          <a:p>
            <a:pPr>
              <a:lnSpc>
                <a:spcPct val="100000"/>
              </a:lnSpc>
            </a:pPr>
            <a:r>
              <a:rPr b="1" lang="en-GB" sz="1050">
                <a:solidFill>
                  <a:srgbClr val="bfbfbf"/>
                </a:solidFill>
                <a:latin typeface="Calibri"/>
                <a:ea typeface="ヒラギノ角ゴ Pro W3"/>
              </a:rPr>
              <a:t>Tufin Confidential © 2013</a:t>
            </a:r>
            <a:endParaRPr/>
          </a:p>
        </p:txBody>
      </p:sp>
      <p:sp>
        <p:nvSpPr>
          <p:cNvPr id="54" name="PlaceHolder 12"/>
          <p:cNvSpPr>
            <a:spLocks noGrp="1"/>
          </p:cNvSpPr>
          <p:nvPr>
            <p:ph type="sldNum"/>
          </p:nvPr>
        </p:nvSpPr>
        <p:spPr>
          <a:xfrm>
            <a:off x="7230240" y="6443280"/>
            <a:ext cx="381600" cy="153720"/>
          </a:xfrm>
          <a:prstGeom prst="rect">
            <a:avLst/>
          </a:prstGeom>
        </p:spPr>
        <p:txBody>
          <a:bodyPr anchor="ctr" bIns="45000" lIns="90000" rIns="90000" tIns="45000"/>
          <a:p>
            <a:pPr algn="ctr">
              <a:lnSpc>
                <a:spcPct val="100000"/>
              </a:lnSpc>
            </a:pPr>
            <a:fld id="{140D45F4-6324-40F2-A1BD-18039FA1D92A}" type="slidenum">
              <a:rPr b="1" lang="en-GB" sz="800">
                <a:solidFill>
                  <a:srgbClr val="eaeaea"/>
                </a:solidFill>
                <a:latin typeface="Calibri"/>
                <a:ea typeface="ヒラギノ角ゴ Pro W3"/>
              </a:rPr>
              <a:t>&lt;number&gt;</a:t>
            </a:fld>
            <a:endParaRPr/>
          </a:p>
        </p:txBody>
      </p:sp>
      <p:pic>
        <p:nvPicPr>
          <p:cNvPr descr="" id="55" name="Picture 2"/>
          <p:cNvPicPr/>
          <p:nvPr/>
        </p:nvPicPr>
        <p:blipFill>
          <a:blip r:embed="rId2"/>
          <a:stretch>
            <a:fillRect/>
          </a:stretch>
        </p:blipFill>
        <p:spPr>
          <a:xfrm>
            <a:off x="8012520" y="6299640"/>
            <a:ext cx="883800" cy="334440"/>
          </a:xfrm>
          <a:prstGeom prst="rect">
            <a:avLst/>
          </a:prstGeom>
          <a:ln>
            <a:noFill/>
          </a:ln>
        </p:spPr>
      </p:pic>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90" name="Picture 4"/>
          <p:cNvPicPr/>
          <p:nvPr/>
        </p:nvPicPr>
        <p:blipFill>
          <a:blip r:embed="rId2"/>
          <a:stretch>
            <a:fillRect/>
          </a:stretch>
        </p:blipFill>
        <p:spPr>
          <a:xfrm>
            <a:off x="9360" y="0"/>
            <a:ext cx="9134280" cy="3733920"/>
          </a:xfrm>
          <a:prstGeom prst="rect">
            <a:avLst/>
          </a:prstGeom>
          <a:ln>
            <a:noFill/>
          </a:ln>
        </p:spPr>
      </p:pic>
      <p:sp>
        <p:nvSpPr>
          <p:cNvPr id="91" name="CustomShape 1"/>
          <p:cNvSpPr/>
          <p:nvPr/>
        </p:nvSpPr>
        <p:spPr>
          <a:xfrm>
            <a:off x="0" y="3801240"/>
            <a:ext cx="9143640" cy="3056400"/>
          </a:xfrm>
          <a:prstGeom prst="rect">
            <a:avLst/>
          </a:prstGeom>
          <a:solidFill>
            <a:srgbClr val="405b66"/>
          </a:solidFill>
          <a:ln w="9360">
            <a:noFill/>
          </a:ln>
        </p:spPr>
      </p:sp>
      <p:sp>
        <p:nvSpPr>
          <p:cNvPr id="92" name="Line 2"/>
          <p:cNvSpPr/>
          <p:nvPr/>
        </p:nvSpPr>
        <p:spPr>
          <a:xfrm>
            <a:off x="0" y="3771720"/>
            <a:ext cx="9144000" cy="0"/>
          </a:xfrm>
          <a:prstGeom prst="line">
            <a:avLst/>
          </a:prstGeom>
          <a:ln w="76320">
            <a:solidFill>
              <a:srgbClr val="ffffff"/>
            </a:solidFill>
            <a:round/>
          </a:ln>
        </p:spPr>
      </p:sp>
      <p:sp>
        <p:nvSpPr>
          <p:cNvPr id="93" name="CustomShape 3"/>
          <p:cNvSpPr/>
          <p:nvPr/>
        </p:nvSpPr>
        <p:spPr>
          <a:xfrm>
            <a:off x="871920" y="878400"/>
            <a:ext cx="1985400" cy="1985400"/>
          </a:xfrm>
          <a:prstGeom prst="ellipse">
            <a:avLst/>
          </a:prstGeom>
          <a:solidFill>
            <a:srgbClr val="f68a1f"/>
          </a:solidFill>
          <a:ln w="57240">
            <a:noFill/>
          </a:ln>
        </p:spPr>
      </p:sp>
      <p:pic>
        <p:nvPicPr>
          <p:cNvPr descr="" id="94" name="Picture 14"/>
          <p:cNvPicPr/>
          <p:nvPr/>
        </p:nvPicPr>
        <p:blipFill>
          <a:blip r:embed="rId3"/>
          <a:stretch>
            <a:fillRect/>
          </a:stretch>
        </p:blipFill>
        <p:spPr>
          <a:xfrm>
            <a:off x="1118880" y="1568880"/>
            <a:ext cx="1491480" cy="604440"/>
          </a:xfrm>
          <a:prstGeom prst="rect">
            <a:avLst/>
          </a:prstGeom>
          <a:ln>
            <a:noFill/>
          </a:ln>
        </p:spPr>
      </p:pic>
      <p:sp>
        <p:nvSpPr>
          <p:cNvPr id="95" name="PlaceHolder 4"/>
          <p:cNvSpPr>
            <a:spLocks noGrp="1"/>
          </p:cNvSpPr>
          <p:nvPr>
            <p:ph type="title"/>
          </p:nvPr>
        </p:nvSpPr>
        <p:spPr>
          <a:xfrm>
            <a:off x="728280" y="5287680"/>
            <a:ext cx="7608600" cy="709920"/>
          </a:xfrm>
          <a:prstGeom prst="rect">
            <a:avLst/>
          </a:prstGeom>
        </p:spPr>
        <p:txBody>
          <a:bodyPr anchor="ctr"/>
          <a:p>
            <a:pPr>
              <a:lnSpc>
                <a:spcPct val="100000"/>
              </a:lnSpc>
            </a:pPr>
            <a:r>
              <a:rPr b="1" lang="en-US" sz="6000">
                <a:solidFill>
                  <a:srgbClr val="ffffff"/>
                </a:solidFill>
                <a:latin typeface="Calibri"/>
              </a:rPr>
              <a:t>Click to edit the title text formatThank You!</a:t>
            </a:r>
            <a:endParaRPr/>
          </a:p>
        </p:txBody>
      </p:sp>
      <p:sp>
        <p:nvSpPr>
          <p:cNvPr id="96" name="PlaceHolder 5"/>
          <p:cNvSpPr>
            <a:spLocks noGrp="1"/>
          </p:cNvSpPr>
          <p:nvPr>
            <p:ph type="body"/>
          </p:nvPr>
        </p:nvSpPr>
        <p:spPr>
          <a:xfrm>
            <a:off x="457200" y="1604520"/>
            <a:ext cx="8229240" cy="3977640"/>
          </a:xfrm>
          <a:prstGeom prst="rect">
            <a:avLst/>
          </a:prstGeom>
        </p:spPr>
        <p:txBody>
          <a:bodyPr bIns="0" lIns="0" rIns="0" tIns="0" wrap="non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3.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TextShape 1"/>
          <p:cNvSpPr txBox="1"/>
          <p:nvPr/>
        </p:nvSpPr>
        <p:spPr>
          <a:xfrm>
            <a:off x="728280" y="4172040"/>
            <a:ext cx="8767800" cy="709920"/>
          </a:xfrm>
          <a:prstGeom prst="rect">
            <a:avLst/>
          </a:prstGeom>
        </p:spPr>
        <p:txBody>
          <a:bodyPr anchor="ctr"/>
          <a:p>
            <a:pPr>
              <a:lnSpc>
                <a:spcPct val="100000"/>
              </a:lnSpc>
            </a:pPr>
            <a:r>
              <a:rPr b="1" lang="en-US" sz="4000">
                <a:solidFill>
                  <a:srgbClr val="ffffff"/>
                </a:solidFill>
                <a:latin typeface="Calibri"/>
              </a:rPr>
              <a:t>GNS3 – Graphical Network Simulator</a:t>
            </a:r>
            <a:endParaRPr/>
          </a:p>
        </p:txBody>
      </p:sp>
      <p:sp>
        <p:nvSpPr>
          <p:cNvPr id="137" name="TextShape 2"/>
          <p:cNvSpPr txBox="1"/>
          <p:nvPr/>
        </p:nvSpPr>
        <p:spPr>
          <a:xfrm>
            <a:off x="728640" y="5095800"/>
            <a:ext cx="8009640" cy="468000"/>
          </a:xfrm>
          <a:prstGeom prst="rect">
            <a:avLst/>
          </a:prstGeom>
        </p:spPr>
        <p:txBody>
          <a:bodyPr anchor="ctr"/>
          <a:p>
            <a:pPr algn="r">
              <a:lnSpc>
                <a:spcPct val="100000"/>
              </a:lnSpc>
            </a:pPr>
            <a:r>
              <a:rPr lang="en-US" sz="2000">
                <a:solidFill>
                  <a:srgbClr val="ffffff"/>
                </a:solidFill>
                <a:latin typeface="Calibri"/>
              </a:rPr>
              <a:t>Alexey Eromenko </a:t>
            </a:r>
            <a:r>
              <a:rPr lang="en-US" sz="2400">
                <a:solidFill>
                  <a:srgbClr val="ffffff"/>
                </a:solidFill>
                <a:latin typeface="Calibri"/>
              </a:rPr>
              <a:t>(co-developer of GNS3)</a:t>
            </a:r>
            <a:endParaRPr/>
          </a:p>
        </p:txBody>
      </p:sp>
      <p:sp>
        <p:nvSpPr>
          <p:cNvPr id="138" name="TextShape 3"/>
          <p:cNvSpPr txBox="1"/>
          <p:nvPr/>
        </p:nvSpPr>
        <p:spPr>
          <a:xfrm>
            <a:off x="6291720" y="5805360"/>
            <a:ext cx="2114640" cy="431280"/>
          </a:xfrm>
          <a:prstGeom prst="rect">
            <a:avLst/>
          </a:prstGeom>
        </p:spPr>
        <p:txBody>
          <a:bodyPr anchor="ctr"/>
          <a:p>
            <a:pPr algn="r">
              <a:lnSpc>
                <a:spcPct val="100000"/>
              </a:lnSpc>
            </a:pPr>
            <a:r>
              <a:rPr lang="en-US" sz="2000">
                <a:solidFill>
                  <a:srgbClr val="ffffff"/>
                </a:solidFill>
                <a:latin typeface="Calibri"/>
              </a:rPr>
              <a:t>02.12.2014</a:t>
            </a:r>
            <a:endParaRPr/>
          </a:p>
        </p:txBody>
      </p:sp>
      <p:pic>
        <p:nvPicPr>
          <p:cNvPr descr="" id="139" name="Picture 1"/>
          <p:cNvPicPr/>
          <p:nvPr/>
        </p:nvPicPr>
        <p:blipFill>
          <a:blip r:embed="rId1"/>
          <a:stretch>
            <a:fillRect/>
          </a:stretch>
        </p:blipFill>
        <p:spPr>
          <a:xfrm>
            <a:off x="6716880" y="0"/>
            <a:ext cx="2426760" cy="188424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TextShape 1"/>
          <p:cNvSpPr txBox="1"/>
          <p:nvPr/>
        </p:nvSpPr>
        <p:spPr>
          <a:xfrm>
            <a:off x="7230240" y="6443280"/>
            <a:ext cx="381600" cy="153720"/>
          </a:xfrm>
          <a:prstGeom prst="rect">
            <a:avLst/>
          </a:prstGeom>
        </p:spPr>
        <p:txBody>
          <a:bodyPr anchor="ctr" bIns="45000" lIns="90000" rIns="90000" tIns="45000"/>
          <a:p>
            <a:pPr algn="ctr">
              <a:lnSpc>
                <a:spcPct val="100000"/>
              </a:lnSpc>
            </a:pPr>
            <a:fld id="{E40505D5-D59C-475A-BD95-0CD0BB9B4ABE}" type="slidenum">
              <a:rPr b="1" lang="en-GB" sz="800">
                <a:solidFill>
                  <a:srgbClr val="eaeaea"/>
                </a:solidFill>
                <a:latin typeface="Calibri"/>
                <a:ea typeface="ヒラギノ角ゴ Pro W3"/>
              </a:rPr>
              <a:t>&lt;number&gt;</a:t>
            </a:fld>
            <a:endParaRPr/>
          </a:p>
        </p:txBody>
      </p:sp>
      <p:sp>
        <p:nvSpPr>
          <p:cNvPr id="170" name="TextShape 2"/>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System requirements</a:t>
            </a:r>
            <a:endParaRPr/>
          </a:p>
        </p:txBody>
      </p:sp>
      <p:sp>
        <p:nvSpPr>
          <p:cNvPr id="171" name="TextShape 3"/>
          <p:cNvSpPr txBox="1"/>
          <p:nvPr/>
        </p:nvSpPr>
        <p:spPr>
          <a:xfrm>
            <a:off x="149400" y="1146240"/>
            <a:ext cx="8743680" cy="3272760"/>
          </a:xfrm>
          <a:prstGeom prst="rect">
            <a:avLst/>
          </a:prstGeom>
        </p:spPr>
        <p:txBody>
          <a:bodyPr/>
          <a:p>
            <a:pPr>
              <a:lnSpc>
                <a:spcPct val="100000"/>
              </a:lnSpc>
              <a:buSzPct val="25000"/>
              <a:buFont typeface="StarSymbol"/>
              <a:buChar char=""/>
            </a:pPr>
            <a:r>
              <a:rPr b="1" lang="en-US" sz="2400">
                <a:solidFill>
                  <a:srgbClr val="404040"/>
                </a:solidFill>
                <a:latin typeface="Calibri"/>
              </a:rPr>
              <a:t>It can run on desktop (or laptop): </a:t>
            </a:r>
            <a:endParaRPr/>
          </a:p>
          <a:p>
            <a:endParaRPr/>
          </a:p>
          <a:p>
            <a:pPr lvl="1">
              <a:lnSpc>
                <a:spcPct val="100000"/>
              </a:lnSpc>
              <a:buSzPct val="25000"/>
              <a:buFont typeface="StarSymbol"/>
              <a:buChar char=""/>
            </a:pPr>
            <a:r>
              <a:rPr lang="en-US" sz="2000">
                <a:solidFill>
                  <a:srgbClr val="404040"/>
                </a:solidFill>
                <a:latin typeface="Calibri"/>
              </a:rPr>
              <a:t>If you have low RAM (under 8 GB), you may be forced to use older guest virtual machines, such as Cisco IOS 3600 v12.0 images instead of v15.1 c7200 images, and older operating systems (Linux from 2003) and Windows 2000/XP.</a:t>
            </a:r>
            <a:endParaRPr/>
          </a:p>
          <a:p>
            <a:pPr lvl="1">
              <a:lnSpc>
                <a:spcPct val="100000"/>
              </a:lnSpc>
              <a:buSzPct val="25000"/>
              <a:buFont typeface="StarSymbol"/>
              <a:buChar char=""/>
            </a:pPr>
            <a:r>
              <a:rPr lang="en-US" sz="2000">
                <a:solidFill>
                  <a:srgbClr val="404040"/>
                </a:solidFill>
                <a:latin typeface="Calibri"/>
              </a:rPr>
              <a:t>More CPU cores is very helpful.</a:t>
            </a:r>
            <a:endParaRPr/>
          </a:p>
          <a:p>
            <a:pPr lvl="1">
              <a:lnSpc>
                <a:spcPct val="100000"/>
              </a:lnSpc>
              <a:buSzPct val="25000"/>
              <a:buFont typeface="StarSymbol"/>
              <a:buChar char=""/>
            </a:pPr>
            <a:r>
              <a:rPr lang="en-US" sz="2000">
                <a:solidFill>
                  <a:srgbClr val="404040"/>
                </a:solidFill>
                <a:latin typeface="Calibri"/>
              </a:rPr>
              <a:t>More RAM allows to build bigger topologies.</a:t>
            </a:r>
            <a:endParaRPr/>
          </a:p>
          <a:p>
            <a:pPr lvl="1">
              <a:lnSpc>
                <a:spcPct val="100000"/>
              </a:lnSpc>
              <a:buSzPct val="25000"/>
              <a:buFont typeface="StarSymbol"/>
              <a:buChar char=""/>
            </a:pPr>
            <a:r>
              <a:rPr lang="en-US" sz="2000">
                <a:solidFill>
                  <a:srgbClr val="404040"/>
                </a:solidFill>
                <a:latin typeface="Calibri"/>
              </a:rPr>
              <a:t>Quad core CPU with 16 GB of RAM is today’s standard for high-end computing.</a:t>
            </a:r>
            <a:endParaRPr/>
          </a:p>
          <a:p>
            <a:pPr lvl="1">
              <a:lnSpc>
                <a:spcPct val="100000"/>
              </a:lnSpc>
              <a:buSzPct val="25000"/>
              <a:buFont typeface="StarSymbol"/>
              <a:buChar char=""/>
            </a:pPr>
            <a:r>
              <a:rPr lang="en-US" sz="2000">
                <a:solidFill>
                  <a:srgbClr val="404040"/>
                </a:solidFill>
                <a:latin typeface="Calibri"/>
              </a:rPr>
              <a:t>Some virtual machines (Cisco Nexus) take huge amounts of RAM… 2 GB each!</a:t>
            </a:r>
            <a:endParaRPr/>
          </a:p>
          <a:p>
            <a:pPr lvl="1">
              <a:lnSpc>
                <a:spcPct val="100000"/>
              </a:lnSpc>
              <a:buSzPct val="25000"/>
              <a:buFont typeface="StarSymbol"/>
              <a:buChar char=""/>
            </a:pPr>
            <a:r>
              <a:rPr lang="en-US" sz="2000">
                <a:solidFill>
                  <a:srgbClr val="404040"/>
                </a:solidFill>
                <a:latin typeface="Calibri"/>
              </a:rPr>
              <a:t>Newer Cisco IOS v15 takes 512 MB of RAM vs 32 MB RAM for older Cisco IOS.</a:t>
            </a:r>
            <a:endParaRPr/>
          </a:p>
          <a:p>
            <a:pPr lvl="1">
              <a:lnSpc>
                <a:spcPct val="100000"/>
              </a:lnSpc>
              <a:buSzPct val="25000"/>
              <a:buFont typeface="StarSymbol"/>
              <a:buChar char=""/>
            </a:pPr>
            <a:r>
              <a:rPr lang="en-US" sz="2000">
                <a:solidFill>
                  <a:srgbClr val="404040"/>
                </a:solidFill>
                <a:latin typeface="Calibri"/>
              </a:rPr>
              <a:t>Make sure you configure “idle-PC” for Cisco IOS Routers. (later on that…)</a:t>
            </a:r>
            <a:endParaRPr/>
          </a:p>
          <a:p>
            <a:pPr>
              <a:lnSpc>
                <a:spcPct val="100000"/>
              </a:lnSpc>
            </a:pPr>
            <a:endParaRPr/>
          </a:p>
        </p:txBody>
      </p:sp>
    </p:spTree>
  </p:cSld>
  <p:transition spd="med">
    <p:fade/>
  </p:transition>
  <p:timing>
    <p:tnLst>
      <p:par>
        <p:cTn dur="indefinite" id="17" nodeType="tmRoot" restart="never">
          <p:childTnLst>
            <p:seq>
              <p:cTn id="18"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TextShape 1"/>
          <p:cNvSpPr txBox="1"/>
          <p:nvPr/>
        </p:nvSpPr>
        <p:spPr>
          <a:xfrm>
            <a:off x="7230240" y="6443280"/>
            <a:ext cx="381600" cy="153720"/>
          </a:xfrm>
          <a:prstGeom prst="rect">
            <a:avLst/>
          </a:prstGeom>
        </p:spPr>
        <p:txBody>
          <a:bodyPr anchor="ctr" bIns="45000" lIns="90000" rIns="90000" tIns="45000"/>
          <a:p>
            <a:pPr algn="ctr">
              <a:lnSpc>
                <a:spcPct val="100000"/>
              </a:lnSpc>
            </a:pPr>
            <a:fld id="{F318FE05-961B-4597-91AD-9FAB59ABD029}" type="slidenum">
              <a:rPr b="1" lang="en-GB" sz="800">
                <a:solidFill>
                  <a:srgbClr val="eaeaea"/>
                </a:solidFill>
                <a:latin typeface="Calibri"/>
                <a:ea typeface="ヒラギノ角ゴ Pro W3"/>
              </a:rPr>
              <a:t>&lt;number&gt;</a:t>
            </a:fld>
            <a:endParaRPr/>
          </a:p>
        </p:txBody>
      </p:sp>
      <p:sp>
        <p:nvSpPr>
          <p:cNvPr id="173" name="TextShape 2"/>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System requirements</a:t>
            </a:r>
            <a:endParaRPr/>
          </a:p>
        </p:txBody>
      </p:sp>
      <p:sp>
        <p:nvSpPr>
          <p:cNvPr id="174" name="CustomShape 3"/>
          <p:cNvSpPr/>
          <p:nvPr/>
        </p:nvSpPr>
        <p:spPr>
          <a:xfrm>
            <a:off x="149400" y="936000"/>
            <a:ext cx="8617320" cy="5506920"/>
          </a:xfrm>
          <a:prstGeom prst="rect">
            <a:avLst/>
          </a:prstGeom>
          <a:noFill/>
          <a:ln w="9360">
            <a:noFill/>
          </a:ln>
        </p:spPr>
        <p:txBody>
          <a:bodyPr/>
          <a:p>
            <a:pPr>
              <a:lnSpc>
                <a:spcPct val="100000"/>
              </a:lnSpc>
              <a:buSzPct val="25000"/>
              <a:buFont typeface="StarSymbol"/>
              <a:buChar char=""/>
            </a:pPr>
            <a:r>
              <a:rPr b="1" lang="en-GB" sz="2400">
                <a:solidFill>
                  <a:srgbClr val="404040"/>
                </a:solidFill>
                <a:latin typeface="Calibri"/>
              </a:rPr>
              <a:t>It can run on big iron servers: </a:t>
            </a:r>
            <a:endParaRPr/>
          </a:p>
          <a:p>
            <a:pPr lvl="1">
              <a:lnSpc>
                <a:spcPct val="100000"/>
              </a:lnSpc>
              <a:buSzPct val="25000"/>
              <a:buFont typeface="StarSymbol"/>
              <a:buChar char=""/>
            </a:pPr>
            <a:r>
              <a:rPr lang="en-GB" sz="2000">
                <a:solidFill>
                  <a:srgbClr val="404040"/>
                </a:solidFill>
                <a:latin typeface="Calibri"/>
              </a:rPr>
              <a:t>You can run GNS3 on 128 vCPUs with 1 TB of RAM to build huge topologies on Linux hosts.</a:t>
            </a:r>
            <a:endParaRPr/>
          </a:p>
          <a:p>
            <a:pPr lvl="1">
              <a:lnSpc>
                <a:spcPct val="100000"/>
              </a:lnSpc>
              <a:buSzPct val="25000"/>
              <a:buFont typeface="StarSymbol"/>
              <a:buChar char=""/>
            </a:pPr>
            <a:r>
              <a:rPr lang="en-GB" sz="2000">
                <a:solidFill>
                  <a:srgbClr val="404040"/>
                </a:solidFill>
                <a:latin typeface="Calibri"/>
              </a:rPr>
              <a:t>Alternatively, you can daisy-chain multiple hosts (desktops or small servers) to build huge topologies.</a:t>
            </a:r>
            <a:endParaRPr/>
          </a:p>
          <a:p>
            <a:pPr lvl="1">
              <a:lnSpc>
                <a:spcPct val="100000"/>
              </a:lnSpc>
              <a:buSzPct val="25000"/>
              <a:buFont typeface="StarSymbol"/>
              <a:buChar char=""/>
            </a:pPr>
            <a:r>
              <a:rPr lang="en-GB" sz="2000">
                <a:solidFill>
                  <a:srgbClr val="404040"/>
                </a:solidFill>
                <a:latin typeface="Calibri"/>
              </a:rPr>
              <a:t>I don’t recommend to run GNS3 on ESX servers, as VMware network bridge filters some packets at layer 2, and it may require additional configuration.</a:t>
            </a:r>
            <a:endParaRPr/>
          </a:p>
          <a:p>
            <a:pPr>
              <a:lnSpc>
                <a:spcPct val="100000"/>
              </a:lnSpc>
            </a:pPr>
            <a:endParaRPr/>
          </a:p>
          <a:p>
            <a:pPr>
              <a:lnSpc>
                <a:spcPct val="100000"/>
              </a:lnSpc>
            </a:pPr>
            <a:endParaRPr/>
          </a:p>
        </p:txBody>
      </p:sp>
    </p:spTree>
  </p:cSld>
  <p:transition spd="med">
    <p:fade/>
  </p:transition>
  <p:timing>
    <p:tnLst>
      <p:par>
        <p:cTn dur="indefinite" id="19" nodeType="tmRoot" restart="never">
          <p:childTnLst>
            <p:seq>
              <p:cTn id="20"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7230240" y="6443280"/>
            <a:ext cx="381600" cy="153720"/>
          </a:xfrm>
          <a:prstGeom prst="rect">
            <a:avLst/>
          </a:prstGeom>
        </p:spPr>
        <p:txBody>
          <a:bodyPr anchor="ctr" bIns="45000" lIns="90000" rIns="90000" tIns="45000"/>
          <a:p>
            <a:pPr algn="ctr">
              <a:lnSpc>
                <a:spcPct val="100000"/>
              </a:lnSpc>
            </a:pPr>
            <a:fld id="{A7BB3826-4224-4341-BD12-4403BBED1737}" type="slidenum">
              <a:rPr b="1" lang="en-GB" sz="800">
                <a:solidFill>
                  <a:srgbClr val="eaeaea"/>
                </a:solidFill>
                <a:latin typeface="Calibri"/>
                <a:ea typeface="ヒラギノ角ゴ Pro W3"/>
              </a:rPr>
              <a:t>&lt;number&gt;</a:t>
            </a:fld>
            <a:endParaRPr/>
          </a:p>
        </p:txBody>
      </p:sp>
      <p:sp>
        <p:nvSpPr>
          <p:cNvPr id="176" name="TextShape 2"/>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Adding a simple Cisco IOS router</a:t>
            </a:r>
            <a:endParaRPr/>
          </a:p>
        </p:txBody>
      </p:sp>
      <p:sp>
        <p:nvSpPr>
          <p:cNvPr id="177" name="TextShape 3"/>
          <p:cNvSpPr txBox="1"/>
          <p:nvPr/>
        </p:nvSpPr>
        <p:spPr>
          <a:xfrm>
            <a:off x="149400" y="1146240"/>
            <a:ext cx="8743680" cy="5099040"/>
          </a:xfrm>
          <a:prstGeom prst="rect">
            <a:avLst/>
          </a:prstGeom>
        </p:spPr>
        <p:txBody>
          <a:bodyPr/>
          <a:p>
            <a:pPr>
              <a:lnSpc>
                <a:spcPct val="100000"/>
              </a:lnSpc>
              <a:buSzPct val="25000"/>
              <a:buFont typeface="StarSymbol"/>
              <a:buChar char=""/>
            </a:pPr>
            <a:r>
              <a:rPr b="1" lang="en-US" sz="2400">
                <a:solidFill>
                  <a:srgbClr val="404040"/>
                </a:solidFill>
                <a:latin typeface="Calibri"/>
              </a:rPr>
              <a:t>In GNS3 main windows go to “Edit-&gt;IOS images and hypervisors”</a:t>
            </a:r>
            <a:endParaRPr/>
          </a:p>
          <a:p>
            <a:pPr lvl="1">
              <a:lnSpc>
                <a:spcPct val="100000"/>
              </a:lnSpc>
              <a:buSzPct val="25000"/>
              <a:buFont typeface="StarSymbol"/>
              <a:buChar char=""/>
            </a:pPr>
            <a:r>
              <a:rPr lang="en-US" sz="2000">
                <a:solidFill>
                  <a:srgbClr val="404040"/>
                </a:solidFill>
                <a:latin typeface="Calibri"/>
              </a:rPr>
              <a:t>In “IOS images” tab click on “…” button and choose Cisco IOS image.</a:t>
            </a:r>
            <a:endParaRPr/>
          </a:p>
          <a:p>
            <a:pPr lvl="1">
              <a:lnSpc>
                <a:spcPct val="100000"/>
              </a:lnSpc>
              <a:buSzPct val="25000"/>
              <a:buFont typeface="StarSymbol"/>
              <a:buChar char=""/>
            </a:pPr>
            <a:r>
              <a:rPr lang="en-US" sz="2000">
                <a:solidFill>
                  <a:srgbClr val="404040"/>
                </a:solidFill>
                <a:latin typeface="Calibri"/>
              </a:rPr>
              <a:t>[Optionally] After that you can calculate “idle-PC” value, which lowers CPU usage and allows to save power.</a:t>
            </a:r>
            <a:endParaRPr/>
          </a:p>
          <a:p>
            <a:pPr>
              <a:lnSpc>
                <a:spcPct val="100000"/>
              </a:lnSpc>
            </a:pPr>
            <a:endParaRPr/>
          </a:p>
        </p:txBody>
      </p:sp>
      <p:pic>
        <p:nvPicPr>
          <p:cNvPr descr="" id="178" name="Picture 5"/>
          <p:cNvPicPr/>
          <p:nvPr/>
        </p:nvPicPr>
        <p:blipFill>
          <a:blip r:embed="rId1"/>
          <a:stretch>
            <a:fillRect/>
          </a:stretch>
        </p:blipFill>
        <p:spPr>
          <a:xfrm>
            <a:off x="446400" y="2211480"/>
            <a:ext cx="6783840" cy="4985640"/>
          </a:xfrm>
          <a:prstGeom prst="rect">
            <a:avLst/>
          </a:prstGeom>
          <a:ln>
            <a:noFill/>
          </a:ln>
        </p:spPr>
      </p:pic>
    </p:spTree>
  </p:cSld>
  <p:transition spd="med">
    <p:fade/>
  </p:transition>
  <p:timing>
    <p:tnLst>
      <p:par>
        <p:cTn dur="indefinite" id="21" nodeType="tmRoot" restart="never">
          <p:childTnLst>
            <p:seq>
              <p:cTn id="22"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7230240" y="6443280"/>
            <a:ext cx="381600" cy="153720"/>
          </a:xfrm>
          <a:prstGeom prst="rect">
            <a:avLst/>
          </a:prstGeom>
        </p:spPr>
        <p:txBody>
          <a:bodyPr anchor="ctr" bIns="45000" lIns="90000" rIns="90000" tIns="45000"/>
          <a:p>
            <a:pPr algn="ctr">
              <a:lnSpc>
                <a:spcPct val="100000"/>
              </a:lnSpc>
            </a:pPr>
            <a:fld id="{8AA27113-4F14-45BD-8438-9E22515B0AFD}" type="slidenum">
              <a:rPr b="1" lang="en-GB" sz="800">
                <a:solidFill>
                  <a:srgbClr val="eaeaea"/>
                </a:solidFill>
                <a:latin typeface="Calibri"/>
                <a:ea typeface="ヒラギノ角ゴ Pro W3"/>
              </a:rPr>
              <a:t>&lt;number&gt;</a:t>
            </a:fld>
            <a:endParaRPr/>
          </a:p>
        </p:txBody>
      </p:sp>
      <p:sp>
        <p:nvSpPr>
          <p:cNvPr id="180" name="TextShape 2"/>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Adding a VirtualBox machine</a:t>
            </a:r>
            <a:endParaRPr/>
          </a:p>
        </p:txBody>
      </p:sp>
      <p:sp>
        <p:nvSpPr>
          <p:cNvPr id="181" name="TextShape 3"/>
          <p:cNvSpPr txBox="1"/>
          <p:nvPr/>
        </p:nvSpPr>
        <p:spPr>
          <a:xfrm>
            <a:off x="149400" y="958320"/>
            <a:ext cx="8743680" cy="5099040"/>
          </a:xfrm>
          <a:prstGeom prst="rect">
            <a:avLst/>
          </a:prstGeom>
        </p:spPr>
        <p:txBody>
          <a:bodyPr/>
          <a:p>
            <a:pPr>
              <a:lnSpc>
                <a:spcPct val="100000"/>
              </a:lnSpc>
              <a:buSzPct val="25000"/>
              <a:buFont typeface="StarSymbol"/>
              <a:buChar char=""/>
            </a:pPr>
            <a:r>
              <a:rPr b="1" lang="en-US" sz="2400">
                <a:solidFill>
                  <a:srgbClr val="404040"/>
                </a:solidFill>
                <a:latin typeface="Calibri"/>
              </a:rPr>
              <a:t>If you want Windows/Linux/Tufin OS</a:t>
            </a:r>
            <a:endParaRPr/>
          </a:p>
          <a:p>
            <a:pPr>
              <a:lnSpc>
                <a:spcPct val="100000"/>
              </a:lnSpc>
              <a:buSzPct val="25000"/>
              <a:buFont typeface="StarSymbol"/>
              <a:buChar char=""/>
            </a:pPr>
            <a:r>
              <a:rPr b="1" lang="en-US" sz="2400">
                <a:solidFill>
                  <a:srgbClr val="404040"/>
                </a:solidFill>
                <a:latin typeface="Calibri"/>
              </a:rPr>
              <a:t>In GNS3 main windows go to “Edit-&gt;preferences”</a:t>
            </a:r>
            <a:endParaRPr/>
          </a:p>
          <a:p>
            <a:pPr lvl="1">
              <a:lnSpc>
                <a:spcPct val="100000"/>
              </a:lnSpc>
              <a:buSzPct val="25000"/>
              <a:buFont typeface="StarSymbol"/>
              <a:buChar char=""/>
            </a:pPr>
            <a:r>
              <a:rPr lang="en-US" sz="2000">
                <a:solidFill>
                  <a:srgbClr val="404040"/>
                </a:solidFill>
                <a:latin typeface="Calibri"/>
              </a:rPr>
              <a:t>Go to “VirtualBox-&gt;VirtualBox guest” tab.</a:t>
            </a:r>
            <a:endParaRPr/>
          </a:p>
          <a:p>
            <a:pPr lvl="1">
              <a:lnSpc>
                <a:spcPct val="100000"/>
              </a:lnSpc>
              <a:buSzPct val="25000"/>
              <a:buFont typeface="StarSymbol"/>
              <a:buChar char=""/>
            </a:pPr>
            <a:r>
              <a:rPr lang="en-US" sz="2000">
                <a:solidFill>
                  <a:srgbClr val="404040"/>
                </a:solidFill>
                <a:latin typeface="Calibri"/>
              </a:rPr>
              <a:t>Click “Refresh VM list”, then choose your VM from VM List drop-down and input identifier name (usually similar to VM name) and click “Save”&amp;“OK”.</a:t>
            </a:r>
            <a:endParaRPr/>
          </a:p>
          <a:p>
            <a:pPr>
              <a:lnSpc>
                <a:spcPct val="100000"/>
              </a:lnSpc>
            </a:pPr>
            <a:endParaRPr/>
          </a:p>
        </p:txBody>
      </p:sp>
      <p:pic>
        <p:nvPicPr>
          <p:cNvPr descr="" id="182" name="Picture 4"/>
          <p:cNvPicPr/>
          <p:nvPr/>
        </p:nvPicPr>
        <p:blipFill>
          <a:blip r:embed="rId1"/>
          <a:stretch>
            <a:fillRect/>
          </a:stretch>
        </p:blipFill>
        <p:spPr>
          <a:xfrm>
            <a:off x="443520" y="2808000"/>
            <a:ext cx="5892480" cy="4534200"/>
          </a:xfrm>
          <a:prstGeom prst="rect">
            <a:avLst/>
          </a:prstGeom>
          <a:ln>
            <a:noFill/>
          </a:ln>
        </p:spPr>
      </p:pic>
    </p:spTree>
  </p:cSld>
  <p:transition spd="med">
    <p:fade/>
  </p:transition>
  <p:timing>
    <p:tnLst>
      <p:par>
        <p:cTn dur="indefinite" id="23" nodeType="tmRoot" restart="never">
          <p:childTnLst>
            <p:seq>
              <p:cTn id="24"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TextShape 1"/>
          <p:cNvSpPr txBox="1"/>
          <p:nvPr/>
        </p:nvSpPr>
        <p:spPr>
          <a:xfrm>
            <a:off x="7230240" y="6443280"/>
            <a:ext cx="381600" cy="153720"/>
          </a:xfrm>
          <a:prstGeom prst="rect">
            <a:avLst/>
          </a:prstGeom>
        </p:spPr>
        <p:txBody>
          <a:bodyPr anchor="ctr" bIns="45000" lIns="90000" rIns="90000" tIns="45000"/>
          <a:p>
            <a:pPr algn="ctr">
              <a:lnSpc>
                <a:spcPct val="100000"/>
              </a:lnSpc>
            </a:pPr>
            <a:fld id="{A894EBD5-2BF6-4F0F-9050-22C925C07B14}" type="slidenum">
              <a:rPr b="1" lang="en-GB" sz="800">
                <a:solidFill>
                  <a:srgbClr val="eaeaea"/>
                </a:solidFill>
                <a:latin typeface="Calibri"/>
                <a:ea typeface="ヒラギノ角ゴ Pro W3"/>
              </a:rPr>
              <a:t>&lt;number&gt;</a:t>
            </a:fld>
            <a:endParaRPr/>
          </a:p>
        </p:txBody>
      </p:sp>
      <p:sp>
        <p:nvSpPr>
          <p:cNvPr id="184" name="TextShape 2"/>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Simple topology -- adding devices</a:t>
            </a:r>
            <a:endParaRPr/>
          </a:p>
        </p:txBody>
      </p:sp>
      <p:sp>
        <p:nvSpPr>
          <p:cNvPr id="185" name="TextShape 3"/>
          <p:cNvSpPr txBox="1"/>
          <p:nvPr/>
        </p:nvSpPr>
        <p:spPr>
          <a:xfrm>
            <a:off x="149400" y="1146240"/>
            <a:ext cx="8743680" cy="5099040"/>
          </a:xfrm>
          <a:prstGeom prst="rect">
            <a:avLst/>
          </a:prstGeom>
        </p:spPr>
        <p:txBody>
          <a:bodyPr/>
          <a:p>
            <a:pPr>
              <a:lnSpc>
                <a:spcPct val="100000"/>
              </a:lnSpc>
              <a:buSzPct val="25000"/>
              <a:buFont typeface="StarSymbol"/>
              <a:buChar char=""/>
            </a:pPr>
            <a:r>
              <a:rPr b="1" lang="en-US" sz="2400">
                <a:solidFill>
                  <a:srgbClr val="404040"/>
                </a:solidFill>
                <a:latin typeface="Calibri"/>
              </a:rPr>
              <a:t>Adding devices to topology</a:t>
            </a:r>
            <a:endParaRPr/>
          </a:p>
          <a:p>
            <a:pPr lvl="1">
              <a:lnSpc>
                <a:spcPct val="100000"/>
              </a:lnSpc>
              <a:buSzPct val="25000"/>
              <a:buFont typeface="StarSymbol"/>
              <a:buChar char=""/>
            </a:pPr>
            <a:r>
              <a:rPr lang="en-US" sz="2000">
                <a:solidFill>
                  <a:srgbClr val="404040"/>
                </a:solidFill>
                <a:latin typeface="Calibri"/>
              </a:rPr>
              <a:t>How to build a simple network having two pcs on different networks connected by the router added before</a:t>
            </a:r>
            <a:endParaRPr/>
          </a:p>
          <a:p>
            <a:endParaRPr/>
          </a:p>
          <a:p>
            <a:pPr lvl="1">
              <a:lnSpc>
                <a:spcPct val="100000"/>
              </a:lnSpc>
              <a:buSzPct val="25000"/>
              <a:buFont typeface="StarSymbol"/>
              <a:buChar char=""/>
            </a:pPr>
            <a:r>
              <a:rPr lang="en-US" sz="2000">
                <a:solidFill>
                  <a:srgbClr val="404040"/>
                </a:solidFill>
                <a:latin typeface="Calibri"/>
              </a:rPr>
              <a:t>Just drag-n-drop devices from “All devices” window to the “topology”.</a:t>
            </a:r>
            <a:endParaRPr/>
          </a:p>
          <a:p>
            <a:pPr lvl="1">
              <a:lnSpc>
                <a:spcPct val="100000"/>
              </a:lnSpc>
              <a:buSzPct val="25000"/>
              <a:buFont typeface="StarSymbol"/>
              <a:buChar char=""/>
            </a:pPr>
            <a:r>
              <a:rPr lang="en-US" sz="2000">
                <a:solidFill>
                  <a:srgbClr val="404040"/>
                </a:solidFill>
                <a:latin typeface="Calibri"/>
              </a:rPr>
              <a:t>In some cases, you will have to configure devices (esp. IOS routers) with the proper network cards or modules.</a:t>
            </a:r>
            <a:endParaRPr/>
          </a:p>
          <a:p>
            <a:endParaRPr/>
          </a:p>
          <a:p>
            <a:pPr lvl="1">
              <a:lnSpc>
                <a:spcPct val="100000"/>
              </a:lnSpc>
              <a:buSzPct val="25000"/>
              <a:buFont typeface="StarSymbol"/>
              <a:buChar char=""/>
            </a:pPr>
            <a:r>
              <a:rPr lang="en-US" sz="2000">
                <a:solidFill>
                  <a:srgbClr val="404040"/>
                </a:solidFill>
                <a:latin typeface="Calibri"/>
              </a:rPr>
              <a:t>Then choose “cable” icon, and connect those devices.</a:t>
            </a:r>
            <a:endParaRPr/>
          </a:p>
          <a:p>
            <a:endParaRPr/>
          </a:p>
          <a:p>
            <a:pPr lvl="1">
              <a:lnSpc>
                <a:spcPct val="100000"/>
              </a:lnSpc>
              <a:buSzPct val="25000"/>
              <a:buFont typeface="StarSymbol"/>
              <a:buChar char=""/>
            </a:pPr>
            <a:r>
              <a:rPr lang="en-US" sz="2000">
                <a:solidFill>
                  <a:srgbClr val="404040"/>
                </a:solidFill>
                <a:latin typeface="Calibri"/>
              </a:rPr>
              <a:t>When finished drawing topology, click “START”</a:t>
            </a:r>
            <a:endParaRPr/>
          </a:p>
          <a:p>
            <a:pPr>
              <a:lnSpc>
                <a:spcPct val="100000"/>
              </a:lnSpc>
            </a:pPr>
            <a:endParaRPr/>
          </a:p>
        </p:txBody>
      </p:sp>
    </p:spTree>
  </p:cSld>
  <p:transition spd="med">
    <p:fade/>
  </p:transition>
  <p:timing>
    <p:tnLst>
      <p:par>
        <p:cTn dur="indefinite" id="25" nodeType="tmRoot" restart="never">
          <p:childTnLst>
            <p:seq>
              <p:cTn id="26"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TextShape 1"/>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Adding devices and cables</a:t>
            </a:r>
            <a:endParaRPr/>
          </a:p>
        </p:txBody>
      </p:sp>
      <p:sp>
        <p:nvSpPr>
          <p:cNvPr id="187" name="TextShape 2"/>
          <p:cNvSpPr txBox="1"/>
          <p:nvPr/>
        </p:nvSpPr>
        <p:spPr>
          <a:xfrm>
            <a:off x="7230240" y="6443280"/>
            <a:ext cx="381600" cy="153720"/>
          </a:xfrm>
          <a:prstGeom prst="rect">
            <a:avLst/>
          </a:prstGeom>
        </p:spPr>
        <p:txBody>
          <a:bodyPr anchor="ctr" bIns="45000" lIns="90000" rIns="90000" tIns="45000"/>
          <a:p>
            <a:pPr algn="ctr">
              <a:lnSpc>
                <a:spcPct val="100000"/>
              </a:lnSpc>
            </a:pPr>
            <a:fld id="{50F62709-BEEF-440E-8997-21020F40AA49}" type="slidenum">
              <a:rPr b="1" lang="en-GB" sz="800">
                <a:solidFill>
                  <a:srgbClr val="eaeaea"/>
                </a:solidFill>
                <a:latin typeface="Calibri"/>
                <a:ea typeface="ヒラギノ角ゴ Pro W3"/>
              </a:rPr>
              <a:t>&lt;number&gt;</a:t>
            </a:fld>
            <a:endParaRPr/>
          </a:p>
        </p:txBody>
      </p:sp>
      <p:pic>
        <p:nvPicPr>
          <p:cNvPr descr="" id="188" name="Picture 4"/>
          <p:cNvPicPr/>
          <p:nvPr/>
        </p:nvPicPr>
        <p:blipFill>
          <a:blip r:embed="rId1"/>
          <a:stretch>
            <a:fillRect/>
          </a:stretch>
        </p:blipFill>
        <p:spPr>
          <a:xfrm>
            <a:off x="0" y="917640"/>
            <a:ext cx="9167760" cy="576000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TextShape 1"/>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Configuring Cisco IOS router slots &amp; modules</a:t>
            </a:r>
            <a:endParaRPr/>
          </a:p>
        </p:txBody>
      </p:sp>
      <p:sp>
        <p:nvSpPr>
          <p:cNvPr id="190" name="TextShape 2"/>
          <p:cNvSpPr txBox="1"/>
          <p:nvPr/>
        </p:nvSpPr>
        <p:spPr>
          <a:xfrm>
            <a:off x="7230240" y="6443280"/>
            <a:ext cx="381600" cy="153720"/>
          </a:xfrm>
          <a:prstGeom prst="rect">
            <a:avLst/>
          </a:prstGeom>
        </p:spPr>
        <p:txBody>
          <a:bodyPr anchor="ctr" bIns="45000" lIns="90000" rIns="90000" tIns="45000"/>
          <a:p>
            <a:pPr algn="ctr">
              <a:lnSpc>
                <a:spcPct val="100000"/>
              </a:lnSpc>
            </a:pPr>
            <a:fld id="{EB64FACB-590B-4DDC-8761-3ECA50735E21}" type="slidenum">
              <a:rPr b="1" lang="en-GB" sz="800">
                <a:solidFill>
                  <a:srgbClr val="eaeaea"/>
                </a:solidFill>
                <a:latin typeface="Calibri"/>
                <a:ea typeface="ヒラギノ角ゴ Pro W3"/>
              </a:rPr>
              <a:t>&lt;number&gt;</a:t>
            </a:fld>
            <a:endParaRPr/>
          </a:p>
        </p:txBody>
      </p:sp>
      <p:pic>
        <p:nvPicPr>
          <p:cNvPr descr="" id="191" name="Picture 4"/>
          <p:cNvPicPr/>
          <p:nvPr/>
        </p:nvPicPr>
        <p:blipFill>
          <a:blip r:embed="rId1"/>
          <a:stretch>
            <a:fillRect/>
          </a:stretch>
        </p:blipFill>
        <p:spPr>
          <a:xfrm>
            <a:off x="699480" y="1719000"/>
            <a:ext cx="8193240" cy="5138640"/>
          </a:xfrm>
          <a:prstGeom prst="rect">
            <a:avLst/>
          </a:prstGeom>
          <a:ln>
            <a:noFill/>
          </a:ln>
        </p:spPr>
      </p:pic>
      <p:sp>
        <p:nvSpPr>
          <p:cNvPr id="192" name="CustomShape 3"/>
          <p:cNvSpPr/>
          <p:nvPr/>
        </p:nvSpPr>
        <p:spPr>
          <a:xfrm>
            <a:off x="537840" y="815760"/>
            <a:ext cx="8605800" cy="1614240"/>
          </a:xfrm>
          <a:prstGeom prst="rect">
            <a:avLst/>
          </a:prstGeom>
          <a:noFill/>
          <a:ln>
            <a:noFill/>
          </a:ln>
        </p:spPr>
        <p:txBody>
          <a:bodyPr bIns="45000" lIns="90000" rIns="90000" tIns="45000"/>
          <a:p>
            <a:pPr>
              <a:lnSpc>
                <a:spcPct val="100000"/>
              </a:lnSpc>
            </a:pPr>
            <a:r>
              <a:rPr b="1" lang="en-GB" sz="2000">
                <a:solidFill>
                  <a:srgbClr val="262626"/>
                </a:solidFill>
                <a:latin typeface="Lucida Grande"/>
                <a:ea typeface="ヒラギノ角ゴ Pro W3"/>
              </a:rPr>
              <a:t>In some cases, you will have to configure devices (esp. IOS routers) with the proper network cards and slot modules.</a:t>
            </a:r>
            <a:endParaRPr/>
          </a:p>
          <a:p>
            <a:pPr>
              <a:lnSpc>
                <a:spcPct val="100000"/>
              </a:lnSpc>
            </a:pPr>
            <a:r>
              <a:rPr b="1" lang="en-GB" sz="2000">
                <a:solidFill>
                  <a:srgbClr val="262626"/>
                </a:solidFill>
                <a:latin typeface="Lucida Grande"/>
                <a:ea typeface="ヒラギノ角ゴ Pro W3"/>
              </a:rPr>
              <a:t>Modules ending with *E are Ethernet, ending with *T are serial links.</a:t>
            </a:r>
            <a:endParaRPr/>
          </a:p>
          <a:p>
            <a:pPr>
              <a:lnSpc>
                <a:spcPct val="100000"/>
              </a:lnSpc>
            </a:pPr>
            <a:endParaRPr/>
          </a:p>
        </p:txBody>
      </p:sp>
      <p:sp>
        <p:nvSpPr>
          <p:cNvPr id="193" name="CustomShape 4"/>
          <p:cNvSpPr/>
          <p:nvPr/>
        </p:nvSpPr>
        <p:spPr>
          <a:xfrm>
            <a:off x="2274480" y="2081520"/>
            <a:ext cx="4472640" cy="364680"/>
          </a:xfrm>
          <a:prstGeom prst="rect">
            <a:avLst/>
          </a:prstGeom>
          <a:noFill/>
          <a:ln>
            <a:noFill/>
          </a:ln>
        </p:spPr>
        <p:txBody>
          <a:bodyPr bIns="45000" lIns="90000" rIns="90000" tIns="45000" wrap="none"/>
          <a:p>
            <a:pPr>
              <a:lnSpc>
                <a:spcPct val="100000"/>
              </a:lnSpc>
            </a:pPr>
            <a:r>
              <a:rPr b="1" lang="en-GB">
                <a:solidFill>
                  <a:srgbClr val="262626"/>
                </a:solidFill>
                <a:latin typeface="Lucida Grande"/>
                <a:ea typeface="ヒラギノ角ゴ Pro W3"/>
              </a:rPr>
              <a:t>Right click on Router-&gt;”Configure”</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TextShape 1"/>
          <p:cNvSpPr txBox="1"/>
          <p:nvPr/>
        </p:nvSpPr>
        <p:spPr>
          <a:xfrm>
            <a:off x="7230240" y="6443280"/>
            <a:ext cx="381600" cy="153720"/>
          </a:xfrm>
          <a:prstGeom prst="rect">
            <a:avLst/>
          </a:prstGeom>
        </p:spPr>
        <p:txBody>
          <a:bodyPr anchor="ctr" bIns="45000" lIns="90000" rIns="90000" tIns="45000"/>
          <a:p>
            <a:pPr algn="ctr">
              <a:lnSpc>
                <a:spcPct val="100000"/>
              </a:lnSpc>
            </a:pPr>
            <a:fld id="{DDF01448-920D-4FA3-83A6-300253D90D51}" type="slidenum">
              <a:rPr b="1" lang="en-GB" sz="800">
                <a:solidFill>
                  <a:srgbClr val="eaeaea"/>
                </a:solidFill>
                <a:latin typeface="Calibri"/>
                <a:ea typeface="ヒラギノ角ゴ Pro W3"/>
              </a:rPr>
              <a:t>&lt;number&gt;</a:t>
            </a:fld>
            <a:endParaRPr/>
          </a:p>
        </p:txBody>
      </p:sp>
      <p:sp>
        <p:nvSpPr>
          <p:cNvPr id="195" name="TextShape 2"/>
          <p:cNvSpPr txBox="1"/>
          <p:nvPr/>
        </p:nvSpPr>
        <p:spPr>
          <a:xfrm>
            <a:off x="149400" y="171360"/>
            <a:ext cx="8743680" cy="493200"/>
          </a:xfrm>
          <a:prstGeom prst="rect">
            <a:avLst/>
          </a:prstGeom>
        </p:spPr>
        <p:txBody>
          <a:bodyPr anchor="ctr"/>
          <a:p>
            <a:pPr>
              <a:lnSpc>
                <a:spcPct val="100000"/>
              </a:lnSpc>
            </a:pPr>
            <a:r>
              <a:rPr b="1" lang="en-US" sz="2800">
                <a:solidFill>
                  <a:srgbClr val="ffffff"/>
                </a:solidFill>
                <a:latin typeface="Calibri"/>
              </a:rPr>
              <a:t>Add Tufin OS / SecureTrack machine</a:t>
            </a:r>
            <a:endParaRPr/>
          </a:p>
        </p:txBody>
      </p:sp>
      <p:sp>
        <p:nvSpPr>
          <p:cNvPr id="196" name="TextShape 3"/>
          <p:cNvSpPr txBox="1"/>
          <p:nvPr/>
        </p:nvSpPr>
        <p:spPr>
          <a:xfrm>
            <a:off x="149400" y="1146240"/>
            <a:ext cx="8743680" cy="5099040"/>
          </a:xfrm>
          <a:prstGeom prst="rect">
            <a:avLst/>
          </a:prstGeom>
        </p:spPr>
        <p:txBody>
          <a:bodyPr/>
          <a:p>
            <a:pPr>
              <a:lnSpc>
                <a:spcPct val="100000"/>
              </a:lnSpc>
              <a:buSzPct val="25000"/>
              <a:buFont typeface="StarSymbol"/>
              <a:buChar char=""/>
            </a:pPr>
            <a:r>
              <a:rPr b="1" lang="en-US" sz="2400">
                <a:solidFill>
                  <a:srgbClr val="404040"/>
                </a:solidFill>
                <a:latin typeface="Calibri"/>
              </a:rPr>
              <a:t>Tufin SecureTrack (ST) machines:</a:t>
            </a:r>
            <a:endParaRPr/>
          </a:p>
          <a:p>
            <a:pPr lvl="1">
              <a:lnSpc>
                <a:spcPct val="100000"/>
              </a:lnSpc>
              <a:buSzPct val="25000"/>
              <a:buFont typeface="StarSymbol"/>
              <a:buChar char=""/>
            </a:pPr>
            <a:r>
              <a:rPr lang="en-US" sz="1600">
                <a:solidFill>
                  <a:srgbClr val="404040"/>
                </a:solidFill>
                <a:latin typeface="Calibri"/>
              </a:rPr>
              <a:t>Can be in-topology ST [adding virtual box machine] or</a:t>
            </a:r>
            <a:endParaRPr/>
          </a:p>
          <a:p>
            <a:pPr lvl="1">
              <a:lnSpc>
                <a:spcPct val="100000"/>
              </a:lnSpc>
              <a:buSzPct val="25000"/>
              <a:buFont typeface="StarSymbol"/>
              <a:buChar char=""/>
            </a:pPr>
            <a:r>
              <a:rPr lang="en-US" sz="1600">
                <a:solidFill>
                  <a:srgbClr val="404040"/>
                </a:solidFill>
                <a:latin typeface="Calibri"/>
              </a:rPr>
              <a:t>External ST machine connected via cloud</a:t>
            </a:r>
            <a:endParaRPr/>
          </a:p>
          <a:p>
            <a:pPr lvl="1">
              <a:lnSpc>
                <a:spcPct val="100000"/>
              </a:lnSpc>
              <a:buSzPct val="25000"/>
              <a:buFont typeface="StarSymbol"/>
              <a:buChar char=""/>
            </a:pPr>
            <a:r>
              <a:rPr lang="en-US" sz="1600">
                <a:solidFill>
                  <a:srgbClr val="404040"/>
                </a:solidFill>
                <a:latin typeface="Calibri"/>
              </a:rPr>
              <a:t>In-topology ST gives more freedom over IP address range. (no need to ask system administrator or boss about free IP addresses)</a:t>
            </a:r>
            <a:endParaRPr/>
          </a:p>
          <a:p>
            <a:pPr lvl="1">
              <a:lnSpc>
                <a:spcPct val="100000"/>
              </a:lnSpc>
              <a:buSzPct val="25000"/>
              <a:buFont typeface="StarSymbol"/>
              <a:buChar char=""/>
            </a:pPr>
            <a:r>
              <a:rPr lang="en-US" sz="1600">
                <a:solidFill>
                  <a:srgbClr val="404040"/>
                </a:solidFill>
                <a:latin typeface="Calibri"/>
              </a:rPr>
              <a:t>External ST gives ability to connect many SecureTracks to the same virtual devices, and useful if you want to share your virtual lab with other developers and QA.</a:t>
            </a:r>
            <a:endParaRPr/>
          </a:p>
          <a:p>
            <a:pPr lvl="1">
              <a:lnSpc>
                <a:spcPct val="100000"/>
              </a:lnSpc>
              <a:buSzPct val="25000"/>
              <a:buFont typeface="StarSymbol"/>
              <a:buChar char=""/>
            </a:pPr>
            <a:r>
              <a:rPr lang="en-US" sz="1600">
                <a:solidFill>
                  <a:srgbClr val="404040"/>
                </a:solidFill>
                <a:latin typeface="Calibri"/>
              </a:rPr>
              <a:t>External ST requires more planning for IP addresses and routing.</a:t>
            </a:r>
            <a:endParaRPr/>
          </a:p>
          <a:p>
            <a:pPr lvl="1">
              <a:lnSpc>
                <a:spcPct val="100000"/>
              </a:lnSpc>
              <a:buSzPct val="25000"/>
              <a:buFont typeface="StarSymbol"/>
              <a:buChar char=""/>
            </a:pPr>
            <a:r>
              <a:rPr lang="en-US" sz="1600">
                <a:solidFill>
                  <a:srgbClr val="404040"/>
                </a:solidFill>
                <a:latin typeface="Calibri"/>
              </a:rPr>
              <a:t>To use “cloud” you must be “root” or “Administrator” user.</a:t>
            </a:r>
            <a:endParaRPr/>
          </a:p>
          <a:p>
            <a:pPr>
              <a:lnSpc>
                <a:spcPct val="100000"/>
              </a:lnSpc>
            </a:pPr>
            <a:endParaRPr/>
          </a:p>
        </p:txBody>
      </p:sp>
      <p:pic>
        <p:nvPicPr>
          <p:cNvPr descr="" id="197" name="Picture 3"/>
          <p:cNvPicPr/>
          <p:nvPr/>
        </p:nvPicPr>
        <p:blipFill>
          <a:blip r:embed="rId1"/>
          <a:stretch>
            <a:fillRect/>
          </a:stretch>
        </p:blipFill>
        <p:spPr>
          <a:xfrm>
            <a:off x="479520" y="3543840"/>
            <a:ext cx="8520480" cy="3314160"/>
          </a:xfrm>
          <a:prstGeom prst="rect">
            <a:avLst/>
          </a:prstGeom>
          <a:ln>
            <a:noFill/>
          </a:ln>
        </p:spPr>
      </p:pic>
    </p:spTree>
  </p:cSld>
  <p:transition spd="med">
    <p:fade/>
  </p:transition>
  <p:timing>
    <p:tnLst>
      <p:par>
        <p:cTn dur="indefinite" id="27" nodeType="tmRoot" restart="never">
          <p:childTnLst>
            <p:seq>
              <p:cTn id="28"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TextShape 1"/>
          <p:cNvSpPr txBox="1"/>
          <p:nvPr/>
        </p:nvSpPr>
        <p:spPr>
          <a:xfrm>
            <a:off x="7230240" y="6443280"/>
            <a:ext cx="381600" cy="153720"/>
          </a:xfrm>
          <a:prstGeom prst="rect">
            <a:avLst/>
          </a:prstGeom>
        </p:spPr>
        <p:txBody>
          <a:bodyPr anchor="ctr" bIns="45000" lIns="90000" rIns="90000" tIns="45000"/>
          <a:p>
            <a:pPr algn="ctr">
              <a:lnSpc>
                <a:spcPct val="100000"/>
              </a:lnSpc>
            </a:pPr>
            <a:fld id="{7BC48E96-508E-492C-9985-95F4A7AD6AAC}" type="slidenum">
              <a:rPr b="1" lang="en-GB" sz="800">
                <a:solidFill>
                  <a:srgbClr val="eaeaea"/>
                </a:solidFill>
                <a:latin typeface="Calibri"/>
                <a:ea typeface="ヒラギノ角ゴ Pro W3"/>
              </a:rPr>
              <a:t>&lt;number&gt;</a:t>
            </a:fld>
            <a:endParaRPr/>
          </a:p>
        </p:txBody>
      </p:sp>
      <p:sp>
        <p:nvSpPr>
          <p:cNvPr id="199" name="TextShape 2"/>
          <p:cNvSpPr txBox="1"/>
          <p:nvPr/>
        </p:nvSpPr>
        <p:spPr>
          <a:xfrm>
            <a:off x="149400" y="171360"/>
            <a:ext cx="8743680" cy="493200"/>
          </a:xfrm>
          <a:prstGeom prst="rect">
            <a:avLst/>
          </a:prstGeom>
        </p:spPr>
        <p:txBody>
          <a:bodyPr anchor="ctr"/>
          <a:p>
            <a:pPr>
              <a:lnSpc>
                <a:spcPct val="100000"/>
              </a:lnSpc>
            </a:pPr>
            <a:r>
              <a:rPr b="1" lang="en-US" sz="2800">
                <a:solidFill>
                  <a:srgbClr val="ffffff"/>
                </a:solidFill>
                <a:latin typeface="Calibri"/>
              </a:rPr>
              <a:t>Decorating topology, adding information</a:t>
            </a:r>
            <a:endParaRPr/>
          </a:p>
        </p:txBody>
      </p:sp>
      <p:sp>
        <p:nvSpPr>
          <p:cNvPr id="200" name="TextShape 3"/>
          <p:cNvSpPr txBox="1"/>
          <p:nvPr/>
        </p:nvSpPr>
        <p:spPr>
          <a:xfrm>
            <a:off x="149400" y="1146240"/>
            <a:ext cx="8743680" cy="5099040"/>
          </a:xfrm>
          <a:prstGeom prst="rect">
            <a:avLst/>
          </a:prstGeom>
        </p:spPr>
        <p:txBody>
          <a:bodyPr/>
          <a:p>
            <a:pPr>
              <a:lnSpc>
                <a:spcPct val="100000"/>
              </a:lnSpc>
              <a:buSzPct val="25000"/>
              <a:buFont typeface="StarSymbol"/>
              <a:buChar char=""/>
            </a:pPr>
            <a:r>
              <a:rPr b="1" lang="en-US" sz="2400">
                <a:solidFill>
                  <a:srgbClr val="404040"/>
                </a:solidFill>
                <a:latin typeface="Calibri"/>
              </a:rPr>
              <a:t>This allows you to add interfaces and IP addresses</a:t>
            </a:r>
            <a:endParaRPr/>
          </a:p>
          <a:p>
            <a:pPr lvl="1">
              <a:lnSpc>
                <a:spcPct val="100000"/>
              </a:lnSpc>
              <a:buSzPct val="25000"/>
              <a:buFont typeface="StarSymbol"/>
              <a:buChar char=""/>
            </a:pPr>
            <a:r>
              <a:rPr lang="en-US" sz="1600">
                <a:solidFill>
                  <a:srgbClr val="404040"/>
                </a:solidFill>
                <a:latin typeface="Calibri"/>
              </a:rPr>
              <a:t>Click on “Show/Hide interface labels” on GNS3 toolbar.</a:t>
            </a:r>
            <a:endParaRPr/>
          </a:p>
          <a:p>
            <a:endParaRPr/>
          </a:p>
          <a:p>
            <a:pPr>
              <a:lnSpc>
                <a:spcPct val="100000"/>
              </a:lnSpc>
            </a:pPr>
            <a:endParaRPr/>
          </a:p>
        </p:txBody>
      </p:sp>
      <p:pic>
        <p:nvPicPr>
          <p:cNvPr descr="" id="201" name="Picture 4"/>
          <p:cNvPicPr/>
          <p:nvPr/>
        </p:nvPicPr>
        <p:blipFill>
          <a:blip r:embed="rId1"/>
          <a:stretch>
            <a:fillRect/>
          </a:stretch>
        </p:blipFill>
        <p:spPr>
          <a:xfrm>
            <a:off x="382680" y="1768680"/>
            <a:ext cx="7781400" cy="1133280"/>
          </a:xfrm>
          <a:prstGeom prst="rect">
            <a:avLst/>
          </a:prstGeom>
          <a:ln>
            <a:noFill/>
          </a:ln>
        </p:spPr>
      </p:pic>
      <p:pic>
        <p:nvPicPr>
          <p:cNvPr descr="" id="202" name="Picture 5"/>
          <p:cNvPicPr/>
          <p:nvPr/>
        </p:nvPicPr>
        <p:blipFill>
          <a:blip r:embed="rId2"/>
          <a:stretch>
            <a:fillRect/>
          </a:stretch>
        </p:blipFill>
        <p:spPr>
          <a:xfrm>
            <a:off x="878040" y="2901960"/>
            <a:ext cx="7286400" cy="3257280"/>
          </a:xfrm>
          <a:prstGeom prst="rect">
            <a:avLst/>
          </a:prstGeom>
          <a:ln>
            <a:noFill/>
          </a:ln>
        </p:spPr>
      </p:pic>
      <p:sp>
        <p:nvSpPr>
          <p:cNvPr id="203" name="CustomShape 4"/>
          <p:cNvSpPr/>
          <p:nvPr/>
        </p:nvSpPr>
        <p:spPr>
          <a:xfrm>
            <a:off x="4323240" y="2730240"/>
            <a:ext cx="3735000" cy="364680"/>
          </a:xfrm>
          <a:prstGeom prst="rect">
            <a:avLst/>
          </a:prstGeom>
          <a:noFill/>
          <a:ln>
            <a:noFill/>
          </a:ln>
        </p:spPr>
        <p:txBody>
          <a:bodyPr bIns="45000" lIns="90000" rIns="90000" tIns="45000" wrap="none"/>
          <a:p>
            <a:pPr>
              <a:lnSpc>
                <a:spcPct val="100000"/>
              </a:lnSpc>
            </a:pPr>
            <a:r>
              <a:rPr b="1" lang="en-GB">
                <a:solidFill>
                  <a:srgbClr val="262626"/>
                </a:solidFill>
                <a:latin typeface="Lucida Grande"/>
                <a:ea typeface="ヒラギノ角ゴ Pro W3"/>
              </a:rPr>
              <a:t>(Or for VRF or ZONE or area)</a:t>
            </a:r>
            <a:endParaRPr/>
          </a:p>
        </p:txBody>
      </p:sp>
    </p:spTree>
  </p:cSld>
  <p:transition spd="med">
    <p:fade/>
  </p:transition>
  <p:timing>
    <p:tnLst>
      <p:par>
        <p:cTn dur="indefinite" id="29" nodeType="tmRoot" restart="never">
          <p:childTnLst>
            <p:seq>
              <p:cTn id="30"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7230240" y="6443280"/>
            <a:ext cx="381600" cy="153720"/>
          </a:xfrm>
          <a:prstGeom prst="rect">
            <a:avLst/>
          </a:prstGeom>
        </p:spPr>
        <p:txBody>
          <a:bodyPr anchor="ctr" bIns="45000" lIns="90000" rIns="90000" tIns="45000"/>
          <a:p>
            <a:pPr algn="ctr">
              <a:lnSpc>
                <a:spcPct val="100000"/>
              </a:lnSpc>
            </a:pPr>
            <a:fld id="{CEDED4D9-8407-40AD-900C-433DC675B222}" type="slidenum">
              <a:rPr b="1" lang="en-GB" sz="800">
                <a:solidFill>
                  <a:srgbClr val="eaeaea"/>
                </a:solidFill>
                <a:latin typeface="Calibri"/>
                <a:ea typeface="ヒラギノ角ゴ Pro W3"/>
              </a:rPr>
              <a:t>&lt;number&gt;</a:t>
            </a:fld>
            <a:endParaRPr/>
          </a:p>
        </p:txBody>
      </p:sp>
      <p:sp>
        <p:nvSpPr>
          <p:cNvPr id="205" name="TextShape 2"/>
          <p:cNvSpPr txBox="1"/>
          <p:nvPr/>
        </p:nvSpPr>
        <p:spPr>
          <a:xfrm>
            <a:off x="149400" y="171360"/>
            <a:ext cx="8743680" cy="493200"/>
          </a:xfrm>
          <a:prstGeom prst="rect">
            <a:avLst/>
          </a:prstGeom>
        </p:spPr>
        <p:txBody>
          <a:bodyPr anchor="ctr"/>
          <a:p>
            <a:pPr>
              <a:lnSpc>
                <a:spcPct val="100000"/>
              </a:lnSpc>
            </a:pPr>
            <a:r>
              <a:rPr b="1" lang="en-US" sz="2800">
                <a:solidFill>
                  <a:srgbClr val="ffffff"/>
                </a:solidFill>
                <a:latin typeface="Calibri"/>
              </a:rPr>
              <a:t>Automation / API</a:t>
            </a:r>
            <a:endParaRPr/>
          </a:p>
        </p:txBody>
      </p:sp>
      <p:sp>
        <p:nvSpPr>
          <p:cNvPr id="206" name="TextShape 3"/>
          <p:cNvSpPr txBox="1"/>
          <p:nvPr/>
        </p:nvSpPr>
        <p:spPr>
          <a:xfrm>
            <a:off x="149400" y="867240"/>
            <a:ext cx="8743680" cy="5378040"/>
          </a:xfrm>
          <a:prstGeom prst="rect">
            <a:avLst/>
          </a:prstGeom>
        </p:spPr>
        <p:txBody>
          <a:bodyPr/>
          <a:p>
            <a:pPr>
              <a:lnSpc>
                <a:spcPct val="100000"/>
              </a:lnSpc>
              <a:buSzPct val="25000"/>
              <a:buFont typeface="StarSymbol"/>
              <a:buChar char=""/>
            </a:pPr>
            <a:r>
              <a:rPr b="1" lang="en-US">
                <a:solidFill>
                  <a:srgbClr val="404040"/>
                </a:solidFill>
                <a:latin typeface="Calibri"/>
              </a:rPr>
              <a:t>GNS3 has unofficial and limited API.</a:t>
            </a:r>
            <a:endParaRPr/>
          </a:p>
          <a:p>
            <a:pPr>
              <a:lnSpc>
                <a:spcPct val="100000"/>
              </a:lnSpc>
              <a:buSzPct val="25000"/>
              <a:buFont typeface="StarSymbol"/>
              <a:buChar char=""/>
            </a:pPr>
            <a:r>
              <a:rPr b="1" lang="en-US">
                <a:solidFill>
                  <a:srgbClr val="404040"/>
                </a:solidFill>
                <a:latin typeface="Calibri"/>
              </a:rPr>
              <a:t>Each engine can be connected to via telnet. </a:t>
            </a:r>
            <a:r>
              <a:rPr b="1" lang="en-US" sz="1600">
                <a:solidFill>
                  <a:srgbClr val="404040"/>
                </a:solidFill>
                <a:latin typeface="Calibri"/>
              </a:rPr>
              <a:t>(start/stop/restart VMs via CLI from remote)</a:t>
            </a:r>
            <a:endParaRPr/>
          </a:p>
          <a:p>
            <a:pPr>
              <a:lnSpc>
                <a:spcPct val="100000"/>
              </a:lnSpc>
              <a:buSzPct val="25000"/>
              <a:buFont typeface="StarSymbol"/>
              <a:buChar char=""/>
            </a:pPr>
            <a:r>
              <a:rPr b="1" lang="en-US">
                <a:solidFill>
                  <a:srgbClr val="404040"/>
                </a:solidFill>
                <a:latin typeface="Calibri"/>
              </a:rPr>
              <a:t>Dynagen can be configured from command-line (Google for “Dynagen Tutorial”)</a:t>
            </a:r>
            <a:endParaRPr/>
          </a:p>
          <a:p>
            <a:pPr>
              <a:lnSpc>
                <a:spcPct val="100000"/>
              </a:lnSpc>
              <a:buSzPct val="25000"/>
              <a:buFont typeface="StarSymbol"/>
              <a:buChar char=""/>
            </a:pPr>
            <a:r>
              <a:rPr b="1" lang="en-US">
                <a:solidFill>
                  <a:srgbClr val="404040"/>
                </a:solidFill>
                <a:latin typeface="Calibri"/>
              </a:rPr>
              <a:t>Dynagen provides INI-formatted plain text for topology saves, specifies devices and links (cables) between them.</a:t>
            </a:r>
            <a:endParaRPr/>
          </a:p>
          <a:p>
            <a:pPr>
              <a:lnSpc>
                <a:spcPct val="100000"/>
              </a:lnSpc>
              <a:buSzPct val="25000"/>
              <a:buFont typeface="StarSymbol"/>
              <a:buChar char=""/>
            </a:pPr>
            <a:r>
              <a:rPr b="1" lang="en-US">
                <a:solidFill>
                  <a:srgbClr val="404040"/>
                </a:solidFill>
                <a:latin typeface="Calibri"/>
              </a:rPr>
              <a:t>Dynamips saves Cisco IOS config files as plain text on your host OS, so you can edit them before starting GNS3.</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endParaRPr/>
          </a:p>
          <a:p>
            <a:pPr>
              <a:lnSpc>
                <a:spcPct val="100000"/>
              </a:lnSpc>
            </a:pPr>
            <a:endParaRPr/>
          </a:p>
        </p:txBody>
      </p:sp>
      <p:pic>
        <p:nvPicPr>
          <p:cNvPr descr="" id="207" name="Picture 3"/>
          <p:cNvPicPr/>
          <p:nvPr/>
        </p:nvPicPr>
        <p:blipFill>
          <a:blip r:embed="rId1"/>
          <a:stretch>
            <a:fillRect/>
          </a:stretch>
        </p:blipFill>
        <p:spPr>
          <a:xfrm>
            <a:off x="365760" y="2531520"/>
            <a:ext cx="7462800" cy="3326760"/>
          </a:xfrm>
          <a:prstGeom prst="rect">
            <a:avLst/>
          </a:prstGeom>
          <a:ln>
            <a:noFill/>
          </a:ln>
        </p:spPr>
      </p:pic>
      <p:sp>
        <p:nvSpPr>
          <p:cNvPr id="208" name="CustomShape 4"/>
          <p:cNvSpPr/>
          <p:nvPr/>
        </p:nvSpPr>
        <p:spPr>
          <a:xfrm>
            <a:off x="365760" y="5858640"/>
            <a:ext cx="8160120" cy="729720"/>
          </a:xfrm>
          <a:prstGeom prst="rect">
            <a:avLst/>
          </a:prstGeom>
          <a:noFill/>
          <a:ln>
            <a:noFill/>
          </a:ln>
        </p:spPr>
        <p:txBody>
          <a:bodyPr bIns="45000" lIns="90000" rIns="90000" tIns="45000"/>
          <a:p>
            <a:pPr>
              <a:lnSpc>
                <a:spcPct val="100000"/>
              </a:lnSpc>
            </a:pPr>
            <a:r>
              <a:rPr b="1" lang="en-GB" sz="1400">
                <a:solidFill>
                  <a:srgbClr val="262626"/>
                </a:solidFill>
                <a:latin typeface="Lucida Grande"/>
                <a:ea typeface="ヒラギノ角ゴ Pro W3"/>
              </a:rPr>
              <a:t>Sadly this isn’t true for other devices (ASA/PIX/Juniper/…). Those are binary, so you cannot those edit without starting GNS3.</a:t>
            </a:r>
            <a:endParaRPr/>
          </a:p>
          <a:p>
            <a:pPr>
              <a:lnSpc>
                <a:spcPct val="100000"/>
              </a:lnSpc>
            </a:pPr>
            <a:endParaRPr/>
          </a:p>
        </p:txBody>
      </p:sp>
    </p:spTree>
  </p:cSld>
  <p:transition spd="med">
    <p:fade/>
  </p:transition>
  <p:timing>
    <p:tnLst>
      <p:par>
        <p:cTn dur="indefinite" id="31" nodeType="tmRoot" restart="never">
          <p:childTnLst>
            <p:seq>
              <p:cTn id="3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149400" y="1146240"/>
            <a:ext cx="8743680" cy="5099040"/>
          </a:xfrm>
          <a:prstGeom prst="rect">
            <a:avLst/>
          </a:prstGeom>
        </p:spPr>
        <p:txBody>
          <a:bodyPr/>
          <a:p>
            <a:pPr>
              <a:lnSpc>
                <a:spcPct val="80000"/>
              </a:lnSpc>
              <a:buSzPct val="25000"/>
              <a:buFont typeface="StarSymbol"/>
              <a:buChar char=""/>
            </a:pPr>
            <a:r>
              <a:rPr b="1" lang="en-US" sz="2200">
                <a:solidFill>
                  <a:srgbClr val="404040"/>
                </a:solidFill>
                <a:latin typeface="Calibri"/>
              </a:rPr>
              <a:t>GNS3, Graphical Network Simulator, allows anyone to build a virtual network on his home PC.</a:t>
            </a:r>
            <a:endParaRPr/>
          </a:p>
          <a:p>
            <a:pPr>
              <a:lnSpc>
                <a:spcPct val="80000"/>
              </a:lnSpc>
            </a:pPr>
            <a:endParaRPr/>
          </a:p>
          <a:p>
            <a:pPr>
              <a:lnSpc>
                <a:spcPct val="80000"/>
              </a:lnSpc>
              <a:buSzPct val="25000"/>
              <a:buFont typeface="StarSymbol"/>
              <a:buChar char=""/>
            </a:pPr>
            <a:r>
              <a:rPr b="1" lang="en-US" sz="2200">
                <a:solidFill>
                  <a:srgbClr val="404040"/>
                </a:solidFill>
                <a:latin typeface="Calibri"/>
              </a:rPr>
              <a:t>It was built for education, to teach students Cisco networks, but later became a multi-vendor solution</a:t>
            </a:r>
            <a:endParaRPr/>
          </a:p>
          <a:p>
            <a:pPr>
              <a:lnSpc>
                <a:spcPct val="80000"/>
              </a:lnSpc>
            </a:pPr>
            <a:endParaRPr/>
          </a:p>
          <a:p>
            <a:pPr>
              <a:lnSpc>
                <a:spcPct val="80000"/>
              </a:lnSpc>
              <a:buSzPct val="25000"/>
              <a:buFont typeface="StarSymbol"/>
              <a:buChar char=""/>
            </a:pPr>
            <a:r>
              <a:rPr b="1" lang="en-US" sz="2200">
                <a:solidFill>
                  <a:srgbClr val="404040"/>
                </a:solidFill>
                <a:latin typeface="Calibri"/>
              </a:rPr>
              <a:t>In addition, it can be used for testing of network-related software</a:t>
            </a:r>
            <a:endParaRPr/>
          </a:p>
          <a:p>
            <a:pPr>
              <a:lnSpc>
                <a:spcPct val="100000"/>
              </a:lnSpc>
            </a:pPr>
            <a:endParaRPr/>
          </a:p>
        </p:txBody>
      </p:sp>
      <p:sp>
        <p:nvSpPr>
          <p:cNvPr id="141" name="TextShape 2"/>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General overview</a:t>
            </a:r>
            <a:endParaRPr/>
          </a:p>
        </p:txBody>
      </p:sp>
      <p:sp>
        <p:nvSpPr>
          <p:cNvPr id="142" name="TextShape 3"/>
          <p:cNvSpPr txBox="1"/>
          <p:nvPr/>
        </p:nvSpPr>
        <p:spPr>
          <a:xfrm>
            <a:off x="7230240" y="6443280"/>
            <a:ext cx="381600" cy="153720"/>
          </a:xfrm>
          <a:prstGeom prst="rect">
            <a:avLst/>
          </a:prstGeom>
        </p:spPr>
        <p:txBody>
          <a:bodyPr anchor="ctr" bIns="45000" lIns="90000" rIns="90000" tIns="45000"/>
          <a:p>
            <a:pPr algn="ctr">
              <a:lnSpc>
                <a:spcPct val="100000"/>
              </a:lnSpc>
            </a:pPr>
            <a:fld id="{2414E7FB-1EF7-4F56-93F6-2256747FBAB9}" type="slidenum">
              <a:rPr b="1" lang="en-GB" sz="800">
                <a:solidFill>
                  <a:srgbClr val="eaeaea"/>
                </a:solidFill>
                <a:latin typeface="Calibri"/>
                <a:ea typeface="ヒラギノ角ゴ Pro W3"/>
              </a:rPr>
              <a:t>&lt;number&gt;</a:t>
            </a:fld>
            <a:endParaRPr/>
          </a:p>
        </p:txBody>
      </p:sp>
    </p:spTree>
  </p:cSld>
  <p:transition spd="med">
    <p:fade/>
  </p:transition>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TextShape 1"/>
          <p:cNvSpPr txBox="1"/>
          <p:nvPr/>
        </p:nvSpPr>
        <p:spPr>
          <a:xfrm>
            <a:off x="848520" y="5366520"/>
            <a:ext cx="7608600" cy="709920"/>
          </a:xfrm>
          <a:prstGeom prst="rect">
            <a:avLst/>
          </a:prstGeom>
        </p:spPr>
        <p:txBody>
          <a:bodyPr anchor="ctr"/>
          <a:p>
            <a:endParaRPr/>
          </a:p>
        </p:txBody>
      </p:sp>
      <p:sp>
        <p:nvSpPr>
          <p:cNvPr id="210" name="CustomShape 2"/>
          <p:cNvSpPr/>
          <p:nvPr/>
        </p:nvSpPr>
        <p:spPr>
          <a:xfrm>
            <a:off x="234000" y="4433040"/>
            <a:ext cx="8646840" cy="735480"/>
          </a:xfrm>
          <a:prstGeom prst="rect">
            <a:avLst/>
          </a:prstGeom>
          <a:noFill/>
          <a:ln w="9360">
            <a:noFill/>
          </a:ln>
        </p:spPr>
        <p:txBody>
          <a:bodyPr anchor="ctr"/>
          <a:p>
            <a:pPr algn="ctr">
              <a:lnSpc>
                <a:spcPct val="100000"/>
              </a:lnSpc>
            </a:pPr>
            <a:r>
              <a:rPr lang="en-GB" sz="4800">
                <a:solidFill>
                  <a:srgbClr val="ffffff"/>
                </a:solidFill>
                <a:latin typeface="Calibri"/>
              </a:rPr>
              <a:t>Questions?</a:t>
            </a:r>
            <a:endParaRPr/>
          </a:p>
        </p:txBody>
      </p:sp>
    </p:spTree>
  </p:cSld>
  <p:timing>
    <p:tnLst>
      <p:par>
        <p:cTn dur="indefinite" id="33" nodeType="tmRoot" restart="never">
          <p:childTnLst>
            <p:seq>
              <p:cTn dur="indefinite" id="34" nodeType="mainSeq">
                <p:childTnLst>
                  <p:par>
                    <p:cTn fill="hold" id="35">
                      <p:stCondLst>
                        <p:cond delay="indefinite"/>
                      </p:stCondLst>
                      <p:childTnLst>
                        <p:par>
                          <p:cTn fill="hold" id="36">
                            <p:stCondLst>
                              <p:cond delay="0"/>
                            </p:stCondLst>
                            <p:childTnLst>
                              <p:par>
                                <p:cTn fill="hold" id="37" nodeType="withEffect" presetClass="entr" presetID="1">
                                  <p:stCondLst>
                                    <p:cond delay="0"/>
                                  </p:stCondLst>
                                  <p:childTnLst>
                                    <p:set>
                                      <p:cBhvr>
                                        <p:cTn dur="1" fill="hold" id="38">
                                          <p:stCondLst>
                                            <p:cond delay="0"/>
                                          </p:stCondLst>
                                        </p:cTn>
                                        <p:tgtEl>
                                          <p:spTgt spid="21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149400" y="1146240"/>
            <a:ext cx="8743680" cy="5099040"/>
          </a:xfrm>
          <a:prstGeom prst="rect">
            <a:avLst/>
          </a:prstGeom>
        </p:spPr>
        <p:txBody>
          <a:bodyPr/>
          <a:p>
            <a:pPr>
              <a:lnSpc>
                <a:spcPct val="80000"/>
              </a:lnSpc>
              <a:buSzPct val="25000"/>
              <a:buFont typeface="StarSymbol"/>
              <a:buChar char=""/>
            </a:pPr>
            <a:r>
              <a:rPr b="1" lang="en-US" sz="2200">
                <a:solidFill>
                  <a:srgbClr val="404040"/>
                </a:solidFill>
                <a:latin typeface="Calibri"/>
              </a:rPr>
              <a:t>Available certifications for students</a:t>
            </a:r>
            <a:endParaRPr/>
          </a:p>
          <a:p>
            <a:pPr lvl="1">
              <a:lnSpc>
                <a:spcPct val="100000"/>
              </a:lnSpc>
              <a:buSzPct val="25000"/>
              <a:buFont typeface="Arial"/>
              <a:buChar char="•"/>
            </a:pPr>
            <a:r>
              <a:rPr lang="en-US">
                <a:solidFill>
                  <a:srgbClr val="404040"/>
                </a:solidFill>
                <a:latin typeface="Calibri"/>
              </a:rPr>
              <a:t>Cisco (CCNA/CCNP)</a:t>
            </a:r>
            <a:endParaRPr/>
          </a:p>
          <a:p>
            <a:pPr lvl="1">
              <a:lnSpc>
                <a:spcPct val="100000"/>
              </a:lnSpc>
              <a:buSzPct val="25000"/>
              <a:buFont typeface="Arial"/>
              <a:buChar char="•"/>
            </a:pPr>
            <a:r>
              <a:rPr lang="en-US">
                <a:solidFill>
                  <a:srgbClr val="404040"/>
                </a:solidFill>
                <a:latin typeface="Calibri"/>
              </a:rPr>
              <a:t>Juniper (JNCIA)</a:t>
            </a:r>
            <a:endParaRPr/>
          </a:p>
          <a:p>
            <a:pPr lvl="1">
              <a:lnSpc>
                <a:spcPct val="100000"/>
              </a:lnSpc>
              <a:buSzPct val="25000"/>
              <a:buFont typeface="Arial"/>
              <a:buChar char="•"/>
            </a:pPr>
            <a:r>
              <a:rPr lang="en-US">
                <a:solidFill>
                  <a:srgbClr val="404040"/>
                </a:solidFill>
                <a:latin typeface="Calibri"/>
              </a:rPr>
              <a:t>Microsoft (MSCE)</a:t>
            </a:r>
            <a:endParaRPr/>
          </a:p>
          <a:p>
            <a:pPr lvl="1">
              <a:lnSpc>
                <a:spcPct val="100000"/>
              </a:lnSpc>
              <a:buSzPct val="25000"/>
              <a:buFont typeface="Arial"/>
              <a:buChar char="•"/>
            </a:pPr>
            <a:r>
              <a:rPr lang="en-US">
                <a:solidFill>
                  <a:srgbClr val="404040"/>
                </a:solidFill>
                <a:latin typeface="Calibri"/>
              </a:rPr>
              <a:t>Linux (RHCT) certifications.</a:t>
            </a:r>
            <a:endParaRPr/>
          </a:p>
          <a:p>
            <a:pPr>
              <a:lnSpc>
                <a:spcPct val="80000"/>
              </a:lnSpc>
              <a:buSzPct val="25000"/>
              <a:buFont typeface="StarSymbol"/>
              <a:buChar char=""/>
            </a:pPr>
            <a:r>
              <a:rPr b="1" lang="en-US" sz="2200">
                <a:solidFill>
                  <a:srgbClr val="404040"/>
                </a:solidFill>
                <a:latin typeface="Calibri"/>
              </a:rPr>
              <a:t>GNS3 is an Open-Source Software, available for Free</a:t>
            </a:r>
            <a:endParaRPr/>
          </a:p>
          <a:p>
            <a:pPr>
              <a:lnSpc>
                <a:spcPct val="80000"/>
              </a:lnSpc>
              <a:buSzPct val="25000"/>
              <a:buFont typeface="StarSymbol"/>
              <a:buChar char=""/>
            </a:pPr>
            <a:r>
              <a:rPr b="1" lang="en-US" sz="2200">
                <a:solidFill>
                  <a:srgbClr val="404040"/>
                </a:solidFill>
                <a:latin typeface="Calibri"/>
              </a:rPr>
              <a:t>Supported host OS, runs on:</a:t>
            </a:r>
            <a:endParaRPr/>
          </a:p>
          <a:p>
            <a:pPr lvl="1">
              <a:lnSpc>
                <a:spcPct val="100000"/>
              </a:lnSpc>
              <a:buSzPct val="25000"/>
              <a:buFont typeface="Arial"/>
              <a:buChar char="•"/>
            </a:pPr>
            <a:r>
              <a:rPr lang="en-US">
                <a:solidFill>
                  <a:srgbClr val="404040"/>
                </a:solidFill>
                <a:latin typeface="Calibri"/>
              </a:rPr>
              <a:t>Windows</a:t>
            </a:r>
            <a:endParaRPr/>
          </a:p>
          <a:p>
            <a:pPr lvl="1">
              <a:lnSpc>
                <a:spcPct val="100000"/>
              </a:lnSpc>
              <a:buSzPct val="25000"/>
              <a:buFont typeface="Arial"/>
              <a:buChar char="•"/>
            </a:pPr>
            <a:r>
              <a:rPr lang="en-US">
                <a:solidFill>
                  <a:srgbClr val="404040"/>
                </a:solidFill>
                <a:latin typeface="Calibri"/>
              </a:rPr>
              <a:t>Linux</a:t>
            </a:r>
            <a:endParaRPr/>
          </a:p>
          <a:p>
            <a:pPr lvl="1">
              <a:lnSpc>
                <a:spcPct val="100000"/>
              </a:lnSpc>
              <a:buSzPct val="25000"/>
              <a:buFont typeface="Arial"/>
              <a:buChar char="•"/>
            </a:pPr>
            <a:r>
              <a:rPr lang="en-US">
                <a:solidFill>
                  <a:srgbClr val="404040"/>
                </a:solidFill>
                <a:latin typeface="Calibri"/>
              </a:rPr>
              <a:t>MAC OS</a:t>
            </a:r>
            <a:endParaRPr/>
          </a:p>
          <a:p>
            <a:endParaRPr/>
          </a:p>
          <a:p>
            <a:endParaRPr/>
          </a:p>
          <a:p>
            <a:endParaRPr/>
          </a:p>
        </p:txBody>
      </p:sp>
      <p:sp>
        <p:nvSpPr>
          <p:cNvPr id="144" name="TextShape 2"/>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Supported platforms</a:t>
            </a:r>
            <a:endParaRPr/>
          </a:p>
        </p:txBody>
      </p:sp>
      <p:sp>
        <p:nvSpPr>
          <p:cNvPr id="145" name="TextShape 3"/>
          <p:cNvSpPr txBox="1"/>
          <p:nvPr/>
        </p:nvSpPr>
        <p:spPr>
          <a:xfrm>
            <a:off x="7230240" y="6443280"/>
            <a:ext cx="381600" cy="153720"/>
          </a:xfrm>
          <a:prstGeom prst="rect">
            <a:avLst/>
          </a:prstGeom>
        </p:spPr>
        <p:txBody>
          <a:bodyPr anchor="ctr" bIns="45000" lIns="90000" rIns="90000" tIns="45000"/>
          <a:p>
            <a:pPr algn="ctr">
              <a:lnSpc>
                <a:spcPct val="100000"/>
              </a:lnSpc>
            </a:pPr>
            <a:fld id="{53F20BA2-708B-4998-B3A1-5EC0021916A1}" type="slidenum">
              <a:rPr b="1" lang="en-GB" sz="800">
                <a:solidFill>
                  <a:srgbClr val="eaeaea"/>
                </a:solidFill>
                <a:latin typeface="Calibri"/>
                <a:ea typeface="ヒラギノ角ゴ Pro W3"/>
              </a:rPr>
              <a:t>&lt;number&gt;</a:t>
            </a:fld>
            <a:endParaRPr/>
          </a:p>
        </p:txBody>
      </p:sp>
    </p:spTree>
  </p:cSld>
  <p:transition spd="med">
    <p:fade/>
  </p:transition>
  <p:timing>
    <p:tnLst>
      <p:par>
        <p:cTn dur="indefinite" id="3" nodeType="tmRoot" restart="never">
          <p:childTnLst>
            <p:seq>
              <p:cTn id="4"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TextShape 1"/>
          <p:cNvSpPr txBox="1"/>
          <p:nvPr/>
        </p:nvSpPr>
        <p:spPr>
          <a:xfrm>
            <a:off x="149400" y="1146240"/>
            <a:ext cx="8743680" cy="5099040"/>
          </a:xfrm>
          <a:prstGeom prst="rect">
            <a:avLst/>
          </a:prstGeom>
        </p:spPr>
        <p:txBody>
          <a:bodyPr/>
          <a:p>
            <a:endParaRPr/>
          </a:p>
          <a:p>
            <a:endParaRPr/>
          </a:p>
          <a:p>
            <a:endParaRPr/>
          </a:p>
        </p:txBody>
      </p:sp>
      <p:sp>
        <p:nvSpPr>
          <p:cNvPr id="147" name="TextShape 2"/>
          <p:cNvSpPr txBox="1"/>
          <p:nvPr/>
        </p:nvSpPr>
        <p:spPr>
          <a:xfrm>
            <a:off x="7230240" y="6443280"/>
            <a:ext cx="381600" cy="153720"/>
          </a:xfrm>
          <a:prstGeom prst="rect">
            <a:avLst/>
          </a:prstGeom>
        </p:spPr>
        <p:txBody>
          <a:bodyPr anchor="ctr" bIns="45000" lIns="90000" rIns="90000" tIns="45000"/>
          <a:p>
            <a:pPr algn="ctr">
              <a:lnSpc>
                <a:spcPct val="100000"/>
              </a:lnSpc>
            </a:pPr>
            <a:fld id="{9F3F75CF-304B-41FB-8444-D12DC9FB91D2}" type="slidenum">
              <a:rPr b="1" lang="en-GB" sz="800">
                <a:solidFill>
                  <a:srgbClr val="eaeaea"/>
                </a:solidFill>
                <a:latin typeface="Calibri"/>
                <a:ea typeface="ヒラギノ角ゴ Pro W3"/>
              </a:rPr>
              <a:t>&lt;number&gt;</a:t>
            </a:fld>
            <a:endParaRPr/>
          </a:p>
        </p:txBody>
      </p:sp>
      <p:sp>
        <p:nvSpPr>
          <p:cNvPr id="148" name="TextShape 3"/>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Simple diagram</a:t>
            </a:r>
            <a:endParaRPr/>
          </a:p>
        </p:txBody>
      </p:sp>
      <p:pic>
        <p:nvPicPr>
          <p:cNvPr descr="" id="149" name="Picture 3"/>
          <p:cNvPicPr/>
          <p:nvPr/>
        </p:nvPicPr>
        <p:blipFill>
          <a:blip r:embed="rId1"/>
          <a:stretch>
            <a:fillRect/>
          </a:stretch>
        </p:blipFill>
        <p:spPr>
          <a:xfrm>
            <a:off x="0" y="1000080"/>
            <a:ext cx="9143640" cy="5023080"/>
          </a:xfrm>
          <a:prstGeom prst="rect">
            <a:avLst/>
          </a:prstGeom>
          <a:ln>
            <a:noFill/>
          </a:ln>
        </p:spPr>
      </p:pic>
    </p:spTree>
  </p:cSld>
  <p:transition spd="med">
    <p:fade/>
  </p:transition>
  <p:timing>
    <p:tnLst>
      <p:par>
        <p:cTn dur="indefinite" id="5" nodeType="tmRoot" restart="never">
          <p:childTnLst>
            <p:seq>
              <p:cTn id="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TextShape 1"/>
          <p:cNvSpPr txBox="1"/>
          <p:nvPr/>
        </p:nvSpPr>
        <p:spPr>
          <a:xfrm>
            <a:off x="149400" y="1146240"/>
            <a:ext cx="8743680" cy="5099040"/>
          </a:xfrm>
          <a:prstGeom prst="rect">
            <a:avLst/>
          </a:prstGeom>
        </p:spPr>
        <p:txBody>
          <a:bodyPr/>
          <a:p>
            <a:endParaRPr/>
          </a:p>
          <a:p>
            <a:endParaRPr/>
          </a:p>
          <a:p>
            <a:endParaRPr/>
          </a:p>
        </p:txBody>
      </p:sp>
      <p:sp>
        <p:nvSpPr>
          <p:cNvPr id="151" name="TextShape 2"/>
          <p:cNvSpPr txBox="1"/>
          <p:nvPr/>
        </p:nvSpPr>
        <p:spPr>
          <a:xfrm>
            <a:off x="7230240" y="6443280"/>
            <a:ext cx="381600" cy="153720"/>
          </a:xfrm>
          <a:prstGeom prst="rect">
            <a:avLst/>
          </a:prstGeom>
        </p:spPr>
        <p:txBody>
          <a:bodyPr anchor="ctr" bIns="45000" lIns="90000" rIns="90000" tIns="45000"/>
          <a:p>
            <a:pPr algn="ctr">
              <a:lnSpc>
                <a:spcPct val="100000"/>
              </a:lnSpc>
            </a:pPr>
            <a:fld id="{B4F96E84-C718-45E5-BA14-E9AD8E198828}" type="slidenum">
              <a:rPr b="1" lang="en-GB" sz="800">
                <a:solidFill>
                  <a:srgbClr val="eaeaea"/>
                </a:solidFill>
                <a:latin typeface="Calibri"/>
                <a:ea typeface="ヒラギノ角ゴ Pro W3"/>
              </a:rPr>
              <a:t>&lt;number&gt;</a:t>
            </a:fld>
            <a:endParaRPr/>
          </a:p>
        </p:txBody>
      </p:sp>
      <p:sp>
        <p:nvSpPr>
          <p:cNvPr id="152" name="TextShape 3"/>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More complex: MPLS Lab with GNS3</a:t>
            </a:r>
            <a:endParaRPr/>
          </a:p>
        </p:txBody>
      </p:sp>
      <p:pic>
        <p:nvPicPr>
          <p:cNvPr descr="" id="153" name="Picture 1"/>
          <p:cNvPicPr/>
          <p:nvPr/>
        </p:nvPicPr>
        <p:blipFill>
          <a:blip r:embed="rId1"/>
          <a:stretch>
            <a:fillRect/>
          </a:stretch>
        </p:blipFill>
        <p:spPr>
          <a:xfrm>
            <a:off x="0" y="982440"/>
            <a:ext cx="9143640" cy="4748760"/>
          </a:xfrm>
          <a:prstGeom prst="rect">
            <a:avLst/>
          </a:prstGeom>
          <a:ln>
            <a:noFill/>
          </a:ln>
        </p:spPr>
      </p:pic>
    </p:spTree>
  </p:cSld>
  <p:transition spd="med">
    <p:fade/>
  </p:transition>
  <p:timing>
    <p:tnLst>
      <p:par>
        <p:cTn dur="indefinite" id="7" nodeType="tmRoot" restart="never">
          <p:childTnLst>
            <p:seq>
              <p:cTn id="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TextShape 1"/>
          <p:cNvSpPr txBox="1"/>
          <p:nvPr/>
        </p:nvSpPr>
        <p:spPr>
          <a:xfrm>
            <a:off x="149400" y="1146240"/>
            <a:ext cx="8743680" cy="5099040"/>
          </a:xfrm>
          <a:prstGeom prst="rect">
            <a:avLst/>
          </a:prstGeom>
        </p:spPr>
        <p:txBody>
          <a:bodyPr/>
          <a:p>
            <a:endParaRPr/>
          </a:p>
          <a:p>
            <a:endParaRPr/>
          </a:p>
          <a:p>
            <a:endParaRPr/>
          </a:p>
        </p:txBody>
      </p:sp>
      <p:sp>
        <p:nvSpPr>
          <p:cNvPr id="155" name="TextShape 2"/>
          <p:cNvSpPr txBox="1"/>
          <p:nvPr/>
        </p:nvSpPr>
        <p:spPr>
          <a:xfrm>
            <a:off x="7230240" y="6443280"/>
            <a:ext cx="381600" cy="153720"/>
          </a:xfrm>
          <a:prstGeom prst="rect">
            <a:avLst/>
          </a:prstGeom>
        </p:spPr>
        <p:txBody>
          <a:bodyPr anchor="ctr" bIns="45000" lIns="90000" rIns="90000" tIns="45000"/>
          <a:p>
            <a:pPr algn="ctr">
              <a:lnSpc>
                <a:spcPct val="100000"/>
              </a:lnSpc>
            </a:pPr>
            <a:fld id="{05D303A5-3B32-4D6E-91FC-55003CC1DCF2}" type="slidenum">
              <a:rPr b="1" lang="en-GB" sz="800">
                <a:solidFill>
                  <a:srgbClr val="eaeaea"/>
                </a:solidFill>
                <a:latin typeface="Calibri"/>
                <a:ea typeface="ヒラギノ角ゴ Pro W3"/>
              </a:rPr>
              <a:t>&lt;number&gt;</a:t>
            </a:fld>
            <a:endParaRPr/>
          </a:p>
        </p:txBody>
      </p:sp>
      <p:sp>
        <p:nvSpPr>
          <p:cNvPr id="156" name="TextShape 3"/>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Architecture</a:t>
            </a:r>
            <a:endParaRPr/>
          </a:p>
        </p:txBody>
      </p:sp>
      <p:graphicFrame>
        <p:nvGraphicFramePr>
          <p:cNvPr id="157" name="Table 4"/>
          <p:cNvGraphicFramePr/>
          <p:nvPr/>
        </p:nvGraphicFramePr>
        <p:xfrm>
          <a:off x="301680" y="871560"/>
          <a:ext cx="8590680" cy="5988240"/>
        </p:xfrm>
        <a:graphic>
          <a:graphicData uri="http://schemas.openxmlformats.org/drawingml/2006/table">
            <a:tbl>
              <a:tblPr/>
              <a:tblGrid>
                <a:gridCol w="3261600"/>
                <a:gridCol w="2466000"/>
                <a:gridCol w="2863440"/>
              </a:tblGrid>
              <a:tr h="552240">
                <a:tc>
                  <a:txBody>
                    <a:bodyPr wrap="none"/>
                    <a:p>
                      <a:pPr algn="ctr">
                        <a:lnSpc>
                          <a:spcPct val="100000"/>
                        </a:lnSpc>
                      </a:pPr>
                      <a:r>
                        <a:rPr b="1" lang="en-GB">
                          <a:solidFill>
                            <a:srgbClr val="ffffff"/>
                          </a:solidFill>
                          <a:latin typeface="Calibri"/>
                        </a:rPr>
                        <a:t>GNS3 -- Graphical Network Simulator (GUI layer, python-Qt4)</a:t>
                      </a:r>
                      <a:endParaRPr/>
                    </a:p>
                  </a:txBody>
                  <a:tcPr/>
                </a:tc>
              </a:tr>
              <a:tr h="928800">
                <a:tc>
                  <a:txBody>
                    <a:bodyPr wrap="none"/>
                    <a:p>
                      <a:pPr algn="ctr">
                        <a:lnSpc>
                          <a:spcPct val="100000"/>
                        </a:lnSpc>
                      </a:pPr>
                      <a:r>
                        <a:rPr lang="en-GB">
                          <a:solidFill>
                            <a:srgbClr val="262626"/>
                          </a:solidFill>
                          <a:latin typeface="Calibri"/>
                        </a:rPr>
                        <a:t>Dynagen – Dynamic Network Topology Layer + virtual network cables (python)</a:t>
                      </a:r>
                      <a:endParaRPr/>
                    </a:p>
                    <a:p>
                      <a:pPr algn="ctr">
                        <a:lnSpc>
                          <a:spcPct val="100000"/>
                        </a:lnSpc>
                      </a:pPr>
                      <a:r>
                        <a:rPr lang="en-GB">
                          <a:solidFill>
                            <a:srgbClr val="262626"/>
                          </a:solidFill>
                          <a:latin typeface="Calibri"/>
                        </a:rPr>
                        <a:t>Technically “cables” are really UDP tunnels between engines.</a:t>
                      </a:r>
                      <a:endParaRPr/>
                    </a:p>
                    <a:p>
                      <a:pPr algn="ctr">
                        <a:lnSpc>
                          <a:spcPct val="100000"/>
                        </a:lnSpc>
                      </a:pPr>
                      <a:endParaRPr/>
                    </a:p>
                  </a:txBody>
                  <a:tcPr/>
                </a:tc>
              </a:tr>
              <a:tr h="831960">
                <a:tc>
                  <a:tcPr/>
                </a:tc>
                <a:tc>
                  <a:txBody>
                    <a:bodyPr wrap="none"/>
                    <a:p>
                      <a:pPr algn="ctr">
                        <a:lnSpc>
                          <a:spcPct val="100000"/>
                        </a:lnSpc>
                      </a:pPr>
                      <a:r>
                        <a:rPr lang="en-GB">
                          <a:solidFill>
                            <a:srgbClr val="262626"/>
                          </a:solidFill>
                          <a:latin typeface="Calibri"/>
                        </a:rPr>
                        <a:t>Qemu wrapper (python)</a:t>
                      </a:r>
                      <a:endParaRPr/>
                    </a:p>
                  </a:txBody>
                  <a:tcPr/>
                </a:tc>
                <a:tc>
                  <a:txBody>
                    <a:bodyPr wrap="none"/>
                    <a:p>
                      <a:pPr algn="ctr">
                        <a:lnSpc>
                          <a:spcPct val="100000"/>
                        </a:lnSpc>
                      </a:pPr>
                      <a:r>
                        <a:rPr lang="en-GB">
                          <a:solidFill>
                            <a:srgbClr val="262626"/>
                          </a:solidFill>
                          <a:latin typeface="Calibri"/>
                        </a:rPr>
                        <a:t>Vbox wrapper</a:t>
                      </a:r>
                      <a:endParaRPr/>
                    </a:p>
                    <a:p>
                      <a:pPr algn="ctr">
                        <a:lnSpc>
                          <a:spcPct val="100000"/>
                        </a:lnSpc>
                      </a:pPr>
                      <a:r>
                        <a:rPr lang="en-GB">
                          <a:solidFill>
                            <a:srgbClr val="262626"/>
                          </a:solidFill>
                          <a:latin typeface="Calibri"/>
                        </a:rPr>
                        <a:t>(python)</a:t>
                      </a:r>
                      <a:endParaRPr/>
                    </a:p>
                  </a:txBody>
                  <a:tcPr/>
                </a:tc>
              </a:tr>
              <a:tr h="928800">
                <a:tc>
                  <a:txBody>
                    <a:bodyPr wrap="none"/>
                    <a:p>
                      <a:pPr algn="ctr">
                        <a:lnSpc>
                          <a:spcPct val="100000"/>
                        </a:lnSpc>
                      </a:pPr>
                      <a:r>
                        <a:rPr lang="en-GB">
                          <a:solidFill>
                            <a:srgbClr val="262626"/>
                          </a:solidFill>
                          <a:latin typeface="Calibri"/>
                        </a:rPr>
                        <a:t>1) Dynamips Engine (C)</a:t>
                      </a:r>
                      <a:endParaRPr/>
                    </a:p>
                    <a:p>
                      <a:pPr algn="ctr">
                        <a:lnSpc>
                          <a:spcPct val="100000"/>
                        </a:lnSpc>
                      </a:pPr>
                      <a:r>
                        <a:rPr lang="en-GB">
                          <a:solidFill>
                            <a:srgbClr val="262626"/>
                          </a:solidFill>
                          <a:latin typeface="Calibri"/>
                        </a:rPr>
                        <a:t>Cisco Routers</a:t>
                      </a:r>
                      <a:endParaRPr/>
                    </a:p>
                  </a:txBody>
                  <a:tcPr/>
                </a:tc>
                <a:tc>
                  <a:txBody>
                    <a:bodyPr wrap="none"/>
                    <a:p>
                      <a:pPr algn="ctr">
                        <a:lnSpc>
                          <a:spcPct val="100000"/>
                        </a:lnSpc>
                      </a:pPr>
                      <a:r>
                        <a:rPr lang="en-GB">
                          <a:solidFill>
                            <a:srgbClr val="262626"/>
                          </a:solidFill>
                          <a:latin typeface="Calibri"/>
                        </a:rPr>
                        <a:t>2) Qemu Engine:  (C)</a:t>
                      </a:r>
                      <a:endParaRPr/>
                    </a:p>
                    <a:p>
                      <a:pPr algn="ctr">
                        <a:lnSpc>
                          <a:spcPct val="100000"/>
                        </a:lnSpc>
                      </a:pPr>
                      <a:r>
                        <a:rPr lang="en-GB">
                          <a:solidFill>
                            <a:srgbClr val="262626"/>
                          </a:solidFill>
                          <a:latin typeface="Calibri"/>
                        </a:rPr>
                        <a:t>Special-purpose VMs:</a:t>
                      </a:r>
                      <a:endParaRPr/>
                    </a:p>
                    <a:p>
                      <a:pPr algn="ctr">
                        <a:lnSpc>
                          <a:spcPct val="100000"/>
                        </a:lnSpc>
                      </a:pPr>
                      <a:r>
                        <a:rPr lang="en-GB">
                          <a:solidFill>
                            <a:srgbClr val="262626"/>
                          </a:solidFill>
                          <a:latin typeface="Calibri"/>
                        </a:rPr>
                        <a:t>ASA/PIX/IDS/JunOS</a:t>
                      </a:r>
                      <a:endParaRPr/>
                    </a:p>
                  </a:txBody>
                  <a:tcPr/>
                </a:tc>
                <a:tc>
                  <a:txBody>
                    <a:bodyPr wrap="none"/>
                    <a:p>
                      <a:pPr algn="ctr">
                        <a:lnSpc>
                          <a:spcPct val="100000"/>
                        </a:lnSpc>
                      </a:pPr>
                      <a:r>
                        <a:rPr lang="en-GB">
                          <a:solidFill>
                            <a:srgbClr val="262626"/>
                          </a:solidFill>
                          <a:latin typeface="Calibri"/>
                        </a:rPr>
                        <a:t>3) VirtualBox Engine: (C++)</a:t>
                      </a:r>
                      <a:endParaRPr/>
                    </a:p>
                    <a:p>
                      <a:pPr algn="ctr">
                        <a:lnSpc>
                          <a:spcPct val="100000"/>
                        </a:lnSpc>
                      </a:pPr>
                      <a:r>
                        <a:rPr lang="en-GB">
                          <a:solidFill>
                            <a:srgbClr val="262626"/>
                          </a:solidFill>
                          <a:latin typeface="Calibri"/>
                        </a:rPr>
                        <a:t>Desktop VMs</a:t>
                      </a:r>
                      <a:endParaRPr/>
                    </a:p>
                    <a:p>
                      <a:pPr algn="ctr">
                        <a:lnSpc>
                          <a:spcPct val="100000"/>
                        </a:lnSpc>
                      </a:pPr>
                      <a:r>
                        <a:rPr lang="en-GB">
                          <a:solidFill>
                            <a:srgbClr val="262626"/>
                          </a:solidFill>
                          <a:latin typeface="Calibri"/>
                        </a:rPr>
                        <a:t>(Windows/Linux/Android)</a:t>
                      </a:r>
                      <a:endParaRPr/>
                    </a:p>
                  </a:txBody>
                  <a:tcPr/>
                </a:tc>
              </a:tr>
              <a:tr h="1486800">
                <a:tc>
                  <a:txBody>
                    <a:bodyPr wrap="none"/>
                    <a:p>
                      <a:pPr algn="ctr">
                        <a:lnSpc>
                          <a:spcPct val="100000"/>
                        </a:lnSpc>
                      </a:pPr>
                      <a:r>
                        <a:rPr lang="en-GB">
                          <a:solidFill>
                            <a:srgbClr val="262626"/>
                          </a:solidFill>
                          <a:latin typeface="Calibri"/>
                        </a:rPr>
                        <a:t>Simple devices:</a:t>
                      </a:r>
                      <a:endParaRPr/>
                    </a:p>
                    <a:p>
                      <a:pPr algn="ctr">
                        <a:lnSpc>
                          <a:spcPct val="100000"/>
                        </a:lnSpc>
                      </a:pPr>
                      <a:r>
                        <a:rPr lang="en-GB">
                          <a:solidFill>
                            <a:srgbClr val="262626"/>
                          </a:solidFill>
                          <a:latin typeface="Calibri"/>
                        </a:rPr>
                        <a:t>-Ethernet Switch</a:t>
                      </a:r>
                      <a:endParaRPr/>
                    </a:p>
                    <a:p>
                      <a:pPr algn="ctr">
                        <a:lnSpc>
                          <a:spcPct val="100000"/>
                        </a:lnSpc>
                      </a:pPr>
                      <a:r>
                        <a:rPr lang="en-GB">
                          <a:solidFill>
                            <a:srgbClr val="262626"/>
                          </a:solidFill>
                          <a:latin typeface="Calibri"/>
                        </a:rPr>
                        <a:t>-Frame-relay Switch</a:t>
                      </a:r>
                      <a:endParaRPr/>
                    </a:p>
                    <a:p>
                      <a:pPr algn="ctr">
                        <a:lnSpc>
                          <a:spcPct val="100000"/>
                        </a:lnSpc>
                      </a:pPr>
                      <a:r>
                        <a:rPr lang="en-GB">
                          <a:solidFill>
                            <a:srgbClr val="262626"/>
                          </a:solidFill>
                          <a:latin typeface="Calibri"/>
                        </a:rPr>
                        <a:t>-ATM switch</a:t>
                      </a:r>
                      <a:endParaRPr/>
                    </a:p>
                    <a:p>
                      <a:pPr algn="ctr">
                        <a:lnSpc>
                          <a:spcPct val="100000"/>
                        </a:lnSpc>
                      </a:pPr>
                      <a:r>
                        <a:rPr lang="en-GB">
                          <a:solidFill>
                            <a:srgbClr val="262626"/>
                          </a:solidFill>
                          <a:latin typeface="Calibri"/>
                        </a:rPr>
                        <a:t>…</a:t>
                      </a:r>
                      <a:endParaRPr/>
                    </a:p>
                  </a:txBody>
                  <a:tcPr/>
                </a:tc>
                <a:tc>
                  <a:tcPr/>
                </a:tc>
                <a:tc>
                  <a:txBody>
                    <a:bodyPr wrap="none"/>
                    <a:p>
                      <a:pPr algn="ctr">
                        <a:lnSpc>
                          <a:spcPct val="100000"/>
                        </a:lnSpc>
                      </a:pPr>
                      <a:r>
                        <a:rPr lang="en-GB">
                          <a:solidFill>
                            <a:srgbClr val="262626"/>
                          </a:solidFill>
                          <a:latin typeface="Calibri"/>
                        </a:rPr>
                        <a:t>Server VMs:</a:t>
                      </a:r>
                      <a:endParaRPr/>
                    </a:p>
                    <a:p>
                      <a:pPr algn="ctr">
                        <a:lnSpc>
                          <a:spcPct val="100000"/>
                        </a:lnSpc>
                      </a:pPr>
                      <a:r>
                        <a:rPr lang="en-GB">
                          <a:solidFill>
                            <a:srgbClr val="262626"/>
                          </a:solidFill>
                          <a:latin typeface="Calibri"/>
                        </a:rPr>
                        <a:t>(Windows Server/Linux/UNIX)</a:t>
                      </a:r>
                      <a:endParaRPr/>
                    </a:p>
                  </a:txBody>
                  <a:tcPr/>
                </a:tc>
              </a:tr>
              <a:tr h="1260000">
                <a:tc>
                  <a:txBody>
                    <a:bodyPr wrap="none"/>
                    <a:p>
                      <a:pPr algn="ctr">
                        <a:lnSpc>
                          <a:spcPct val="100000"/>
                        </a:lnSpc>
                      </a:pPr>
                      <a:r>
                        <a:rPr lang="en-GB">
                          <a:solidFill>
                            <a:srgbClr val="262626"/>
                          </a:solidFill>
                          <a:latin typeface="Calibri"/>
                        </a:rPr>
                        <a:t>Cloud (host network)</a:t>
                      </a:r>
                      <a:endParaRPr/>
                    </a:p>
                    <a:p>
                      <a:pPr algn="ctr">
                        <a:lnSpc>
                          <a:spcPct val="100000"/>
                        </a:lnSpc>
                      </a:pPr>
                      <a:r>
                        <a:rPr lang="en-GB">
                          <a:solidFill>
                            <a:srgbClr val="262626"/>
                          </a:solidFill>
                          <a:latin typeface="Calibri"/>
                        </a:rPr>
                        <a:t>Allows connect to physical network</a:t>
                      </a:r>
                      <a:endParaRPr/>
                    </a:p>
                  </a:txBody>
                  <a:tcPr/>
                </a:tc>
                <a:tc>
                  <a:tcPr/>
                </a:tc>
                <a:tc>
                  <a:txBody>
                    <a:bodyPr wrap="none"/>
                    <a:p>
                      <a:pPr algn="ctr">
                        <a:lnSpc>
                          <a:spcPct val="100000"/>
                        </a:lnSpc>
                      </a:pPr>
                      <a:r>
                        <a:rPr lang="en-GB">
                          <a:solidFill>
                            <a:srgbClr val="262626"/>
                          </a:solidFill>
                          <a:latin typeface="Calibri"/>
                        </a:rPr>
                        <a:t>Special-purpose VMs:</a:t>
                      </a:r>
                      <a:endParaRPr/>
                    </a:p>
                    <a:p>
                      <a:pPr algn="ctr">
                        <a:lnSpc>
                          <a:spcPct val="100000"/>
                        </a:lnSpc>
                      </a:pPr>
                      <a:r>
                        <a:rPr lang="en-GB">
                          <a:solidFill>
                            <a:srgbClr val="262626"/>
                          </a:solidFill>
                          <a:latin typeface="Calibri"/>
                        </a:rPr>
                        <a:t>Juniper Router</a:t>
                      </a:r>
                      <a:endParaRPr/>
                    </a:p>
                    <a:p>
                      <a:pPr algn="ctr">
                        <a:lnSpc>
                          <a:spcPct val="100000"/>
                        </a:lnSpc>
                      </a:pPr>
                      <a:r>
                        <a:rPr lang="en-GB">
                          <a:solidFill>
                            <a:srgbClr val="262626"/>
                          </a:solidFill>
                          <a:latin typeface="Calibri"/>
                        </a:rPr>
                        <a:t>Cisco Nexus NX-OS</a:t>
                      </a:r>
                      <a:endParaRPr/>
                    </a:p>
                    <a:p>
                      <a:pPr algn="ctr">
                        <a:lnSpc>
                          <a:spcPct val="100000"/>
                        </a:lnSpc>
                      </a:pPr>
                      <a:r>
                        <a:rPr lang="en-GB">
                          <a:solidFill>
                            <a:srgbClr val="262626"/>
                          </a:solidFill>
                          <a:latin typeface="Calibri"/>
                        </a:rPr>
                        <a:t>Check Point</a:t>
                      </a:r>
                      <a:endParaRPr/>
                    </a:p>
                  </a:txBody>
                  <a:tcPr/>
                </a:tc>
              </a:tr>
            </a:tbl>
          </a:graphicData>
        </a:graphic>
      </p:graphicFrame>
    </p:spTree>
  </p:cSld>
  <p:transition spd="med">
    <p:fade/>
  </p:transition>
  <p:timing>
    <p:tnLst>
      <p:par>
        <p:cTn dur="indefinite" id="9" nodeType="tmRoot" restart="never">
          <p:childTnLst>
            <p:seq>
              <p:cTn id="1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TextShape 1"/>
          <p:cNvSpPr txBox="1"/>
          <p:nvPr/>
        </p:nvSpPr>
        <p:spPr>
          <a:xfrm>
            <a:off x="7230240" y="6443280"/>
            <a:ext cx="381600" cy="153720"/>
          </a:xfrm>
          <a:prstGeom prst="rect">
            <a:avLst/>
          </a:prstGeom>
        </p:spPr>
        <p:txBody>
          <a:bodyPr anchor="ctr" bIns="45000" lIns="90000" rIns="90000" tIns="45000"/>
          <a:p>
            <a:pPr algn="ctr">
              <a:lnSpc>
                <a:spcPct val="100000"/>
              </a:lnSpc>
            </a:pPr>
            <a:fld id="{060B6608-9582-4CC4-BEF5-90D8823EB056}" type="slidenum">
              <a:rPr b="1" lang="en-GB" sz="800">
                <a:solidFill>
                  <a:srgbClr val="eaeaea"/>
                </a:solidFill>
                <a:latin typeface="Calibri"/>
                <a:ea typeface="ヒラギノ角ゴ Pro W3"/>
              </a:rPr>
              <a:t>&lt;number&gt;</a:t>
            </a:fld>
            <a:endParaRPr/>
          </a:p>
        </p:txBody>
      </p:sp>
      <p:sp>
        <p:nvSpPr>
          <p:cNvPr id="159" name="TextShape 2"/>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Additional features</a:t>
            </a:r>
            <a:endParaRPr/>
          </a:p>
        </p:txBody>
      </p:sp>
      <p:sp>
        <p:nvSpPr>
          <p:cNvPr id="160" name="TextShape 3"/>
          <p:cNvSpPr txBox="1"/>
          <p:nvPr/>
        </p:nvSpPr>
        <p:spPr>
          <a:xfrm>
            <a:off x="149400" y="1146240"/>
            <a:ext cx="8743680" cy="5099040"/>
          </a:xfrm>
          <a:prstGeom prst="rect">
            <a:avLst/>
          </a:prstGeom>
        </p:spPr>
        <p:txBody>
          <a:bodyPr/>
          <a:p>
            <a:pPr>
              <a:lnSpc>
                <a:spcPct val="80000"/>
              </a:lnSpc>
              <a:buSzPct val="25000"/>
              <a:buFont typeface="StarSymbol"/>
              <a:buChar char=""/>
            </a:pPr>
            <a:r>
              <a:rPr b="1" lang="en-US" sz="2000">
                <a:solidFill>
                  <a:srgbClr val="404040"/>
                </a:solidFill>
                <a:latin typeface="Calibri"/>
              </a:rPr>
              <a:t>Distributed architecture</a:t>
            </a:r>
            <a:endParaRPr/>
          </a:p>
          <a:p>
            <a:pPr lvl="1">
              <a:lnSpc>
                <a:spcPct val="100000"/>
              </a:lnSpc>
              <a:buSzPct val="25000"/>
              <a:buFont typeface="StarSymbol"/>
              <a:buChar char=""/>
            </a:pPr>
            <a:r>
              <a:rPr lang="en-US">
                <a:solidFill>
                  <a:srgbClr val="404040"/>
                </a:solidFill>
                <a:latin typeface="Calibri"/>
              </a:rPr>
              <a:t>allows to build huge topologies on server farms or multiple PCs</a:t>
            </a:r>
            <a:endParaRPr/>
          </a:p>
          <a:p>
            <a:endParaRPr/>
          </a:p>
          <a:p>
            <a:pPr>
              <a:lnSpc>
                <a:spcPct val="80000"/>
              </a:lnSpc>
              <a:buSzPct val="25000"/>
              <a:buFont typeface="StarSymbol"/>
              <a:buChar char=""/>
            </a:pPr>
            <a:r>
              <a:rPr b="1" lang="en-US" sz="2000">
                <a:solidFill>
                  <a:srgbClr val="404040"/>
                </a:solidFill>
                <a:latin typeface="Calibri"/>
              </a:rPr>
              <a:t>Wireshark integration</a:t>
            </a:r>
            <a:endParaRPr/>
          </a:p>
          <a:p>
            <a:pPr lvl="1">
              <a:lnSpc>
                <a:spcPct val="100000"/>
              </a:lnSpc>
              <a:buSzPct val="25000"/>
              <a:buFont typeface="StarSymbol"/>
              <a:buChar char=""/>
            </a:pPr>
            <a:r>
              <a:rPr lang="en-US">
                <a:solidFill>
                  <a:srgbClr val="404040"/>
                </a:solidFill>
                <a:latin typeface="Calibri"/>
              </a:rPr>
              <a:t>Live traffic capture &amp; analysis</a:t>
            </a:r>
            <a:endParaRPr/>
          </a:p>
          <a:p>
            <a:endParaRPr/>
          </a:p>
          <a:p>
            <a:pPr>
              <a:lnSpc>
                <a:spcPct val="80000"/>
              </a:lnSpc>
              <a:buSzPct val="25000"/>
              <a:buFont typeface="StarSymbol"/>
              <a:buChar char=""/>
            </a:pPr>
            <a:r>
              <a:rPr b="1" lang="en-US" sz="2000">
                <a:solidFill>
                  <a:srgbClr val="404040"/>
                </a:solidFill>
                <a:latin typeface="Calibri"/>
              </a:rPr>
              <a:t>Connect to the real network via cloud</a:t>
            </a:r>
            <a:endParaRPr/>
          </a:p>
          <a:p>
            <a:pPr>
              <a:lnSpc>
                <a:spcPct val="80000"/>
              </a:lnSpc>
            </a:pPr>
            <a:endParaRPr/>
          </a:p>
        </p:txBody>
      </p:sp>
      <p:pic>
        <p:nvPicPr>
          <p:cNvPr descr="" id="161" name="Picture 3"/>
          <p:cNvPicPr/>
          <p:nvPr/>
        </p:nvPicPr>
        <p:blipFill>
          <a:blip r:embed="rId1"/>
          <a:stretch>
            <a:fillRect/>
          </a:stretch>
        </p:blipFill>
        <p:spPr>
          <a:xfrm>
            <a:off x="4986720" y="3385800"/>
            <a:ext cx="1866600" cy="1047240"/>
          </a:xfrm>
          <a:prstGeom prst="rect">
            <a:avLst/>
          </a:prstGeom>
          <a:ln>
            <a:noFill/>
          </a:ln>
        </p:spPr>
      </p:pic>
      <p:pic>
        <p:nvPicPr>
          <p:cNvPr descr="" id="162" name="Picture 2"/>
          <p:cNvPicPr/>
          <p:nvPr/>
        </p:nvPicPr>
        <p:blipFill>
          <a:blip r:embed="rId2"/>
          <a:stretch>
            <a:fillRect/>
          </a:stretch>
        </p:blipFill>
        <p:spPr>
          <a:xfrm>
            <a:off x="5443920" y="2227680"/>
            <a:ext cx="952200" cy="952200"/>
          </a:xfrm>
          <a:prstGeom prst="rect">
            <a:avLst/>
          </a:prstGeom>
          <a:ln>
            <a:noFill/>
          </a:ln>
        </p:spPr>
      </p:pic>
    </p:spTree>
  </p:cSld>
  <p:transition spd="med">
    <p:fade/>
  </p:transition>
  <p:timing>
    <p:tnLst>
      <p:par>
        <p:cTn dur="indefinite" id="11" nodeType="tmRoot" restart="never">
          <p:childTnLst>
            <p:seq>
              <p:cTn id="1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TextShape 1"/>
          <p:cNvSpPr txBox="1"/>
          <p:nvPr/>
        </p:nvSpPr>
        <p:spPr>
          <a:xfrm>
            <a:off x="7230240" y="6443280"/>
            <a:ext cx="381600" cy="153720"/>
          </a:xfrm>
          <a:prstGeom prst="rect">
            <a:avLst/>
          </a:prstGeom>
        </p:spPr>
        <p:txBody>
          <a:bodyPr anchor="ctr" bIns="45000" lIns="90000" rIns="90000" tIns="45000"/>
          <a:p>
            <a:pPr algn="ctr">
              <a:lnSpc>
                <a:spcPct val="100000"/>
              </a:lnSpc>
            </a:pPr>
            <a:fld id="{3E7AB2FD-FD34-473D-91C3-8C5DE184BE89}" type="slidenum">
              <a:rPr b="1" lang="en-GB" sz="800">
                <a:solidFill>
                  <a:srgbClr val="eaeaea"/>
                </a:solidFill>
                <a:latin typeface="Calibri"/>
                <a:ea typeface="ヒラギノ角ゴ Pro W3"/>
              </a:rPr>
              <a:t>&lt;number&gt;</a:t>
            </a:fld>
            <a:endParaRPr/>
          </a:p>
        </p:txBody>
      </p:sp>
      <p:sp>
        <p:nvSpPr>
          <p:cNvPr id="164" name="TextShape 2"/>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Advantages of GNS3 over ESX / Vmware vSphere</a:t>
            </a:r>
            <a:endParaRPr/>
          </a:p>
        </p:txBody>
      </p:sp>
      <p:sp>
        <p:nvSpPr>
          <p:cNvPr id="165" name="TextShape 3"/>
          <p:cNvSpPr txBox="1"/>
          <p:nvPr/>
        </p:nvSpPr>
        <p:spPr>
          <a:xfrm>
            <a:off x="149400" y="1146240"/>
            <a:ext cx="8743680" cy="5099040"/>
          </a:xfrm>
          <a:prstGeom prst="rect">
            <a:avLst/>
          </a:prstGeom>
        </p:spPr>
        <p:txBody>
          <a:bodyPr/>
          <a:p>
            <a:pPr>
              <a:lnSpc>
                <a:spcPct val="100000"/>
              </a:lnSpc>
              <a:buSzPct val="25000"/>
              <a:buFont typeface="StarSymbol"/>
              <a:buChar char=""/>
            </a:pPr>
            <a:r>
              <a:rPr b="1" lang="en-US" sz="2400">
                <a:solidFill>
                  <a:srgbClr val="404040"/>
                </a:solidFill>
                <a:latin typeface="Calibri"/>
              </a:rPr>
              <a:t>Graphical topology – ability to construct complex networks with complex connections between them</a:t>
            </a:r>
            <a:endParaRPr/>
          </a:p>
          <a:p>
            <a:pPr>
              <a:lnSpc>
                <a:spcPct val="100000"/>
              </a:lnSpc>
            </a:pPr>
            <a:endParaRPr/>
          </a:p>
          <a:p>
            <a:pPr>
              <a:lnSpc>
                <a:spcPct val="100000"/>
              </a:lnSpc>
              <a:buSzPct val="25000"/>
              <a:buFont typeface="StarSymbol"/>
              <a:buChar char=""/>
            </a:pPr>
            <a:r>
              <a:rPr b="1" lang="en-US" sz="2400">
                <a:solidFill>
                  <a:srgbClr val="404040"/>
                </a:solidFill>
                <a:latin typeface="Calibri"/>
              </a:rPr>
              <a:t>Wireshark live traffic capture</a:t>
            </a:r>
            <a:endParaRPr/>
          </a:p>
          <a:p>
            <a:pPr>
              <a:lnSpc>
                <a:spcPct val="100000"/>
              </a:lnSpc>
            </a:pPr>
            <a:endParaRPr/>
          </a:p>
          <a:p>
            <a:pPr>
              <a:lnSpc>
                <a:spcPct val="100000"/>
              </a:lnSpc>
              <a:buSzPct val="25000"/>
              <a:buFont typeface="StarSymbol"/>
              <a:buChar char=""/>
            </a:pPr>
            <a:r>
              <a:rPr b="1" lang="en-US" sz="2400">
                <a:solidFill>
                  <a:srgbClr val="404040"/>
                </a:solidFill>
                <a:latin typeface="Calibri"/>
              </a:rPr>
              <a:t>Ability to integrate with virtual Cisco Routers</a:t>
            </a:r>
            <a:endParaRPr/>
          </a:p>
          <a:p>
            <a:pPr>
              <a:lnSpc>
                <a:spcPct val="100000"/>
              </a:lnSpc>
            </a:pPr>
            <a:endParaRPr/>
          </a:p>
          <a:p>
            <a:pPr>
              <a:lnSpc>
                <a:spcPct val="100000"/>
              </a:lnSpc>
              <a:buSzPct val="25000"/>
              <a:buFont typeface="StarSymbol"/>
              <a:buChar char=""/>
            </a:pPr>
            <a:r>
              <a:rPr b="1" lang="en-US" sz="2400">
                <a:solidFill>
                  <a:srgbClr val="404040"/>
                </a:solidFill>
                <a:latin typeface="Calibri"/>
              </a:rPr>
              <a:t>Open-source software (which allows to fix things and add features)</a:t>
            </a:r>
            <a:endParaRPr/>
          </a:p>
          <a:p>
            <a:pPr>
              <a:lnSpc>
                <a:spcPct val="100000"/>
              </a:lnSpc>
            </a:pPr>
            <a:endParaRPr/>
          </a:p>
          <a:p>
            <a:pPr>
              <a:lnSpc>
                <a:spcPct val="100000"/>
              </a:lnSpc>
              <a:buSzPct val="25000"/>
              <a:buFont typeface="StarSymbol"/>
              <a:buChar char=""/>
            </a:pPr>
            <a:r>
              <a:rPr b="1" lang="en-US" sz="2400">
                <a:solidFill>
                  <a:srgbClr val="404040"/>
                </a:solidFill>
                <a:latin typeface="Calibri"/>
              </a:rPr>
              <a:t>GNS3 can connect to real physical networks</a:t>
            </a:r>
            <a:endParaRPr/>
          </a:p>
          <a:p>
            <a:pPr>
              <a:lnSpc>
                <a:spcPct val="100000"/>
              </a:lnSpc>
            </a:pPr>
            <a:endParaRPr/>
          </a:p>
        </p:txBody>
      </p:sp>
    </p:spTree>
  </p:cSld>
  <p:transition spd="med">
    <p:fade/>
  </p:transition>
  <p:timing>
    <p:tnLst>
      <p:par>
        <p:cTn dur="indefinite" id="13" nodeType="tmRoot" restart="never">
          <p:childTnLst>
            <p:seq>
              <p:cTn id="14"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TextShape 1"/>
          <p:cNvSpPr txBox="1"/>
          <p:nvPr/>
        </p:nvSpPr>
        <p:spPr>
          <a:xfrm>
            <a:off x="7230240" y="6443280"/>
            <a:ext cx="381600" cy="153720"/>
          </a:xfrm>
          <a:prstGeom prst="rect">
            <a:avLst/>
          </a:prstGeom>
        </p:spPr>
        <p:txBody>
          <a:bodyPr anchor="ctr" bIns="45000" lIns="90000" rIns="90000" tIns="45000"/>
          <a:p>
            <a:pPr algn="ctr">
              <a:lnSpc>
                <a:spcPct val="100000"/>
              </a:lnSpc>
            </a:pPr>
            <a:fld id="{8210A1F8-AD37-4BF3-B3F9-6ED6F7DB18CD}" type="slidenum">
              <a:rPr b="1" lang="en-GB" sz="800">
                <a:solidFill>
                  <a:srgbClr val="eaeaea"/>
                </a:solidFill>
                <a:latin typeface="Calibri"/>
                <a:ea typeface="ヒラギノ角ゴ Pro W3"/>
              </a:rPr>
              <a:t>&lt;number&gt;</a:t>
            </a:fld>
            <a:endParaRPr/>
          </a:p>
        </p:txBody>
      </p:sp>
      <p:sp>
        <p:nvSpPr>
          <p:cNvPr id="167" name="TextShape 2"/>
          <p:cNvSpPr txBox="1"/>
          <p:nvPr/>
        </p:nvSpPr>
        <p:spPr>
          <a:xfrm>
            <a:off x="149400" y="171360"/>
            <a:ext cx="8743680" cy="493200"/>
          </a:xfrm>
          <a:prstGeom prst="rect">
            <a:avLst/>
          </a:prstGeom>
        </p:spPr>
        <p:txBody>
          <a:bodyPr anchor="ctr"/>
          <a:p>
            <a:pPr>
              <a:lnSpc>
                <a:spcPct val="100000"/>
              </a:lnSpc>
            </a:pPr>
            <a:r>
              <a:rPr b="1" lang="en-US" sz="3200">
                <a:solidFill>
                  <a:srgbClr val="ffffff"/>
                </a:solidFill>
                <a:latin typeface="Calibri"/>
              </a:rPr>
              <a:t>Installing GNS3</a:t>
            </a:r>
            <a:endParaRPr/>
          </a:p>
        </p:txBody>
      </p:sp>
      <p:sp>
        <p:nvSpPr>
          <p:cNvPr id="168" name="TextShape 3"/>
          <p:cNvSpPr txBox="1"/>
          <p:nvPr/>
        </p:nvSpPr>
        <p:spPr>
          <a:xfrm>
            <a:off x="149400" y="1146240"/>
            <a:ext cx="8743680" cy="5099040"/>
          </a:xfrm>
          <a:prstGeom prst="rect">
            <a:avLst/>
          </a:prstGeom>
        </p:spPr>
        <p:txBody>
          <a:bodyPr/>
          <a:p>
            <a:pPr>
              <a:lnSpc>
                <a:spcPct val="100000"/>
              </a:lnSpc>
              <a:buSzPct val="25000"/>
              <a:buFont typeface="StarSymbol"/>
              <a:buChar char=""/>
            </a:pPr>
            <a:r>
              <a:rPr b="1" lang="en-US" sz="2400">
                <a:solidFill>
                  <a:srgbClr val="404040"/>
                </a:solidFill>
                <a:latin typeface="Calibri"/>
              </a:rPr>
              <a:t>You can download it for free from sourceforge.net, search for “GNS3”, section Files-&gt;GNS3-&gt;0.8.6 [it’s preferable from downloading from GNS3 site]</a:t>
            </a:r>
            <a:endParaRPr/>
          </a:p>
          <a:p>
            <a:pPr>
              <a:lnSpc>
                <a:spcPct val="100000"/>
              </a:lnSpc>
            </a:pPr>
            <a:endParaRPr/>
          </a:p>
          <a:p>
            <a:pPr>
              <a:lnSpc>
                <a:spcPct val="100000"/>
              </a:lnSpc>
              <a:buSzPct val="25000"/>
              <a:buFont typeface="StarSymbol"/>
              <a:buChar char=""/>
            </a:pPr>
            <a:r>
              <a:rPr b="1" lang="en-US" sz="2400">
                <a:solidFill>
                  <a:srgbClr val="404040"/>
                </a:solidFill>
                <a:latin typeface="Calibri"/>
              </a:rPr>
              <a:t>Windows installer is “next-&gt;next”, and installs all the components. “</a:t>
            </a:r>
            <a:r>
              <a:rPr lang="en-US" sz="2400">
                <a:solidFill>
                  <a:srgbClr val="404040"/>
                </a:solidFill>
                <a:latin typeface="Calibri"/>
              </a:rPr>
              <a:t>GNS3-0.8.6-all-in-one.exe”</a:t>
            </a:r>
            <a:endParaRPr/>
          </a:p>
          <a:p>
            <a:pPr>
              <a:lnSpc>
                <a:spcPct val="100000"/>
              </a:lnSpc>
            </a:pPr>
            <a:endParaRPr/>
          </a:p>
          <a:p>
            <a:pPr>
              <a:lnSpc>
                <a:spcPct val="100000"/>
              </a:lnSpc>
              <a:buSzPct val="25000"/>
              <a:buFont typeface="StarSymbol"/>
              <a:buChar char=""/>
            </a:pPr>
            <a:r>
              <a:rPr b="1" lang="en-US" sz="2400">
                <a:solidFill>
                  <a:srgbClr val="404040"/>
                </a:solidFill>
                <a:latin typeface="Calibri"/>
              </a:rPr>
              <a:t>Linux installer is very OS specific, available for SUSE Linux and for Debian and Ubuntu Linux platforms from the distro main repository. There is no installer for Red Hat-based Linux, so installation there is manual, and separate for each component.</a:t>
            </a:r>
            <a:endParaRPr/>
          </a:p>
          <a:p>
            <a:pPr>
              <a:lnSpc>
                <a:spcPct val="100000"/>
              </a:lnSpc>
            </a:pPr>
            <a:endParaRPr/>
          </a:p>
        </p:txBody>
      </p:sp>
    </p:spTree>
  </p:cSld>
  <p:transition spd="med">
    <p:fade/>
  </p:transition>
  <p:timing>
    <p:tnLst>
      <p:par>
        <p:cTn dur="indefinite" id="15" nodeType="tmRoot" restart="never">
          <p:childTnLst>
            <p:seq>
              <p:cTn id="1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