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61" r:id="rId2"/>
  </p:sldIdLst>
  <p:sldSz cx="9144000" cy="6858000" type="screen4x3"/>
  <p:notesSz cx="6858000" cy="9296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GB"/>
              <a:t>Click to edit the notes format</a:t>
            </a:r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GB" sz="1400"/>
              <a:t>&lt;header&gt;</a:t>
            </a:r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GB" sz="1400"/>
              <a:t>&lt;date/time&gt;</a:t>
            </a:r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GB" sz="1400"/>
              <a:t>&lt;footer&gt;</a:t>
            </a:r>
            <a:endParaRPr/>
          </a:p>
        </p:txBody>
      </p:sp>
      <p:sp>
        <p:nvSpPr>
          <p:cNvPr id="13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51CB4CEC-736C-4187-A604-1D102311AA88}" type="slidenum">
              <a:rPr lang="en-GB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3884760" y="8829720"/>
            <a:ext cx="2971440" cy="46476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1799FD9-58F0-4A66-9EB2-44A62F3F90FB}" type="slidenum">
              <a:rPr lang="en-GB" sz="1200">
                <a:latin typeface="Arial"/>
              </a:rPr>
              <a:t>1</a:t>
            </a:fld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416480"/>
            <a:ext cx="5486040" cy="4182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8" name="Picture 87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728280" y="5206680"/>
            <a:ext cx="7608600" cy="456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28280" y="5287680"/>
            <a:ext cx="7608600" cy="71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3000" y="171360"/>
            <a:ext cx="8739720" cy="4932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GB" sz="3200" b="1">
                <a:solidFill>
                  <a:srgbClr val="EAEAEA"/>
                </a:solidFill>
                <a:latin typeface="Calibri"/>
              </a:rPr>
              <a:t>Click to edit Master title style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0" y="0"/>
            <a:ext cx="9143640" cy="836280"/>
          </a:xfrm>
          <a:prstGeom prst="rect">
            <a:avLst/>
          </a:prstGeom>
          <a:solidFill>
            <a:srgbClr val="405B66"/>
          </a:solidFill>
          <a:ln w="19080">
            <a:noFill/>
          </a:ln>
        </p:spPr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149400" y="1146240"/>
            <a:ext cx="8743680" cy="50990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"/>
            </a:pPr>
            <a:r>
              <a:rPr lang="en-US" sz="2200" b="1">
                <a:solidFill>
                  <a:srgbClr val="40404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"/>
            </a:pPr>
            <a:r>
              <a:rPr lang="en-US">
                <a:solidFill>
                  <a:srgbClr val="40404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"/>
            </a:pPr>
            <a:r>
              <a:rPr lang="en-US">
                <a:solidFill>
                  <a:srgbClr val="404040"/>
                </a:solidFill>
                <a:latin typeface="Calibri"/>
              </a:rPr>
              <a:t>Third level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149400" y="171360"/>
            <a:ext cx="8743680" cy="493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7" name="Line 5"/>
          <p:cNvSpPr/>
          <p:nvPr/>
        </p:nvSpPr>
        <p:spPr>
          <a:xfrm>
            <a:off x="382320" y="6519960"/>
            <a:ext cx="8268480" cy="0"/>
          </a:xfrm>
          <a:prstGeom prst="line">
            <a:avLst/>
          </a:prstGeom>
          <a:ln w="19080">
            <a:solidFill>
              <a:srgbClr val="C7C7C7"/>
            </a:solidFill>
            <a:round/>
          </a:ln>
        </p:spPr>
      </p:sp>
      <p:sp>
        <p:nvSpPr>
          <p:cNvPr id="48" name="CustomShape 6"/>
          <p:cNvSpPr/>
          <p:nvPr/>
        </p:nvSpPr>
        <p:spPr>
          <a:xfrm>
            <a:off x="7236360" y="6299640"/>
            <a:ext cx="1728000" cy="3880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9" name="Line 7"/>
          <p:cNvSpPr/>
          <p:nvPr/>
        </p:nvSpPr>
        <p:spPr>
          <a:xfrm>
            <a:off x="0" y="836640"/>
            <a:ext cx="9144000" cy="0"/>
          </a:xfrm>
          <a:prstGeom prst="line">
            <a:avLst/>
          </a:prstGeom>
          <a:ln w="28440">
            <a:solidFill>
              <a:srgbClr val="EAEAEA"/>
            </a:solidFill>
            <a:round/>
          </a:ln>
        </p:spPr>
      </p:sp>
      <p:sp>
        <p:nvSpPr>
          <p:cNvPr id="50" name="CustomShape 8"/>
          <p:cNvSpPr/>
          <p:nvPr/>
        </p:nvSpPr>
        <p:spPr>
          <a:xfrm>
            <a:off x="7712640" y="6407640"/>
            <a:ext cx="215640" cy="215640"/>
          </a:xfrm>
          <a:prstGeom prst="ellipse">
            <a:avLst/>
          </a:prstGeom>
          <a:solidFill>
            <a:srgbClr val="5660A4"/>
          </a:solidFill>
          <a:ln w="19080">
            <a:solidFill>
              <a:srgbClr val="FFFFFF"/>
            </a:solidFill>
            <a:round/>
          </a:ln>
        </p:spPr>
      </p:sp>
      <p:sp>
        <p:nvSpPr>
          <p:cNvPr id="51" name="CustomShape 9"/>
          <p:cNvSpPr/>
          <p:nvPr/>
        </p:nvSpPr>
        <p:spPr>
          <a:xfrm>
            <a:off x="7578720" y="6407640"/>
            <a:ext cx="215640" cy="215640"/>
          </a:xfrm>
          <a:prstGeom prst="ellipse">
            <a:avLst/>
          </a:prstGeom>
          <a:solidFill>
            <a:srgbClr val="F68A1F"/>
          </a:solidFill>
          <a:ln w="19080">
            <a:solidFill>
              <a:srgbClr val="FFFFFF"/>
            </a:solidFill>
            <a:round/>
          </a:ln>
        </p:spPr>
      </p:sp>
      <p:sp>
        <p:nvSpPr>
          <p:cNvPr id="52" name="CustomShape 10"/>
          <p:cNvSpPr/>
          <p:nvPr/>
        </p:nvSpPr>
        <p:spPr>
          <a:xfrm>
            <a:off x="7310160" y="6407640"/>
            <a:ext cx="215640" cy="215640"/>
          </a:xfrm>
          <a:prstGeom prst="ellipse">
            <a:avLst/>
          </a:prstGeom>
          <a:solidFill>
            <a:srgbClr val="405B66"/>
          </a:solidFill>
          <a:ln w="19080">
            <a:solidFill>
              <a:srgbClr val="FFFFFF"/>
            </a:solidFill>
            <a:round/>
          </a:ln>
        </p:spPr>
      </p:sp>
      <p:sp>
        <p:nvSpPr>
          <p:cNvPr id="53" name="CustomShape 11"/>
          <p:cNvSpPr/>
          <p:nvPr/>
        </p:nvSpPr>
        <p:spPr>
          <a:xfrm>
            <a:off x="251640" y="6386760"/>
            <a:ext cx="162684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50" b="1">
                <a:solidFill>
                  <a:srgbClr val="BFBFBF"/>
                </a:solidFill>
                <a:latin typeface="Calibri"/>
                <a:ea typeface="ヒラギノ角ゴ Pro W3"/>
              </a:rPr>
              <a:t>Tufin Confidential © 2013</a:t>
            </a:r>
            <a:endParaRPr/>
          </a:p>
        </p:txBody>
      </p:sp>
      <p:sp>
        <p:nvSpPr>
          <p:cNvPr id="54" name="PlaceHolder 12"/>
          <p:cNvSpPr>
            <a:spLocks noGrp="1"/>
          </p:cNvSpPr>
          <p:nvPr>
            <p:ph type="sldNum"/>
          </p:nvPr>
        </p:nvSpPr>
        <p:spPr>
          <a:xfrm>
            <a:off x="7230240" y="6443280"/>
            <a:ext cx="381600" cy="153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140D45F4-6324-40F2-A1BD-18039FA1D92A}" type="slidenum">
              <a:rPr lang="en-GB" sz="800" b="1">
                <a:solidFill>
                  <a:srgbClr val="EAEAEA"/>
                </a:solidFill>
                <a:latin typeface="Calibri"/>
                <a:ea typeface="ヒラギノ角ゴ Pro W3"/>
              </a:rPr>
              <a:t>‹#›</a:t>
            </a:fld>
            <a:endParaRPr/>
          </a:p>
        </p:txBody>
      </p:sp>
      <p:pic>
        <p:nvPicPr>
          <p:cNvPr id="55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8012520" y="6299640"/>
            <a:ext cx="883800" cy="3344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49400" y="1146240"/>
            <a:ext cx="8743680" cy="509904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7230240" y="6443280"/>
            <a:ext cx="381600" cy="153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05D303A5-3B32-4D6E-91FC-55003CC1DCF2}" type="slidenum">
              <a:rPr lang="en-GB" sz="800" b="1">
                <a:solidFill>
                  <a:srgbClr val="EAEAEA"/>
                </a:solidFill>
                <a:latin typeface="Calibri"/>
                <a:ea typeface="ヒラギノ角ゴ Pro W3"/>
              </a:rPr>
              <a:t>1</a:t>
            </a:fld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149400" y="171360"/>
            <a:ext cx="8743680" cy="493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Architecture</a:t>
            </a:r>
            <a:endParaRPr/>
          </a:p>
        </p:txBody>
      </p:sp>
      <p:graphicFrame>
        <p:nvGraphicFramePr>
          <p:cNvPr id="157" name="Table 4"/>
          <p:cNvGraphicFramePr/>
          <p:nvPr/>
        </p:nvGraphicFramePr>
        <p:xfrm>
          <a:off x="301680" y="871560"/>
          <a:ext cx="8591040" cy="7159320"/>
        </p:xfrm>
        <a:graphic>
          <a:graphicData uri="http://schemas.openxmlformats.org/drawingml/2006/table">
            <a:tbl>
              <a:tblPr/>
              <a:tblGrid>
                <a:gridCol w="32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b="1">
                          <a:solidFill>
                            <a:srgbClr val="FFFFFF"/>
                          </a:solidFill>
                          <a:latin typeface="Calibri"/>
                        </a:rPr>
                        <a:t>GNS3 -- Graphical Network Simulator (GUI layer, python-Qt4)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Dynagen – Dynamic Network Topology Layer + virtual network cables (python)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Technically “cables” are really UDP tunnels between engines.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6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Qemu wrapper (python)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Vbox wrapper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(python)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1) Dynamips Engine (C)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Cisco Routers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2) Qemu Engine:  (C)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Special-purpose VMs: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ASA/PIX/IDS/JunOS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3) VirtualBox Engine: (C++)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Desktop VMs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(Windows/Linux/Android)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6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Simple devices: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-Ethernet Switch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-Frame-relay Switch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-ATM switch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…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Server VMs: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(Windows Server/Linux/UNIX)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Cloud (host network)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Allows connect to physical network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Special-purpose VMs: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Juniper Router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Cisco Nexus NX-OS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262626"/>
                          </a:solidFill>
                          <a:latin typeface="Calibri"/>
                        </a:rPr>
                        <a:t>Check Point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Timur Gadzo</dc:creator>
  <cp:lastModifiedBy>Timur Gadzo</cp:lastModifiedBy>
  <cp:revision>1</cp:revision>
  <dcterms:modified xsi:type="dcterms:W3CDTF">2019-08-30T13:23:38Z</dcterms:modified>
</cp:coreProperties>
</file>