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04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120" y="6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ADDAFE0-DF54-49D2-B804-33051B56893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BAC0EC98-DD80-400E-B122-D938F47989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B49DBDD-8EF7-4E26-8CFC-9882CB8EA9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102C4-6B21-4C3F-ACBE-526D98C21619}" type="datetimeFigureOut">
              <a:rPr lang="de-CH" smtClean="0"/>
              <a:t>22.01.2018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2108EA5-0D72-4D02-89A4-975F52965C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C19171F-DBB0-485C-8F23-21EDEDFFCD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1F246-F5CF-4F73-B61E-1DBB9437BAE8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2866090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57168C1-AE4F-47C7-B194-9960CBDAEE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D68699CA-0861-4EB4-B85C-AD70ED3AE5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73DBEA2-1A32-48EE-9CA2-676E45053A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102C4-6B21-4C3F-ACBE-526D98C21619}" type="datetimeFigureOut">
              <a:rPr lang="de-CH" smtClean="0"/>
              <a:t>22.01.2018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49979D4-C1FA-471B-A7FC-B7A8B2C96A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010BC0F-CB03-431F-A644-4DE460394E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1F246-F5CF-4F73-B61E-1DBB9437BAE8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1595581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DB8E2E0B-FB86-464F-A8B5-C866A591485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9A688EAA-ABD8-41AA-BA7D-13FF0ED283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0533A54-4E24-4DEC-8209-E1AAE0CDEA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102C4-6B21-4C3F-ACBE-526D98C21619}" type="datetimeFigureOut">
              <a:rPr lang="de-CH" smtClean="0"/>
              <a:t>22.01.2018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DB770C8-1996-4B88-A21E-2CCC12A424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F05A983-2C03-421F-9804-1423EEF475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1F246-F5CF-4F73-B61E-1DBB9437BAE8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1497317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7E548B5-37C8-4B27-8F0F-EC1E2B2860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8BF8800-A9E7-47A2-8EDA-0264A657D9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75AA247-EB77-41E6-9545-D537F0DAF3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102C4-6B21-4C3F-ACBE-526D98C21619}" type="datetimeFigureOut">
              <a:rPr lang="de-CH" smtClean="0"/>
              <a:t>22.01.2018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DC4EB6B-717A-4E0B-86EB-7F07451DC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BED642F-ECDF-4CBA-9F92-B970CED4FC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1F246-F5CF-4F73-B61E-1DBB9437BAE8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5784430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8050D69-3CF3-4A78-8E78-D9DE00B3CA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65C5079A-EFA5-4A59-9308-C9069AFF6C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E433838-6C77-4C46-9ECC-6E1CBE4216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102C4-6B21-4C3F-ACBE-526D98C21619}" type="datetimeFigureOut">
              <a:rPr lang="de-CH" smtClean="0"/>
              <a:t>22.01.2018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7563E6A-7254-4FC2-B0CF-F125817CD5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A82689E-C269-4B34-B39A-04F378E0AD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1F246-F5CF-4F73-B61E-1DBB9437BAE8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6438591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50599A4-E4D2-44DC-9FF6-EB44D82A6E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005D62A-9F5B-4E32-85AB-209A0EC440A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5E9A7375-98C2-4E38-8146-B51BB0B54B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D8DA0F65-4FDA-488B-9C89-81A4847926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102C4-6B21-4C3F-ACBE-526D98C21619}" type="datetimeFigureOut">
              <a:rPr lang="de-CH" smtClean="0"/>
              <a:t>22.01.2018</a:t>
            </a:fld>
            <a:endParaRPr lang="de-CH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EB219D75-8086-45B0-92D0-473AF1FF3F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14C08DB7-244B-4E6A-AB84-452D064F7E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1F246-F5CF-4F73-B61E-1DBB9437BAE8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1369882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75D49EE-2112-4A56-802C-5DC1DA457F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E66F6F0F-5F60-4301-AEEE-23F2AE4B9B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C99AD5E1-518E-4052-86AA-88F7B86CBC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A2EC7071-643C-41F6-AC65-9496DF084B8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A0229178-56DF-4CDE-B64B-72C8D3D9866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F93222F7-DBD9-4E95-85B7-0DCEAB2C52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102C4-6B21-4C3F-ACBE-526D98C21619}" type="datetimeFigureOut">
              <a:rPr lang="de-CH" smtClean="0"/>
              <a:t>22.01.2018</a:t>
            </a:fld>
            <a:endParaRPr lang="de-CH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A6F39430-4935-41A1-B644-428704A0F7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1E936812-EE24-4AF7-888F-28562ECD65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1F246-F5CF-4F73-B61E-1DBB9437BAE8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13869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AD70EB7-9EB1-4D8C-807A-10748980C5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5B3B6E03-5482-4E00-9E37-E260AB7865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102C4-6B21-4C3F-ACBE-526D98C21619}" type="datetimeFigureOut">
              <a:rPr lang="de-CH" smtClean="0"/>
              <a:t>22.01.2018</a:t>
            </a:fld>
            <a:endParaRPr lang="de-CH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A9DB6594-DFD0-44A8-A359-A07285CABD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2568DFA6-25C9-46A9-A43C-50388E45AD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1F246-F5CF-4F73-B61E-1DBB9437BAE8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961799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D98AA28E-BCBE-4E18-AE3C-8C1FABB467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102C4-6B21-4C3F-ACBE-526D98C21619}" type="datetimeFigureOut">
              <a:rPr lang="de-CH" smtClean="0"/>
              <a:t>22.01.2018</a:t>
            </a:fld>
            <a:endParaRPr lang="de-CH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3A0EB4FA-02CC-4B79-B5FB-EDC8580859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40890CAD-2E78-4EFE-849A-C6647F544D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1F246-F5CF-4F73-B61E-1DBB9437BAE8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898623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85D7A88-6C37-4DA4-95C2-48D1D319AC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2E5008C-9DAB-4EE8-BEA9-CE0E513A8E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22443E10-6086-4614-966E-DB4A341832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1DC20BAA-6DE5-4AA7-88FA-372D58F679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102C4-6B21-4C3F-ACBE-526D98C21619}" type="datetimeFigureOut">
              <a:rPr lang="de-CH" smtClean="0"/>
              <a:t>22.01.2018</a:t>
            </a:fld>
            <a:endParaRPr lang="de-CH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C469E0CA-F752-4A2C-949F-98B62A6ED5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46895FD4-E016-49CB-BF3F-F8AA8133D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1F246-F5CF-4F73-B61E-1DBB9437BAE8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519465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824D1FF-97F5-4816-A158-D921106AEF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A5A0442C-47B6-4576-8A6F-795A935705B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B3AE1915-9780-4F84-8395-3786A9A4E2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530AC705-CFA5-452E-A59F-9D61E0A242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102C4-6B21-4C3F-ACBE-526D98C21619}" type="datetimeFigureOut">
              <a:rPr lang="de-CH" smtClean="0"/>
              <a:t>22.01.2018</a:t>
            </a:fld>
            <a:endParaRPr lang="de-CH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2DDDB7F6-CCDB-41CA-A317-417DE84F5B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41304066-41A8-44A5-8C49-5CA053A202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1F246-F5CF-4F73-B61E-1DBB9437BAE8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10770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899C1DE1-B184-4609-BAE2-B387518A5B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EF4227AD-D6AF-4077-81A2-B7F6FD0F14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7D5FED9-FA43-4CCB-B2B1-02C4EC09736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D102C4-6B21-4C3F-ACBE-526D98C21619}" type="datetimeFigureOut">
              <a:rPr lang="de-CH" smtClean="0"/>
              <a:t>22.01.2018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9F72304-7684-45A8-BD53-4F3E5879162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3249C99-036B-4D62-8A33-F9EAA3DA39D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B1F246-F5CF-4F73-B61E-1DBB9437BAE8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2088562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71D1F4F-9E40-4043-A5B9-31FB7CC1C84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CH" dirty="0" err="1"/>
              <a:t>test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40406995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</Words>
  <Application>Microsoft Office PowerPoint</Application>
  <PresentationFormat>Breitbild</PresentationFormat>
  <Paragraphs>1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test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</dc:title>
  <dc:creator>Markus Grob</dc:creator>
  <cp:lastModifiedBy>Markus Grob</cp:lastModifiedBy>
  <cp:revision>1</cp:revision>
  <dcterms:created xsi:type="dcterms:W3CDTF">2018-01-22T14:29:00Z</dcterms:created>
  <dcterms:modified xsi:type="dcterms:W3CDTF">2018-01-22T14:29:28Z</dcterms:modified>
</cp:coreProperties>
</file>