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2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58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4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966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1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85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86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364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646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31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420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240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B891F-CD72-9B4A-A5C4-D37B344307E9}" type="datetimeFigureOut">
              <a:rPr lang="it-IT" smtClean="0"/>
              <a:t>22/01/18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F8CA-93B1-F643-9B32-D379A3B285E2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69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215900"/>
            <a:ext cx="7391400" cy="64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587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>OX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A01</dc:creator>
  <cp:lastModifiedBy>A01</cp:lastModifiedBy>
  <cp:revision>1</cp:revision>
  <dcterms:created xsi:type="dcterms:W3CDTF">2018-01-22T11:19:06Z</dcterms:created>
  <dcterms:modified xsi:type="dcterms:W3CDTF">2018-01-22T11:19:28Z</dcterms:modified>
</cp:coreProperties>
</file>