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90599"/>
          </a:xfrm>
        </p:spPr>
        <p:txBody>
          <a:bodyPr>
            <a:normAutofit/>
          </a:bodyPr>
          <a:lstStyle/>
          <a:p>
            <a:r>
              <a:rPr lang="en-US" dirty="0" smtClean="0"/>
              <a:t>Picture bullets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8001000" cy="4343400"/>
          </a:xfrm>
        </p:spPr>
        <p:txBody>
          <a:bodyPr/>
          <a:lstStyle/>
          <a:p>
            <a:pPr algn="l">
              <a:buBlip>
                <a:blip r:embed="rId2"/>
              </a:buBlip>
            </a:pPr>
            <a:r>
              <a:rPr lang="en-US" dirty="0" smtClean="0"/>
              <a:t>Pict</a:t>
            </a:r>
            <a:r>
              <a:rPr lang="en-US" dirty="0" smtClean="0"/>
              <a:t> bullets</a:t>
            </a:r>
          </a:p>
          <a:p>
            <a:pPr algn="l">
              <a:buBlip>
                <a:blip r:embed="rId2"/>
              </a:buBlip>
            </a:pPr>
            <a:r>
              <a:rPr lang="en-US" dirty="0" smtClean="0"/>
              <a:t>Pict</a:t>
            </a:r>
            <a:r>
              <a:rPr lang="en-US" dirty="0" smtClean="0"/>
              <a:t> </a:t>
            </a:r>
            <a:r>
              <a:rPr lang="en-US" dirty="0" smtClean="0"/>
              <a:t>bullets</a:t>
            </a:r>
          </a:p>
          <a:p>
            <a:pPr algn="l">
              <a:buBlip>
                <a:blip r:embed="rId2"/>
              </a:buBlip>
            </a:pPr>
            <a:r>
              <a:rPr lang="en-US" dirty="0" smtClean="0"/>
              <a:t>Pict</a:t>
            </a:r>
            <a:r>
              <a:rPr lang="en-US" dirty="0" smtClean="0"/>
              <a:t> bullets</a:t>
            </a:r>
          </a:p>
          <a:p>
            <a:pPr algn="l">
              <a:buBlip>
                <a:blip r:embed="rId2"/>
              </a:buBlip>
            </a:pPr>
            <a:r>
              <a:rPr lang="en-US" dirty="0" smtClean="0"/>
              <a:t>Pict</a:t>
            </a:r>
            <a:r>
              <a:rPr lang="en-US" dirty="0" smtClean="0"/>
              <a:t> bullets</a:t>
            </a:r>
          </a:p>
          <a:p>
            <a:pPr algn="l">
              <a:buBlip>
                <a:blip r:embed="rId2"/>
              </a:buBlip>
            </a:pPr>
            <a:r>
              <a:rPr lang="en-US" dirty="0" smtClean="0"/>
              <a:t>Pict</a:t>
            </a:r>
            <a:r>
              <a:rPr lang="en-US" dirty="0" smtClean="0"/>
              <a:t> bullets</a:t>
            </a:r>
          </a:p>
          <a:p>
            <a:pPr algn="l">
              <a:buBlip>
                <a:blip r:embed="rId2"/>
              </a:buBlip>
            </a:pPr>
            <a:r>
              <a:rPr lang="en-US" dirty="0" smtClean="0"/>
              <a:t>Pict</a:t>
            </a:r>
            <a:r>
              <a:rPr lang="en-US" dirty="0" smtClean="0"/>
              <a:t> bullets</a:t>
            </a:r>
            <a:endParaRPr lang="en-US" dirty="0" smtClean="0"/>
          </a:p>
          <a:p>
            <a:pPr algn="l">
              <a:buBlip>
                <a:blip r:embed="rId2"/>
              </a:buBlip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Picture bullets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 bullets</dc:title>
  <dc:creator/>
  <cp:lastModifiedBy>svege</cp:lastModifiedBy>
  <cp:revision>3</cp:revision>
  <dcterms:created xsi:type="dcterms:W3CDTF">2006-08-16T00:00:00Z</dcterms:created>
  <dcterms:modified xsi:type="dcterms:W3CDTF">2010-05-06T12:17:04Z</dcterms:modified>
</cp:coreProperties>
</file>