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>
        <p:scale>
          <a:sx n="400" d="100"/>
          <a:sy n="400" d="100"/>
        </p:scale>
        <p:origin x="-2646" y="-1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69EA3C-8D66-418D-BE38-7D60A1285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1F14899-3A43-489D-9A23-DA3200CBE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765AFF0-01BB-4234-ADB5-F2ABF74C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E075-7356-48CA-AD0E-C0262115257B}" type="datetimeFigureOut">
              <a:rPr lang="pl-PL" smtClean="0"/>
              <a:t>21.12.2017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A728768-6142-4DB9-B04E-06701457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144FFFD-2D88-4A7A-A150-27E9C4CA8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A1C1-2E56-4991-B4EE-0173225DEE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1707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14B9B0-1750-4920-B86C-B8A954F64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A1833F7-6DE6-4DDF-9EC1-808C0FC36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6850A3-1B5E-43F8-9A68-47ACEE053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E075-7356-48CA-AD0E-C0262115257B}" type="datetimeFigureOut">
              <a:rPr lang="pl-PL" smtClean="0"/>
              <a:t>21.12.2017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261768-4CFD-4087-8BE6-0E35CF3DE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82CD04C-AB7D-4B30-86AE-7809AA1D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A1C1-2E56-4991-B4EE-0173225DEE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833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C93C8C7-9071-4A08-AE92-D6491401D1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0E2A2AD-D171-4DF6-B789-EA18EBD03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2FE240-7E72-4429-B3B2-7368EBAFA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E075-7356-48CA-AD0E-C0262115257B}" type="datetimeFigureOut">
              <a:rPr lang="pl-PL" smtClean="0"/>
              <a:t>21.12.2017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3ED927-9338-46DE-BD96-22876F42B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53BA012-310D-4641-BB60-2533E06D7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A1C1-2E56-4991-B4EE-0173225DEE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359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5903BB-F389-490B-8F58-1759BAB6C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F1E64E-60A9-4A00-8E79-E44223A81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D742FC5-F66E-499E-AA03-35CCA7F3E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E075-7356-48CA-AD0E-C0262115257B}" type="datetimeFigureOut">
              <a:rPr lang="pl-PL" smtClean="0"/>
              <a:t>21.12.2017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3B83A35-4278-466F-9065-C26B15D06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7E1D13-BDBC-4B2A-8D10-96D92CF9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A1C1-2E56-4991-B4EE-0173225DEE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707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50EBA8-76B9-40D7-A707-27D44A059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89FC59-DF87-41F7-809F-3EDB074E7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4B6105-FF39-46DB-907D-001611BD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E075-7356-48CA-AD0E-C0262115257B}" type="datetimeFigureOut">
              <a:rPr lang="pl-PL" smtClean="0"/>
              <a:t>21.12.2017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DDE829-C80E-40C4-95D3-32411A68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57FD62-2201-4FC4-B9C0-EED4FE0D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A1C1-2E56-4991-B4EE-0173225DEE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918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3AA5B4-1520-437F-A5A5-1F1865993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B69E0B-22C0-48AB-8C29-61319F171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0641B83-F7AB-42AB-88F0-5CFC3E1A4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58CF24D-210E-48D0-9906-AE871910D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E075-7356-48CA-AD0E-C0262115257B}" type="datetimeFigureOut">
              <a:rPr lang="pl-PL" smtClean="0"/>
              <a:t>21.12.2017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C5F0882-5030-4107-9D16-67C506964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3D91FF5-CB08-4AF1-A9AF-AB7FE2D9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A1C1-2E56-4991-B4EE-0173225DEE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57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411ADE-71BA-452F-AF19-74D9E4A62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43BBCC-753A-4933-BC03-D5C02D034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23FD399-036E-4F87-9F4C-58823ABEE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4110EC5-2F8B-4344-8EDB-F04D0270E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3118EF3-0872-4F32-A5BD-ED95E2E4E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8B48AF1-9A78-46E9-9038-457A4FA7F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E075-7356-48CA-AD0E-C0262115257B}" type="datetimeFigureOut">
              <a:rPr lang="pl-PL" smtClean="0"/>
              <a:t>21.12.2017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BFDCD4B-7726-4810-B51A-0DF72AB6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747DCE8-4E03-42D7-8CF3-ED0A875AF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A1C1-2E56-4991-B4EE-0173225DEE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746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B0523F-CE23-4723-8425-60047A44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ECF6E28-921E-4A55-A197-C16849F76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E075-7356-48CA-AD0E-C0262115257B}" type="datetimeFigureOut">
              <a:rPr lang="pl-PL" smtClean="0"/>
              <a:t>21.12.2017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EFFCB0F-233B-4659-8B40-8D8472407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AFC9592-C0BC-4537-9840-675A3FB1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A1C1-2E56-4991-B4EE-0173225DEE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666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FEE05D1-3EDB-4DDB-8155-398B5066E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E075-7356-48CA-AD0E-C0262115257B}" type="datetimeFigureOut">
              <a:rPr lang="pl-PL" smtClean="0"/>
              <a:t>21.12.2017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83062D5-F8C1-4C0F-A6B0-AD54FC7BE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0C74DB5-41D0-444A-B091-02066DC19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A1C1-2E56-4991-B4EE-0173225DEE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462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45F53E-0939-4DAB-A16F-F3FF31E0E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00778A-DE39-41CA-88DC-41CC70513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65B7E85-07EA-4849-8034-D818AA92A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C2C324F-B1B3-4B84-A96A-B1C887932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E075-7356-48CA-AD0E-C0262115257B}" type="datetimeFigureOut">
              <a:rPr lang="pl-PL" smtClean="0"/>
              <a:t>21.12.2017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6D0C469-CAEE-43F6-9748-AEC1DD2C0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BEEB9CB-D062-4231-AE55-656846F30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A1C1-2E56-4991-B4EE-0173225DEE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259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13D4D5-F4EC-4EC3-B48F-1951870EA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8EC248D-6E61-40A4-A14C-6876B469F2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EE59444-D329-448C-859F-266C44A03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788B4F4-4656-4174-AA6B-FAF673214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E075-7356-48CA-AD0E-C0262115257B}" type="datetimeFigureOut">
              <a:rPr lang="pl-PL" smtClean="0"/>
              <a:t>21.12.2017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06908FF-9778-481D-8B8B-7B9BEE8D1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7EB054B-A559-459A-BD52-6C22D2C9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5A1C1-2E56-4991-B4EE-0173225DEE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962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C9646D5-3ABE-41D6-9A27-B80AB6DDB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B98DB80-856C-4999-8A22-13F70B269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2099F0-4C88-4114-842A-17027B16A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E075-7356-48CA-AD0E-C0262115257B}" type="datetimeFigureOut">
              <a:rPr lang="pl-PL" smtClean="0"/>
              <a:t>21.12.2017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BB46C7-4CB0-4F4E-85A3-317CBEE4BB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5CE13F-CD78-4552-B124-E1B2BEAEA6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5A1C1-2E56-4991-B4EE-0173225DEE9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15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33599" y="1411705"/>
            <a:ext cx="1285875" cy="395664"/>
          </a:xfrm>
          <a:prstGeom prst="rect">
            <a:avLst/>
          </a:prstGeom>
          <a:solidFill>
            <a:schemeClr val="accent2"/>
          </a:solidFill>
        </p:spPr>
        <p:txBody>
          <a:bodyPr wrap="none" rtlCol="0" anchor="t"/>
          <a:lstStyle/>
          <a:p>
            <a:pPr algn="ctr">
              <a:lnSpc>
                <a:spcPct val="60000"/>
              </a:lnSpc>
            </a:pPr>
            <a:r>
              <a:rPr lang="pl-PL" dirty="0"/>
              <a:t>0,6line</a:t>
            </a:r>
          </a:p>
          <a:p>
            <a:pPr algn="ctr">
              <a:lnSpc>
                <a:spcPct val="60000"/>
              </a:lnSpc>
            </a:pPr>
            <a:r>
              <a:rPr lang="pl-PL" dirty="0" err="1"/>
              <a:t>spacing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594277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Panoramiczny</PresentationFormat>
  <Paragraphs>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Kłos</dc:creator>
  <cp:lastModifiedBy>Szymon Kłos</cp:lastModifiedBy>
  <cp:revision>5</cp:revision>
  <dcterms:created xsi:type="dcterms:W3CDTF">2017-12-14T21:18:01Z</dcterms:created>
  <dcterms:modified xsi:type="dcterms:W3CDTF">2017-12-21T14:39:12Z</dcterms:modified>
</cp:coreProperties>
</file>