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32E5F93B-32E8-41E0-A1A4-908F6A4E3A8A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4400" spc="-1" strike="noStrike">
                <a:latin typeface="Arial"/>
              </a:rPr>
              <a:t>123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200" spc="-1" strike="noStrike">
                <a:latin typeface="Arial"/>
              </a:rPr>
              <a:t>123</a:t>
            </a:r>
            <a:endParaRPr b="0" lang="hu-HU" sz="3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LibreOffice/5.4.3.2$Windows_x86 LibreOffice_project/92a7159f7e4af62137622921e809f8546db437e5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2017-11-07T10:35:38Z</dcterms:created>
  <dc:creator/>
  <dc:description/>
  <dc:language>hu-HU</dc:language>
  <cp:lastModifiedBy/>
  <dcterms:modified xsi:type="dcterms:W3CDTF">2017-11-07T10:35:53Z</dcterms:modified>
  <cp:revision>1</cp:revision>
  <dc:subject/>
  <dc:title/>
</cp:coreProperties>
</file>