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2192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29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5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6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280" cy="11064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de-DE" sz="1800" spc="-1" strike="noStrike">
                <a:latin typeface="Arial"/>
              </a:rPr>
              <a:t>Click to edit the title text format</a:t>
            </a:r>
            <a:endParaRPr b="0" lang="de-DE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CustomShape 1"/>
          <p:cNvSpPr/>
          <p:nvPr/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ctr">
              <a:lnSpc>
                <a:spcPct val="90000"/>
              </a:lnSpc>
            </a:pPr>
            <a:r>
              <a:rPr b="0" lang="de-DE" sz="6000" spc="-1" strike="noStrike">
                <a:solidFill>
                  <a:srgbClr val="000000"/>
                </a:solidFill>
                <a:latin typeface="Calibri Light"/>
              </a:rPr>
              <a:t>Lorem Ipsum</a:t>
            </a:r>
            <a:endParaRPr b="0" lang="de-DE" sz="6000" spc="-1" strike="noStrike">
              <a:latin typeface="Arial"/>
            </a:endParaRPr>
          </a:p>
        </p:txBody>
      </p:sp>
      <p:sp>
        <p:nvSpPr>
          <p:cNvPr id="38" name="CustomShape 2"/>
          <p:cNvSpPr/>
          <p:nvPr/>
        </p:nvSpPr>
        <p:spPr>
          <a:xfrm>
            <a:off x="1523880" y="3602160"/>
            <a:ext cx="9143280" cy="1654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LibreOfficeDev/7.0.0.0.beta2$Windows_X86_64 LibreOffice_project/1c213561a365b5666167321de68c9977500c9612</Application>
  <Words>2</Words>
  <Paragraphs>1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2020-06-16T10:35:32Z</dcterms:created>
  <dc:creator>A</dc:creator>
  <dc:description/>
  <dc:language>en-US</dc:language>
  <cp:lastModifiedBy>A</cp:lastModifiedBy>
  <dcterms:modified xsi:type="dcterms:W3CDTF">2020-06-16T10:36:26Z</dcterms:modified>
  <cp:revision>1</cp:revision>
  <dc:subject/>
  <dc:title>Lorem Ipsum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</vt:i4>
  </property>
</Properties>
</file>