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0E04E8D-41C1-4185-B582-2D38EA9C3A89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6/28/20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3B72996-5395-4149-8073-CC4BF5407C2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</a:rPr>
              <a:t>Lorem Ipsum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LibreOfficeDev/7.0.0.0.beta2$Windows_X86_64 LibreOffice_project/1c213561a365b5666167321de68c9977500c9612</Application>
  <Words>2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2020-06-16T10:35:32Z</dcterms:created>
  <dc:creator>A</dc:creator>
  <dc:description/>
  <dc:language>en-US</dc:language>
  <cp:lastModifiedBy>A</cp:lastModifiedBy>
  <dcterms:modified xsi:type="dcterms:W3CDTF">2020-06-16T10:36:26Z</dcterms:modified>
  <cp:revision>1</cp:revision>
  <dc:subject/>
  <dc:title>Lorem Ipsum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