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345" r:id="rId5"/>
    <p:sldId id="401" r:id="rId6"/>
    <p:sldId id="420" r:id="rId7"/>
  </p:sldIdLst>
  <p:sldSz cx="9144000" cy="5143500" type="screen16x9"/>
  <p:notesSz cx="9926638" cy="6797675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5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EFF"/>
    <a:srgbClr val="FF5989"/>
    <a:srgbClr val="FF4400"/>
    <a:srgbClr val="3CCD7D"/>
    <a:srgbClr val="3912E1"/>
    <a:srgbClr val="FFC50D"/>
    <a:srgbClr val="00616A"/>
    <a:srgbClr val="1EB5FF"/>
    <a:srgbClr val="424242"/>
    <a:srgbClr val="A8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71609" autoAdjust="0"/>
  </p:normalViewPr>
  <p:slideViewPr>
    <p:cSldViewPr snapToGrid="0" snapToObjects="1" showGuides="1">
      <p:cViewPr varScale="1">
        <p:scale>
          <a:sx n="83" d="100"/>
          <a:sy n="83" d="100"/>
        </p:scale>
        <p:origin x="1398" y="90"/>
      </p:cViewPr>
      <p:guideLst>
        <p:guide orient="horz" pos="1620"/>
        <p:guide pos="55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1464" y="72"/>
      </p:cViewPr>
      <p:guideLst>
        <p:guide orient="horz" pos="3223"/>
        <p:guide pos="2236"/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de-DE" dirty="0">
              <a:latin typeface="Titillium" pitchFamily="50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82" y="0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DFD264DD-0E35-4B0D-B97D-9DD9EA30A119}" type="datetimeFigureOut">
              <a:rPr lang="de-DE" smtClean="0">
                <a:latin typeface="Titillium" pitchFamily="50" charset="0"/>
              </a:rPr>
              <a:pPr/>
              <a:t>30.11.2017</a:t>
            </a:fld>
            <a:endParaRPr lang="de-DE" dirty="0">
              <a:latin typeface="Titillium" pitchFamily="50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457106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de-DE">
              <a:latin typeface="Titillium" pitchFamily="50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82" y="6457106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FA19F365-E323-4121-9613-94177F463BD3}" type="slidenum">
              <a:rPr lang="de-DE" smtClean="0">
                <a:latin typeface="Titillium" pitchFamily="50" charset="0"/>
              </a:rPr>
              <a:pPr/>
              <a:t>‹#›</a:t>
            </a:fld>
            <a:endParaRPr lang="de-DE">
              <a:latin typeface="Titillium" pitchFamily="5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2" cy="341064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200">
                <a:latin typeface="Titillium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2" cy="341064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200">
                <a:latin typeface="Titillium" pitchFamily="50" charset="0"/>
              </a:defRPr>
            </a:lvl1pPr>
          </a:lstStyle>
          <a:p>
            <a:fld id="{DAF2BF3F-563E-8F4F-9AB6-7B09FE21DF97}" type="datetimeFigureOut">
              <a:rPr lang="de-DE" smtClean="0"/>
              <a:pPr/>
              <a:t>30.11.2017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56614"/>
            <a:ext cx="4301542" cy="34106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200">
                <a:latin typeface="Titillium" pitchFamily="50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800" y="6456614"/>
            <a:ext cx="4301542" cy="34106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200">
                <a:latin typeface="Titillium" pitchFamily="50" charset="0"/>
              </a:defRPr>
            </a:lvl1pPr>
          </a:lstStyle>
          <a:p>
            <a:fld id="{02A338AE-F7C9-9047-9187-E7A4E69F52C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35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1100" kern="1200">
        <a:solidFill>
          <a:schemeClr val="tx1"/>
        </a:solidFill>
        <a:latin typeface="Titillium" pitchFamily="50" charset="0"/>
        <a:ea typeface="+mn-ea"/>
        <a:cs typeface="+mn-cs"/>
      </a:defRPr>
    </a:lvl1pPr>
    <a:lvl2pPr marL="342900" algn="l" defTabSz="685800" rtl="0" eaLnBrk="1" latinLnBrk="0" hangingPunct="1">
      <a:defRPr sz="1100" kern="1200">
        <a:solidFill>
          <a:schemeClr val="tx1"/>
        </a:solidFill>
        <a:latin typeface="Titillium" pitchFamily="50" charset="0"/>
        <a:ea typeface="+mn-ea"/>
        <a:cs typeface="+mn-cs"/>
      </a:defRPr>
    </a:lvl2pPr>
    <a:lvl3pPr marL="685800" algn="l" defTabSz="685800" rtl="0" eaLnBrk="1" latinLnBrk="0" hangingPunct="1">
      <a:defRPr sz="1100" kern="1200">
        <a:solidFill>
          <a:schemeClr val="tx1"/>
        </a:solidFill>
        <a:latin typeface="Titillium" pitchFamily="50" charset="0"/>
        <a:ea typeface="+mn-ea"/>
        <a:cs typeface="+mn-cs"/>
      </a:defRPr>
    </a:lvl3pPr>
    <a:lvl4pPr marL="1028700" algn="l" defTabSz="685800" rtl="0" eaLnBrk="1" latinLnBrk="0" hangingPunct="1">
      <a:defRPr sz="1100" kern="1200">
        <a:solidFill>
          <a:schemeClr val="tx1"/>
        </a:solidFill>
        <a:latin typeface="Titillium" pitchFamily="50" charset="0"/>
        <a:ea typeface="+mn-ea"/>
        <a:cs typeface="+mn-cs"/>
      </a:defRPr>
    </a:lvl4pPr>
    <a:lvl5pPr marL="1371600" algn="l" defTabSz="685800" rtl="0" eaLnBrk="1" latinLnBrk="0" hangingPunct="1">
      <a:defRPr sz="1100" kern="1200">
        <a:solidFill>
          <a:schemeClr val="tx1"/>
        </a:solidFill>
        <a:latin typeface="Titillium" pitchFamily="50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19715" r="8084" b="12299"/>
          <a:stretch/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7356" y="3602219"/>
            <a:ext cx="7081200" cy="552397"/>
          </a:xfrm>
        </p:spPr>
        <p:txBody>
          <a:bodyPr>
            <a:noAutofit/>
          </a:bodyPr>
          <a:lstStyle>
            <a:lvl1pPr marL="0" indent="0" algn="l">
              <a:buNone/>
              <a:defRPr sz="1400" b="0" i="0" baseline="0">
                <a:solidFill>
                  <a:schemeClr val="bg1"/>
                </a:solidFill>
                <a:latin typeface="Titillium" charset="0"/>
                <a:ea typeface="Titillium" charset="0"/>
                <a:cs typeface="Titillium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</a:t>
            </a:r>
          </a:p>
          <a:p>
            <a:r>
              <a:rPr lang="de-DE" dirty="0"/>
              <a:t>Text durch Klicken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77356" y="2592568"/>
            <a:ext cx="7081200" cy="1009650"/>
          </a:xfrm>
        </p:spPr>
        <p:txBody>
          <a:bodyPr anchor="b">
            <a:normAutofit/>
          </a:bodyPr>
          <a:lstStyle>
            <a:lvl1pPr>
              <a:buNone/>
              <a:defRPr sz="3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Titelfolie</a:t>
            </a:r>
          </a:p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89" y="4727436"/>
            <a:ext cx="463132" cy="273844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fld id="{799ADF0E-6B51-C74B-9576-647DFF83D076}" type="slidenum">
              <a:rPr lang="de-DE" smtClean="0"/>
              <a:pPr/>
              <a:t>‹#›</a:t>
            </a:fld>
            <a:r>
              <a:rPr lang="de-DE"/>
              <a:t> |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3094" userDrawn="1">
          <p15:clr>
            <a:srgbClr val="FBAE40"/>
          </p15:clr>
        </p15:guide>
        <p15:guide id="2" pos="181" userDrawn="1">
          <p15:clr>
            <a:srgbClr val="FBAE40"/>
          </p15:clr>
        </p15:guide>
        <p15:guide id="3" pos="5556" userDrawn="1">
          <p15:clr>
            <a:srgbClr val="FBAE40"/>
          </p15:clr>
        </p15:guide>
        <p15:guide id="4" orient="horz" pos="2414" userDrawn="1">
          <p15:clr>
            <a:srgbClr val="FBAE40"/>
          </p15:clr>
        </p15:guide>
        <p15:guide id="5" orient="horz" pos="3049" userDrawn="1">
          <p15:clr>
            <a:srgbClr val="FBAE40"/>
          </p15:clr>
        </p15:guide>
        <p15:guide id="6" orient="horz" pos="237" userDrawn="1">
          <p15:clr>
            <a:srgbClr val="FBAE40"/>
          </p15:clr>
        </p15:guide>
        <p15:guide id="7" orient="horz" pos="1620" userDrawn="1">
          <p15:clr>
            <a:srgbClr val="FBAE40"/>
          </p15:clr>
        </p15:guide>
        <p15:guide id="8" orient="horz" pos="894" userDrawn="1">
          <p15:clr>
            <a:srgbClr val="FBAE40"/>
          </p15:clr>
        </p15:guide>
        <p15:guide id="9" pos="233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3-t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77355" y="559260"/>
            <a:ext cx="8640000" cy="430771"/>
          </a:xfrm>
        </p:spPr>
        <p:txBody>
          <a:bodyPr anchor="b" anchorCtr="0">
            <a:noAutofit/>
          </a:bodyPr>
          <a:lstStyle>
            <a:lvl1pPr marL="6350" indent="-6350" algn="l">
              <a:tabLst>
                <a:tab pos="969963" algn="l"/>
                <a:tab pos="6662738" algn="l"/>
              </a:tabLst>
              <a:defRPr sz="2500" b="0" i="0" baseline="0">
                <a:latin typeface="+mj-lt"/>
                <a:ea typeface="Titillium Light" charset="0"/>
                <a:cs typeface="Titillium Light" charset="0"/>
              </a:defRPr>
            </a:lvl1pPr>
          </a:lstStyle>
          <a:p>
            <a:r>
              <a:rPr lang="de-DE" dirty="0"/>
              <a:t>Überschrift durch Klicken bearbeiten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7355" y="927706"/>
            <a:ext cx="8640000" cy="286392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latin typeface="+mj-lt"/>
                <a:ea typeface="Titillium Light" charset="0"/>
                <a:cs typeface="Titillium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durch Klicken bearbeiten</a:t>
            </a:r>
            <a:endParaRPr lang="en-US" dirty="0"/>
          </a:p>
        </p:txBody>
      </p:sp>
      <p:sp>
        <p:nvSpPr>
          <p:cNvPr id="1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177355" y="277850"/>
            <a:ext cx="8640000" cy="198906"/>
          </a:xfrm>
        </p:spPr>
        <p:txBody>
          <a:bodyPr anchor="t">
            <a:noAutofit/>
          </a:bodyPr>
          <a:lstStyle>
            <a:lvl1pPr marL="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  <a:lvl2pPr marL="3429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2pPr>
            <a:lvl3pPr marL="6858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3pPr>
            <a:lvl4pPr marL="10287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4pPr>
            <a:lvl5pPr marL="13716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5pPr>
          </a:lstStyle>
          <a:p>
            <a:pPr lvl="0"/>
            <a:r>
              <a:rPr lang="de-DE" dirty="0"/>
              <a:t>Foliendachzeile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9"/>
          </p:nvPr>
        </p:nvSpPr>
        <p:spPr>
          <a:xfrm>
            <a:off x="177356" y="1349862"/>
            <a:ext cx="2771774" cy="313213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Inhaltsplatzhalter 2"/>
          <p:cNvSpPr>
            <a:spLocks noGrp="1"/>
          </p:cNvSpPr>
          <p:nvPr>
            <p:ph sz="quarter" idx="20"/>
          </p:nvPr>
        </p:nvSpPr>
        <p:spPr>
          <a:xfrm>
            <a:off x="3111469" y="1349862"/>
            <a:ext cx="2771774" cy="313213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sz="quarter" idx="21"/>
          </p:nvPr>
        </p:nvSpPr>
        <p:spPr>
          <a:xfrm>
            <a:off x="6045581" y="1349862"/>
            <a:ext cx="2771774" cy="313213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89" y="4727436"/>
            <a:ext cx="463132" cy="273844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fld id="{799ADF0E-6B51-C74B-9576-647DFF83D076}" type="slidenum">
              <a:rPr lang="de-DE" smtClean="0"/>
              <a:pPr/>
              <a:t>‹#›</a:t>
            </a:fld>
            <a:r>
              <a:rPr lang="de-DE"/>
              <a:t> |</a:t>
            </a:r>
            <a:endParaRPr lang="de-DE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94">
          <p15:clr>
            <a:srgbClr val="FBAE40"/>
          </p15:clr>
        </p15:guide>
        <p15:guide id="3" pos="5556">
          <p15:clr>
            <a:srgbClr val="FBAE40"/>
          </p15:clr>
        </p15:guide>
        <p15:guide id="5" orient="horz" pos="2958">
          <p15:clr>
            <a:srgbClr val="FBAE40"/>
          </p15:clr>
        </p15:guide>
        <p15:guide id="6" orient="horz" pos="214">
          <p15:clr>
            <a:srgbClr val="FBAE40"/>
          </p15:clr>
        </p15:guide>
        <p15:guide id="8" pos="181">
          <p15:clr>
            <a:srgbClr val="FBAE40"/>
          </p15:clr>
        </p15:guide>
        <p15:guide id="9" pos="2789">
          <p15:clr>
            <a:srgbClr val="FBAE40"/>
          </p15:clr>
        </p15:guide>
        <p15:guide id="10" pos="2971">
          <p15:clr>
            <a:srgbClr val="FBAE40"/>
          </p15:clr>
        </p15:guide>
        <p15:guide id="11" pos="4581">
          <p15:clr>
            <a:srgbClr val="FBAE40"/>
          </p15:clr>
        </p15:guide>
        <p15:guide id="12" pos="3696">
          <p15:clr>
            <a:srgbClr val="FBAE40"/>
          </p15:clr>
        </p15:guide>
        <p15:guide id="13" pos="3878">
          <p15:clr>
            <a:srgbClr val="FBAE40"/>
          </p15:clr>
        </p15:guide>
        <p15:guide id="14" pos="4762">
          <p15:clr>
            <a:srgbClr val="FBAE40"/>
          </p15:clr>
        </p15:guide>
        <p15:guide id="15" pos="2018" userDrawn="1">
          <p15:clr>
            <a:srgbClr val="FBAE40"/>
          </p15:clr>
        </p15:guide>
        <p15:guide id="16" pos="1814" userDrawn="1">
          <p15:clr>
            <a:srgbClr val="FBAE40"/>
          </p15:clr>
        </p15:guide>
        <p15:guide id="17" pos="1179">
          <p15:clr>
            <a:srgbClr val="FBAE40"/>
          </p15:clr>
        </p15:guide>
        <p15:guide id="18" pos="975">
          <p15:clr>
            <a:srgbClr val="FBAE40"/>
          </p15:clr>
        </p15:guide>
        <p15:guide id="19" orient="horz" pos="89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volle Br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77355" y="559260"/>
            <a:ext cx="8640000" cy="430771"/>
          </a:xfrm>
        </p:spPr>
        <p:txBody>
          <a:bodyPr anchor="b" anchorCtr="0">
            <a:noAutofit/>
          </a:bodyPr>
          <a:lstStyle>
            <a:lvl1pPr marL="6350" indent="-6350" algn="l">
              <a:tabLst>
                <a:tab pos="969963" algn="l"/>
                <a:tab pos="6662738" algn="l"/>
              </a:tabLst>
              <a:defRPr sz="2500" b="0" i="0" baseline="0">
                <a:latin typeface="+mj-lt"/>
                <a:ea typeface="Titillium Light" charset="0"/>
                <a:cs typeface="Titillium Light" charset="0"/>
              </a:defRPr>
            </a:lvl1pPr>
          </a:lstStyle>
          <a:p>
            <a:r>
              <a:rPr lang="de-DE" dirty="0"/>
              <a:t>Überschrift durch Klicken bearbeiten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7355" y="927706"/>
            <a:ext cx="8640000" cy="286392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latin typeface="+mj-lt"/>
                <a:ea typeface="Titillium Light" charset="0"/>
                <a:cs typeface="Titillium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durch Klicken bearbeiten</a:t>
            </a:r>
            <a:endParaRPr lang="en-US" dirty="0"/>
          </a:p>
        </p:txBody>
      </p:sp>
      <p:sp>
        <p:nvSpPr>
          <p:cNvPr id="16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177355" y="277850"/>
            <a:ext cx="8640000" cy="198906"/>
          </a:xfrm>
        </p:spPr>
        <p:txBody>
          <a:bodyPr anchor="t">
            <a:noAutofit/>
          </a:bodyPr>
          <a:lstStyle>
            <a:lvl1pPr marL="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  <a:lvl2pPr marL="3429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2pPr>
            <a:lvl3pPr marL="6858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3pPr>
            <a:lvl4pPr marL="10287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4pPr>
            <a:lvl5pPr marL="13716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5pPr>
          </a:lstStyle>
          <a:p>
            <a:pPr lvl="0"/>
            <a:r>
              <a:rPr lang="de-DE" dirty="0"/>
              <a:t>Foliendachzeile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177799" y="1349858"/>
            <a:ext cx="8642350" cy="31337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89" y="4727436"/>
            <a:ext cx="463132" cy="273844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fld id="{799ADF0E-6B51-C74B-9576-647DFF83D076}" type="slidenum">
              <a:rPr lang="de-DE" smtClean="0"/>
              <a:pPr/>
              <a:t>‹#›</a:t>
            </a:fld>
            <a:r>
              <a:rPr lang="de-DE"/>
              <a:t> |</a:t>
            </a:r>
            <a:endParaRPr lang="de-DE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94">
          <p15:clr>
            <a:srgbClr val="FBAE40"/>
          </p15:clr>
        </p15:guide>
        <p15:guide id="3" pos="5556">
          <p15:clr>
            <a:srgbClr val="FBAE40"/>
          </p15:clr>
        </p15:guide>
        <p15:guide id="5" orient="horz" pos="2958">
          <p15:clr>
            <a:srgbClr val="FBAE40"/>
          </p15:clr>
        </p15:guide>
        <p15:guide id="6" orient="horz" pos="214">
          <p15:clr>
            <a:srgbClr val="FBAE40"/>
          </p15:clr>
        </p15:guide>
        <p15:guide id="8" pos="181">
          <p15:clr>
            <a:srgbClr val="FBAE40"/>
          </p15:clr>
        </p15:guide>
        <p15:guide id="9" pos="2789">
          <p15:clr>
            <a:srgbClr val="FBAE40"/>
          </p15:clr>
        </p15:guide>
        <p15:guide id="10" pos="2971" userDrawn="1">
          <p15:clr>
            <a:srgbClr val="FBAE40"/>
          </p15:clr>
        </p15:guide>
        <p15:guide id="11" pos="4581">
          <p15:clr>
            <a:srgbClr val="FBAE40"/>
          </p15:clr>
        </p15:guide>
        <p15:guide id="12" pos="3696">
          <p15:clr>
            <a:srgbClr val="FBAE40"/>
          </p15:clr>
        </p15:guide>
        <p15:guide id="13" pos="3878">
          <p15:clr>
            <a:srgbClr val="FBAE40"/>
          </p15:clr>
        </p15:guide>
        <p15:guide id="14" pos="4762">
          <p15:clr>
            <a:srgbClr val="FBAE40"/>
          </p15:clr>
        </p15:guide>
        <p15:guide id="15" pos="2041">
          <p15:clr>
            <a:srgbClr val="FBAE40"/>
          </p15:clr>
        </p15:guide>
        <p15:guide id="16" pos="1859">
          <p15:clr>
            <a:srgbClr val="FBAE40"/>
          </p15:clr>
        </p15:guide>
        <p15:guide id="17" pos="1179">
          <p15:clr>
            <a:srgbClr val="FBAE40"/>
          </p15:clr>
        </p15:guide>
        <p15:guide id="18" pos="975">
          <p15:clr>
            <a:srgbClr val="FBAE40"/>
          </p15:clr>
        </p15:guide>
        <p15:guide id="19" orient="horz" pos="89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716464" y="1"/>
            <a:ext cx="4427538" cy="5158685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3"/>
          <a:stretch/>
        </p:blipFill>
        <p:spPr>
          <a:xfrm>
            <a:off x="8181347" y="4677376"/>
            <a:ext cx="666000" cy="256836"/>
          </a:xfrm>
          <a:prstGeom prst="rect">
            <a:avLst/>
          </a:prstGeom>
        </p:spPr>
      </p:pic>
      <p:sp>
        <p:nvSpPr>
          <p:cNvPr id="13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8181975" y="4676776"/>
            <a:ext cx="665163" cy="257175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77355" y="559260"/>
            <a:ext cx="4392000" cy="430771"/>
          </a:xfrm>
        </p:spPr>
        <p:txBody>
          <a:bodyPr anchor="b" anchorCtr="0">
            <a:noAutofit/>
          </a:bodyPr>
          <a:lstStyle>
            <a:lvl1pPr marL="6350" indent="-6350" algn="l">
              <a:tabLst>
                <a:tab pos="969963" algn="l"/>
                <a:tab pos="6662738" algn="l"/>
              </a:tabLst>
              <a:defRPr sz="2500" b="0" i="0" baseline="0">
                <a:latin typeface="+mj-lt"/>
                <a:ea typeface="Titillium Light" charset="0"/>
                <a:cs typeface="Titillium Light" charset="0"/>
              </a:defRPr>
            </a:lvl1pPr>
          </a:lstStyle>
          <a:p>
            <a:r>
              <a:rPr lang="de-DE" dirty="0"/>
              <a:t>Überschrift bearbeiten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7355" y="927706"/>
            <a:ext cx="4392000" cy="286392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latin typeface="+mj-lt"/>
                <a:ea typeface="Titillium Light" charset="0"/>
                <a:cs typeface="Titillium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bearbeiten</a:t>
            </a:r>
            <a:endParaRPr lang="en-US" dirty="0"/>
          </a:p>
        </p:txBody>
      </p:sp>
      <p:sp>
        <p:nvSpPr>
          <p:cNvPr id="17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177355" y="277850"/>
            <a:ext cx="4392000" cy="198906"/>
          </a:xfrm>
        </p:spPr>
        <p:txBody>
          <a:bodyPr anchor="t">
            <a:noAutofit/>
          </a:bodyPr>
          <a:lstStyle>
            <a:lvl1pPr marL="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  <a:lvl2pPr marL="3429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2pPr>
            <a:lvl3pPr marL="6858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3pPr>
            <a:lvl4pPr marL="10287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4pPr>
            <a:lvl5pPr marL="13716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5pPr>
          </a:lstStyle>
          <a:p>
            <a:pPr lvl="0"/>
            <a:r>
              <a:rPr lang="de-DE" dirty="0"/>
              <a:t>Foliendachzeile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7"/>
          </p:nvPr>
        </p:nvSpPr>
        <p:spPr>
          <a:xfrm>
            <a:off x="177355" y="1349375"/>
            <a:ext cx="4392000" cy="313213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lphaLcPeriod"/>
              <a:defRPr/>
            </a:lvl2pPr>
            <a:lvl3pPr marL="914400" indent="-228600">
              <a:buFont typeface="+mj-lt"/>
              <a:buAutoNum type="romanUcPeriod"/>
              <a:defRPr/>
            </a:lvl3pPr>
            <a:lvl4pPr marL="1257300" indent="-228600">
              <a:buFont typeface="+mj-lt"/>
              <a:buAutoNum type="romanLcPeriod"/>
              <a:defRPr/>
            </a:lvl4pPr>
            <a:lvl5pPr marL="1600200" indent="-228600">
              <a:buFont typeface="+mj-lt"/>
              <a:buAutoNum type="romanLcPeriod"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89" y="4727436"/>
            <a:ext cx="463132" cy="273844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fld id="{799ADF0E-6B51-C74B-9576-647DFF83D076}" type="slidenum">
              <a:rPr lang="de-DE" smtClean="0"/>
              <a:pPr/>
              <a:t>‹#›</a:t>
            </a:fld>
            <a:r>
              <a:rPr lang="de-DE"/>
              <a:t>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660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94">
          <p15:clr>
            <a:srgbClr val="FBAE40"/>
          </p15:clr>
        </p15:guide>
        <p15:guide id="3" pos="5556">
          <p15:clr>
            <a:srgbClr val="FBAE40"/>
          </p15:clr>
        </p15:guide>
        <p15:guide id="5" orient="horz" pos="2731">
          <p15:clr>
            <a:srgbClr val="FBAE40"/>
          </p15:clr>
        </p15:guide>
        <p15:guide id="6" orient="horz" pos="214">
          <p15:clr>
            <a:srgbClr val="FBAE40"/>
          </p15:clr>
        </p15:guide>
        <p15:guide id="8" pos="181">
          <p15:clr>
            <a:srgbClr val="FBAE40"/>
          </p15:clr>
        </p15:guide>
        <p15:guide id="9" pos="2789">
          <p15:clr>
            <a:srgbClr val="FBAE40"/>
          </p15:clr>
        </p15:guide>
        <p15:guide id="10" pos="2971">
          <p15:clr>
            <a:srgbClr val="FBAE40"/>
          </p15:clr>
        </p15:guide>
        <p15:guide id="11" pos="4581">
          <p15:clr>
            <a:srgbClr val="FBAE40"/>
          </p15:clr>
        </p15:guide>
        <p15:guide id="12" pos="3696">
          <p15:clr>
            <a:srgbClr val="FBAE40"/>
          </p15:clr>
        </p15:guide>
        <p15:guide id="13" pos="3878">
          <p15:clr>
            <a:srgbClr val="FBAE40"/>
          </p15:clr>
        </p15:guide>
        <p15:guide id="14" pos="4762">
          <p15:clr>
            <a:srgbClr val="FBAE40"/>
          </p15:clr>
        </p15:guide>
        <p15:guide id="15" pos="2041">
          <p15:clr>
            <a:srgbClr val="FBAE40"/>
          </p15:clr>
        </p15:guide>
        <p15:guide id="16" pos="1859">
          <p15:clr>
            <a:srgbClr val="FBAE40"/>
          </p15:clr>
        </p15:guide>
        <p15:guide id="17" pos="1179">
          <p15:clr>
            <a:srgbClr val="FBAE40"/>
          </p15:clr>
        </p15:guide>
        <p15:guide id="18" pos="975">
          <p15:clr>
            <a:srgbClr val="FBAE40"/>
          </p15:clr>
        </p15:guide>
        <p15:guide id="19" orient="horz" pos="395">
          <p15:clr>
            <a:srgbClr val="FBAE40"/>
          </p15:clr>
        </p15:guide>
        <p15:guide id="20" orient="horz" pos="89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Bild rechts mit An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716464" y="1"/>
            <a:ext cx="4427538" cy="5158685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3"/>
          <a:stretch/>
        </p:blipFill>
        <p:spPr>
          <a:xfrm>
            <a:off x="8181347" y="4677376"/>
            <a:ext cx="666000" cy="256836"/>
          </a:xfrm>
          <a:prstGeom prst="rect">
            <a:avLst/>
          </a:prstGeom>
        </p:spPr>
      </p:pic>
      <p:sp>
        <p:nvSpPr>
          <p:cNvPr id="13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8181975" y="4676776"/>
            <a:ext cx="665163" cy="257175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77355" y="559260"/>
            <a:ext cx="4392000" cy="430771"/>
          </a:xfrm>
        </p:spPr>
        <p:txBody>
          <a:bodyPr anchor="b" anchorCtr="0">
            <a:noAutofit/>
          </a:bodyPr>
          <a:lstStyle>
            <a:lvl1pPr marL="6350" indent="-6350" algn="l">
              <a:tabLst>
                <a:tab pos="969963" algn="l"/>
                <a:tab pos="6662738" algn="l"/>
              </a:tabLst>
              <a:defRPr sz="2500" b="0" i="0" baseline="0">
                <a:latin typeface="+mj-lt"/>
                <a:ea typeface="Titillium Light" charset="0"/>
                <a:cs typeface="Titillium Light" charset="0"/>
              </a:defRPr>
            </a:lvl1pPr>
          </a:lstStyle>
          <a:p>
            <a:r>
              <a:rPr lang="de-DE" dirty="0"/>
              <a:t>Überschrift bearbeiten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7355" y="927706"/>
            <a:ext cx="4392000" cy="286392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latin typeface="+mj-lt"/>
                <a:ea typeface="Titillium Light" charset="0"/>
                <a:cs typeface="Titillium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bearbeiten</a:t>
            </a:r>
            <a:endParaRPr lang="en-US" dirty="0"/>
          </a:p>
        </p:txBody>
      </p:sp>
      <p:sp>
        <p:nvSpPr>
          <p:cNvPr id="17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177355" y="277850"/>
            <a:ext cx="4392000" cy="198906"/>
          </a:xfrm>
        </p:spPr>
        <p:txBody>
          <a:bodyPr anchor="t">
            <a:noAutofit/>
          </a:bodyPr>
          <a:lstStyle>
            <a:lvl1pPr marL="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  <a:lvl2pPr marL="3429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2pPr>
            <a:lvl3pPr marL="6858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3pPr>
            <a:lvl4pPr marL="10287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4pPr>
            <a:lvl5pPr marL="13716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5pPr>
          </a:lstStyle>
          <a:p>
            <a:pPr lvl="0"/>
            <a:r>
              <a:rPr lang="de-DE" dirty="0"/>
              <a:t>Foliendachzeile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7"/>
          </p:nvPr>
        </p:nvSpPr>
        <p:spPr>
          <a:xfrm>
            <a:off x="177355" y="1349375"/>
            <a:ext cx="4392000" cy="313213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89" y="4727436"/>
            <a:ext cx="463132" cy="273844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fld id="{799ADF0E-6B51-C74B-9576-647DFF83D076}" type="slidenum">
              <a:rPr lang="de-DE" smtClean="0"/>
              <a:pPr/>
              <a:t>‹#›</a:t>
            </a:fld>
            <a:r>
              <a:rPr lang="de-DE"/>
              <a:t> |</a:t>
            </a:r>
            <a:endParaRPr lang="de-DE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94">
          <p15:clr>
            <a:srgbClr val="FBAE40"/>
          </p15:clr>
        </p15:guide>
        <p15:guide id="3" pos="5556">
          <p15:clr>
            <a:srgbClr val="FBAE40"/>
          </p15:clr>
        </p15:guide>
        <p15:guide id="5" orient="horz" pos="2731" userDrawn="1">
          <p15:clr>
            <a:srgbClr val="FBAE40"/>
          </p15:clr>
        </p15:guide>
        <p15:guide id="6" orient="horz" pos="214">
          <p15:clr>
            <a:srgbClr val="FBAE40"/>
          </p15:clr>
        </p15:guide>
        <p15:guide id="8" pos="181">
          <p15:clr>
            <a:srgbClr val="FBAE40"/>
          </p15:clr>
        </p15:guide>
        <p15:guide id="9" pos="2789">
          <p15:clr>
            <a:srgbClr val="FBAE40"/>
          </p15:clr>
        </p15:guide>
        <p15:guide id="10" pos="2971">
          <p15:clr>
            <a:srgbClr val="FBAE40"/>
          </p15:clr>
        </p15:guide>
        <p15:guide id="11" pos="4581">
          <p15:clr>
            <a:srgbClr val="FBAE40"/>
          </p15:clr>
        </p15:guide>
        <p15:guide id="12" pos="3696">
          <p15:clr>
            <a:srgbClr val="FBAE40"/>
          </p15:clr>
        </p15:guide>
        <p15:guide id="13" pos="3878">
          <p15:clr>
            <a:srgbClr val="FBAE40"/>
          </p15:clr>
        </p15:guide>
        <p15:guide id="14" pos="4762">
          <p15:clr>
            <a:srgbClr val="FBAE40"/>
          </p15:clr>
        </p15:guide>
        <p15:guide id="15" pos="2041">
          <p15:clr>
            <a:srgbClr val="FBAE40"/>
          </p15:clr>
        </p15:guide>
        <p15:guide id="16" pos="1859">
          <p15:clr>
            <a:srgbClr val="FBAE40"/>
          </p15:clr>
        </p15:guide>
        <p15:guide id="17" pos="1179">
          <p15:clr>
            <a:srgbClr val="FBAE40"/>
          </p15:clr>
        </p15:guide>
        <p15:guide id="18" pos="975">
          <p15:clr>
            <a:srgbClr val="FBAE40"/>
          </p15:clr>
        </p15:guide>
        <p15:guide id="19" orient="horz" pos="395">
          <p15:clr>
            <a:srgbClr val="FBAE40"/>
          </p15:clr>
        </p15:guide>
        <p15:guide id="20" orient="horz" pos="89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- ganz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/>
          <p:cNvSpPr>
            <a:spLocks noGrp="1"/>
          </p:cNvSpPr>
          <p:nvPr>
            <p:ph type="pic" sz="quarter" idx="16"/>
          </p:nvPr>
        </p:nvSpPr>
        <p:spPr>
          <a:xfrm>
            <a:off x="-29845" y="-23750"/>
            <a:ext cx="9173845" cy="4572000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77355" y="559260"/>
            <a:ext cx="8640000" cy="430771"/>
          </a:xfrm>
        </p:spPr>
        <p:txBody>
          <a:bodyPr anchor="b" anchorCtr="0">
            <a:noAutofit/>
          </a:bodyPr>
          <a:lstStyle>
            <a:lvl1pPr marL="6350" indent="-6350" algn="l">
              <a:tabLst>
                <a:tab pos="969963" algn="l"/>
                <a:tab pos="6662738" algn="l"/>
              </a:tabLst>
              <a:defRPr sz="2500" b="0" i="0" baseline="0">
                <a:latin typeface="+mj-lt"/>
                <a:ea typeface="Titillium Light" charset="0"/>
                <a:cs typeface="Titillium Light" charset="0"/>
              </a:defRPr>
            </a:lvl1pPr>
          </a:lstStyle>
          <a:p>
            <a:r>
              <a:rPr lang="de-DE" dirty="0"/>
              <a:t>Überschrift durch Klicken bearbeiten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7355" y="927706"/>
            <a:ext cx="8640000" cy="286392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latin typeface="+mj-lt"/>
                <a:ea typeface="Titillium Light" charset="0"/>
                <a:cs typeface="Titillium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durch Klicken bearbeiten</a:t>
            </a:r>
            <a:endParaRPr lang="en-US" dirty="0"/>
          </a:p>
        </p:txBody>
      </p:sp>
      <p:sp>
        <p:nvSpPr>
          <p:cNvPr id="16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177355" y="277850"/>
            <a:ext cx="8640000" cy="198906"/>
          </a:xfrm>
        </p:spPr>
        <p:txBody>
          <a:bodyPr anchor="t">
            <a:noAutofit/>
          </a:bodyPr>
          <a:lstStyle>
            <a:lvl1pPr marL="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  <a:lvl2pPr marL="3429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2pPr>
            <a:lvl3pPr marL="6858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3pPr>
            <a:lvl4pPr marL="10287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4pPr>
            <a:lvl5pPr marL="13716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5pPr>
          </a:lstStyle>
          <a:p>
            <a:pPr lvl="0"/>
            <a:r>
              <a:rPr lang="de-DE" dirty="0"/>
              <a:t>Foliendachzeile durch Klicken bearbeiten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89" y="4727436"/>
            <a:ext cx="463132" cy="273844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fld id="{799ADF0E-6B51-C74B-9576-647DFF83D076}" type="slidenum">
              <a:rPr lang="de-DE" smtClean="0"/>
              <a:pPr/>
              <a:t>‹#›</a:t>
            </a:fld>
            <a:r>
              <a:rPr lang="de-DE"/>
              <a:t> |</a:t>
            </a:r>
            <a:endParaRPr lang="de-DE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94" userDrawn="1">
          <p15:clr>
            <a:srgbClr val="FBAE40"/>
          </p15:clr>
        </p15:guide>
        <p15:guide id="3" pos="5556">
          <p15:clr>
            <a:srgbClr val="FBAE40"/>
          </p15:clr>
        </p15:guide>
        <p15:guide id="5" orient="horz" pos="3072">
          <p15:clr>
            <a:srgbClr val="FBAE40"/>
          </p15:clr>
        </p15:guide>
        <p15:guide id="6" orient="horz" pos="214">
          <p15:clr>
            <a:srgbClr val="FBAE40"/>
          </p15:clr>
        </p15:guide>
        <p15:guide id="8" pos="181">
          <p15:clr>
            <a:srgbClr val="FBAE40"/>
          </p15:clr>
        </p15:guide>
        <p15:guide id="9" pos="2789">
          <p15:clr>
            <a:srgbClr val="FBAE40"/>
          </p15:clr>
        </p15:guide>
        <p15:guide id="10" pos="2971">
          <p15:clr>
            <a:srgbClr val="FBAE40"/>
          </p15:clr>
        </p15:guide>
        <p15:guide id="11" pos="4581">
          <p15:clr>
            <a:srgbClr val="FBAE40"/>
          </p15:clr>
        </p15:guide>
        <p15:guide id="12" pos="3696">
          <p15:clr>
            <a:srgbClr val="FBAE40"/>
          </p15:clr>
        </p15:guide>
        <p15:guide id="13" pos="3878">
          <p15:clr>
            <a:srgbClr val="FBAE40"/>
          </p15:clr>
        </p15:guide>
        <p15:guide id="14" pos="4762">
          <p15:clr>
            <a:srgbClr val="FBAE40"/>
          </p15:clr>
        </p15:guide>
        <p15:guide id="15" pos="2041">
          <p15:clr>
            <a:srgbClr val="FBAE40"/>
          </p15:clr>
        </p15:guide>
        <p15:guide id="16" pos="1859">
          <p15:clr>
            <a:srgbClr val="FBAE40"/>
          </p15:clr>
        </p15:guide>
        <p15:guide id="17" pos="1179">
          <p15:clr>
            <a:srgbClr val="FBAE40"/>
          </p15:clr>
        </p15:guide>
        <p15:guide id="18" pos="975">
          <p15:clr>
            <a:srgbClr val="FBAE40"/>
          </p15:clr>
        </p15:guide>
        <p15:guide id="19" orient="horz" pos="395">
          <p15:clr>
            <a:srgbClr val="FBAE40"/>
          </p15:clr>
        </p15:guide>
        <p15:guide id="20" orient="horz" pos="282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r Bil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7"/>
          </p:nvPr>
        </p:nvSpPr>
        <p:spPr>
          <a:xfrm>
            <a:off x="177355" y="1350000"/>
            <a:ext cx="2736000" cy="1557338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8"/>
          </p:nvPr>
        </p:nvSpPr>
        <p:spPr>
          <a:xfrm>
            <a:off x="3129355" y="1350001"/>
            <a:ext cx="2736000" cy="1559999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Bildplatzhalter 6"/>
          <p:cNvSpPr>
            <a:spLocks noGrp="1"/>
          </p:cNvSpPr>
          <p:nvPr>
            <p:ph type="pic" sz="quarter" idx="19"/>
          </p:nvPr>
        </p:nvSpPr>
        <p:spPr>
          <a:xfrm>
            <a:off x="6081355" y="1350000"/>
            <a:ext cx="2736000" cy="1558800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177355" y="559260"/>
            <a:ext cx="8640000" cy="430771"/>
          </a:xfrm>
        </p:spPr>
        <p:txBody>
          <a:bodyPr anchor="b" anchorCtr="0">
            <a:noAutofit/>
          </a:bodyPr>
          <a:lstStyle>
            <a:lvl1pPr marL="6350" indent="-6350" algn="l">
              <a:tabLst>
                <a:tab pos="969963" algn="l"/>
                <a:tab pos="6662738" algn="l"/>
              </a:tabLst>
              <a:defRPr sz="2500" b="0" i="0" baseline="0">
                <a:latin typeface="+mj-lt"/>
                <a:ea typeface="Titillium Light" charset="0"/>
                <a:cs typeface="Titillium Light" charset="0"/>
              </a:defRPr>
            </a:lvl1pPr>
          </a:lstStyle>
          <a:p>
            <a:r>
              <a:rPr lang="de-DE" dirty="0"/>
              <a:t>Überschrift durch Klicken bearbeiten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7355" y="927706"/>
            <a:ext cx="8640000" cy="286392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latin typeface="+mj-lt"/>
                <a:ea typeface="Titillium Light" charset="0"/>
                <a:cs typeface="Titillium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durch Klicken bearbeiten</a:t>
            </a:r>
            <a:endParaRPr lang="en-US" dirty="0"/>
          </a:p>
        </p:txBody>
      </p:sp>
      <p:sp>
        <p:nvSpPr>
          <p:cNvPr id="23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177355" y="277850"/>
            <a:ext cx="8640000" cy="198906"/>
          </a:xfrm>
        </p:spPr>
        <p:txBody>
          <a:bodyPr anchor="t">
            <a:noAutofit/>
          </a:bodyPr>
          <a:lstStyle>
            <a:lvl1pPr marL="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  <a:lvl2pPr marL="3429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2pPr>
            <a:lvl3pPr marL="6858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3pPr>
            <a:lvl4pPr marL="10287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4pPr>
            <a:lvl5pPr marL="13716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5pPr>
          </a:lstStyle>
          <a:p>
            <a:pPr lvl="0"/>
            <a:r>
              <a:rPr lang="de-DE" dirty="0"/>
              <a:t>Foliendachzeile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22"/>
          </p:nvPr>
        </p:nvSpPr>
        <p:spPr>
          <a:xfrm>
            <a:off x="177356" y="3032024"/>
            <a:ext cx="2735262" cy="139541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sz="quarter" idx="23"/>
          </p:nvPr>
        </p:nvSpPr>
        <p:spPr>
          <a:xfrm>
            <a:off x="3129725" y="3027733"/>
            <a:ext cx="2735262" cy="139541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0" name="Inhaltsplatzhalter 2"/>
          <p:cNvSpPr>
            <a:spLocks noGrp="1"/>
          </p:cNvSpPr>
          <p:nvPr>
            <p:ph sz="quarter" idx="24"/>
          </p:nvPr>
        </p:nvSpPr>
        <p:spPr>
          <a:xfrm>
            <a:off x="6082093" y="3027733"/>
            <a:ext cx="2735262" cy="139541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89" y="4727436"/>
            <a:ext cx="463132" cy="273844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fld id="{799ADF0E-6B51-C74B-9576-647DFF83D076}" type="slidenum">
              <a:rPr lang="de-DE" smtClean="0"/>
              <a:pPr/>
              <a:t>‹#›</a:t>
            </a:fld>
            <a:r>
              <a:rPr lang="de-DE"/>
              <a:t> |</a:t>
            </a:r>
            <a:endParaRPr lang="de-DE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94">
          <p15:clr>
            <a:srgbClr val="FBAE40"/>
          </p15:clr>
        </p15:guide>
        <p15:guide id="3" pos="5556">
          <p15:clr>
            <a:srgbClr val="FBAE40"/>
          </p15:clr>
        </p15:guide>
        <p15:guide id="5" orient="horz" pos="2958">
          <p15:clr>
            <a:srgbClr val="FBAE40"/>
          </p15:clr>
        </p15:guide>
        <p15:guide id="6" orient="horz" pos="214">
          <p15:clr>
            <a:srgbClr val="FBAE40"/>
          </p15:clr>
        </p15:guide>
        <p15:guide id="8" pos="181">
          <p15:clr>
            <a:srgbClr val="FBAE40"/>
          </p15:clr>
        </p15:guide>
        <p15:guide id="9" pos="2789">
          <p15:clr>
            <a:srgbClr val="FBAE40"/>
          </p15:clr>
        </p15:guide>
        <p15:guide id="10" pos="2971">
          <p15:clr>
            <a:srgbClr val="FBAE40"/>
          </p15:clr>
        </p15:guide>
        <p15:guide id="11" pos="4581">
          <p15:clr>
            <a:srgbClr val="FBAE40"/>
          </p15:clr>
        </p15:guide>
        <p15:guide id="12" pos="3674">
          <p15:clr>
            <a:srgbClr val="FBAE40"/>
          </p15:clr>
        </p15:guide>
        <p15:guide id="13" pos="3878">
          <p15:clr>
            <a:srgbClr val="FBAE40"/>
          </p15:clr>
        </p15:guide>
        <p15:guide id="14" pos="4762">
          <p15:clr>
            <a:srgbClr val="FBAE40"/>
          </p15:clr>
        </p15:guide>
        <p15:guide id="15" pos="2018">
          <p15:clr>
            <a:srgbClr val="FBAE40"/>
          </p15:clr>
        </p15:guide>
        <p15:guide id="16" pos="1814">
          <p15:clr>
            <a:srgbClr val="FBAE40"/>
          </p15:clr>
        </p15:guide>
        <p15:guide id="17" pos="1179">
          <p15:clr>
            <a:srgbClr val="FBAE40"/>
          </p15:clr>
        </p15:guide>
        <p15:guide id="18" pos="975">
          <p15:clr>
            <a:srgbClr val="FBAE40"/>
          </p15:clr>
        </p15:guide>
        <p15:guide id="19" orient="horz" pos="962">
          <p15:clr>
            <a:srgbClr val="FBAE40"/>
          </p15:clr>
        </p15:guide>
        <p15:guide id="20" orient="horz" pos="282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77355" y="559260"/>
            <a:ext cx="8640000" cy="430771"/>
          </a:xfrm>
        </p:spPr>
        <p:txBody>
          <a:bodyPr anchor="b" anchorCtr="0">
            <a:noAutofit/>
          </a:bodyPr>
          <a:lstStyle>
            <a:lvl1pPr marL="6350" indent="-6350" algn="l">
              <a:tabLst>
                <a:tab pos="969963" algn="l"/>
                <a:tab pos="6662738" algn="l"/>
              </a:tabLst>
              <a:defRPr sz="2500" b="0" i="0" baseline="0">
                <a:latin typeface="+mj-lt"/>
                <a:ea typeface="Titillium Light" charset="0"/>
                <a:cs typeface="Titillium Light" charset="0"/>
              </a:defRPr>
            </a:lvl1pPr>
          </a:lstStyle>
          <a:p>
            <a:r>
              <a:rPr lang="de-DE" dirty="0"/>
              <a:t>Überschrift durch Klicken bearbeiten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7355" y="927706"/>
            <a:ext cx="8640000" cy="286392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latin typeface="+mj-lt"/>
                <a:ea typeface="Titillium Light" charset="0"/>
                <a:cs typeface="Titillium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durch Klicken bearbeiten</a:t>
            </a:r>
            <a:endParaRPr lang="en-US" dirty="0"/>
          </a:p>
        </p:txBody>
      </p:sp>
      <p:sp>
        <p:nvSpPr>
          <p:cNvPr id="14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177355" y="277850"/>
            <a:ext cx="8640000" cy="198906"/>
          </a:xfrm>
        </p:spPr>
        <p:txBody>
          <a:bodyPr anchor="t">
            <a:noAutofit/>
          </a:bodyPr>
          <a:lstStyle>
            <a:lvl1pPr marL="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  <a:lvl2pPr marL="3429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2pPr>
            <a:lvl3pPr marL="6858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3pPr>
            <a:lvl4pPr marL="10287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4pPr>
            <a:lvl5pPr marL="13716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5pPr>
          </a:lstStyle>
          <a:p>
            <a:pPr lvl="0"/>
            <a:r>
              <a:rPr lang="de-DE" dirty="0"/>
              <a:t>Foliendachzeile durch Klicken bearbeiten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89" y="4727436"/>
            <a:ext cx="463132" cy="273844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fld id="{799ADF0E-6B51-C74B-9576-647DFF83D076}" type="slidenum">
              <a:rPr lang="de-DE" smtClean="0"/>
              <a:pPr/>
              <a:t>‹#›</a:t>
            </a:fld>
            <a:r>
              <a:rPr lang="de-DE"/>
              <a:t> |</a:t>
            </a:r>
            <a:endParaRPr lang="de-DE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17">
          <p15:clr>
            <a:srgbClr val="FBAE40"/>
          </p15:clr>
        </p15:guide>
        <p15:guide id="3" pos="5556">
          <p15:clr>
            <a:srgbClr val="FBAE40"/>
          </p15:clr>
        </p15:guide>
        <p15:guide id="5" orient="horz" pos="2731">
          <p15:clr>
            <a:srgbClr val="FBAE40"/>
          </p15:clr>
        </p15:guide>
        <p15:guide id="6" orient="horz" pos="214">
          <p15:clr>
            <a:srgbClr val="FBAE40"/>
          </p15:clr>
        </p15:guide>
        <p15:guide id="8" pos="181">
          <p15:clr>
            <a:srgbClr val="FBAE40"/>
          </p15:clr>
        </p15:guide>
        <p15:guide id="9" pos="2789">
          <p15:clr>
            <a:srgbClr val="FBAE40"/>
          </p15:clr>
        </p15:guide>
        <p15:guide id="10" pos="2971">
          <p15:clr>
            <a:srgbClr val="FBAE40"/>
          </p15:clr>
        </p15:guide>
        <p15:guide id="11" pos="4581">
          <p15:clr>
            <a:srgbClr val="FBAE40"/>
          </p15:clr>
        </p15:guide>
        <p15:guide id="12" pos="3696">
          <p15:clr>
            <a:srgbClr val="FBAE40"/>
          </p15:clr>
        </p15:guide>
        <p15:guide id="13" pos="3878">
          <p15:clr>
            <a:srgbClr val="FBAE40"/>
          </p15:clr>
        </p15:guide>
        <p15:guide id="14" pos="4762">
          <p15:clr>
            <a:srgbClr val="FBAE40"/>
          </p15:clr>
        </p15:guide>
        <p15:guide id="15" pos="2041">
          <p15:clr>
            <a:srgbClr val="FBAE40"/>
          </p15:clr>
        </p15:guide>
        <p15:guide id="16" pos="1859">
          <p15:clr>
            <a:srgbClr val="FBAE40"/>
          </p15:clr>
        </p15:guide>
        <p15:guide id="17" pos="1179">
          <p15:clr>
            <a:srgbClr val="FBAE40"/>
          </p15:clr>
        </p15:guide>
        <p15:guide id="18" pos="975">
          <p15:clr>
            <a:srgbClr val="FBAE40"/>
          </p15:clr>
        </p15:guide>
        <p15:guide id="19" orient="horz" pos="39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- 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" t="10133" r="7045" b="21778"/>
          <a:stretch/>
        </p:blipFill>
        <p:spPr>
          <a:xfrm>
            <a:off x="-52326" y="1"/>
            <a:ext cx="9235440" cy="5187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56" y="3603601"/>
            <a:ext cx="7081291" cy="578551"/>
          </a:xfrm>
          <a:ln>
            <a:noFill/>
          </a:ln>
        </p:spPr>
        <p:txBody>
          <a:bodyPr anchor="b" anchorCtr="0">
            <a:noAutofit/>
          </a:bodyPr>
          <a:lstStyle>
            <a:lvl1pPr marL="6350" indent="-6350" algn="l">
              <a:tabLst>
                <a:tab pos="969963" algn="l"/>
                <a:tab pos="6662738" algn="l"/>
              </a:tabLst>
              <a:defRPr sz="3000" b="0" i="0" baseline="0">
                <a:solidFill>
                  <a:schemeClr val="bg1"/>
                </a:solidFill>
                <a:latin typeface="+mj-lt"/>
                <a:ea typeface="Titillium Light" charset="0"/>
                <a:cs typeface="Titillium Light" charset="0"/>
              </a:defRPr>
            </a:lvl1pPr>
          </a:lstStyle>
          <a:p>
            <a:r>
              <a:rPr lang="de-DE" dirty="0"/>
              <a:t>Vielen Dank.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89" y="4727436"/>
            <a:ext cx="463132" cy="273844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fld id="{799ADF0E-6B51-C74B-9576-647DFF83D076}" type="slidenum">
              <a:rPr lang="de-DE" smtClean="0"/>
              <a:pPr/>
              <a:t>‹#›</a:t>
            </a:fld>
            <a:r>
              <a:rPr lang="de-DE"/>
              <a:t> |</a:t>
            </a:r>
            <a:endParaRPr lang="de-DE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94">
          <p15:clr>
            <a:srgbClr val="FBAE40"/>
          </p15:clr>
        </p15:guide>
        <p15:guide id="3" pos="5556">
          <p15:clr>
            <a:srgbClr val="FBAE40"/>
          </p15:clr>
        </p15:guide>
        <p15:guide id="5" orient="horz" pos="2958">
          <p15:clr>
            <a:srgbClr val="FBAE40"/>
          </p15:clr>
        </p15:guide>
        <p15:guide id="6" orient="horz" pos="214">
          <p15:clr>
            <a:srgbClr val="FBAE40"/>
          </p15:clr>
        </p15:guide>
        <p15:guide id="8" pos="181">
          <p15:clr>
            <a:srgbClr val="FBAE40"/>
          </p15:clr>
        </p15:guide>
        <p15:guide id="9" pos="2789">
          <p15:clr>
            <a:srgbClr val="FBAE40"/>
          </p15:clr>
        </p15:guide>
        <p15:guide id="10" pos="2971">
          <p15:clr>
            <a:srgbClr val="FBAE40"/>
          </p15:clr>
        </p15:guide>
        <p15:guide id="11" pos="4581">
          <p15:clr>
            <a:srgbClr val="FBAE40"/>
          </p15:clr>
        </p15:guide>
        <p15:guide id="12" pos="3696">
          <p15:clr>
            <a:srgbClr val="FBAE40"/>
          </p15:clr>
        </p15:guide>
        <p15:guide id="13" pos="3878">
          <p15:clr>
            <a:srgbClr val="FBAE40"/>
          </p15:clr>
        </p15:guide>
        <p15:guide id="14" pos="4762">
          <p15:clr>
            <a:srgbClr val="FBAE40"/>
          </p15:clr>
        </p15:guide>
        <p15:guide id="15" pos="2018">
          <p15:clr>
            <a:srgbClr val="FBAE40"/>
          </p15:clr>
        </p15:guide>
        <p15:guide id="16" pos="1814">
          <p15:clr>
            <a:srgbClr val="FBAE40"/>
          </p15:clr>
        </p15:guide>
        <p15:guide id="17" pos="1179">
          <p15:clr>
            <a:srgbClr val="FBAE40"/>
          </p15:clr>
        </p15:guide>
        <p15:guide id="18" pos="9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t="14767" r="8229" b="1797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10183" r="2846" b="21789"/>
          <a:stretch/>
        </p:blipFill>
        <p:spPr>
          <a:xfrm>
            <a:off x="0" y="1416"/>
            <a:ext cx="9144000" cy="51420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56" y="3350775"/>
            <a:ext cx="7081291" cy="912808"/>
          </a:xfrm>
          <a:ln>
            <a:noFill/>
          </a:ln>
        </p:spPr>
        <p:txBody>
          <a:bodyPr anchor="b" anchorCtr="0">
            <a:noAutofit/>
          </a:bodyPr>
          <a:lstStyle>
            <a:lvl1pPr marL="6350" indent="-6350" algn="l">
              <a:tabLst>
                <a:tab pos="969963" algn="l"/>
                <a:tab pos="6662738" algn="l"/>
              </a:tabLst>
              <a:defRPr sz="3000" b="0" i="0" baseline="0">
                <a:solidFill>
                  <a:schemeClr val="bg1"/>
                </a:solidFill>
                <a:latin typeface="Titillium Lt" pitchFamily="50" charset="0"/>
                <a:ea typeface="Titillium Lt" pitchFamily="50" charset="0"/>
                <a:cs typeface="Titillium Lt" pitchFamily="50" charset="0"/>
              </a:defRPr>
            </a:lvl1pPr>
          </a:lstStyle>
          <a:p>
            <a:r>
              <a:rPr lang="de-DE" dirty="0"/>
              <a:t>Trennfolie 1</a:t>
            </a:r>
            <a:br>
              <a:rPr lang="de-DE" dirty="0"/>
            </a:br>
            <a:r>
              <a:rPr lang="de-DE" dirty="0"/>
              <a:t>Text durch Klicken bearbeiten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89" y="4727436"/>
            <a:ext cx="463132" cy="273844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fld id="{799ADF0E-6B51-C74B-9576-647DFF83D076}" type="slidenum">
              <a:rPr lang="de-DE" smtClean="0"/>
              <a:pPr/>
              <a:t>‹#›</a:t>
            </a:fld>
            <a:r>
              <a:rPr lang="de-DE"/>
              <a:t> |</a:t>
            </a:r>
            <a:endParaRPr lang="de-DE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94">
          <p15:clr>
            <a:srgbClr val="FBAE40"/>
          </p15:clr>
        </p15:guide>
        <p15:guide id="3" pos="5556">
          <p15:clr>
            <a:srgbClr val="FBAE40"/>
          </p15:clr>
        </p15:guide>
        <p15:guide id="5" orient="horz" pos="2958">
          <p15:clr>
            <a:srgbClr val="FBAE40"/>
          </p15:clr>
        </p15:guide>
        <p15:guide id="6" orient="horz" pos="214">
          <p15:clr>
            <a:srgbClr val="FBAE40"/>
          </p15:clr>
        </p15:guide>
        <p15:guide id="8" pos="181">
          <p15:clr>
            <a:srgbClr val="FBAE40"/>
          </p15:clr>
        </p15:guide>
        <p15:guide id="9" pos="2789">
          <p15:clr>
            <a:srgbClr val="FBAE40"/>
          </p15:clr>
        </p15:guide>
        <p15:guide id="10" pos="2971">
          <p15:clr>
            <a:srgbClr val="FBAE40"/>
          </p15:clr>
        </p15:guide>
        <p15:guide id="11" pos="4581">
          <p15:clr>
            <a:srgbClr val="FBAE40"/>
          </p15:clr>
        </p15:guide>
        <p15:guide id="12" pos="3696">
          <p15:clr>
            <a:srgbClr val="FBAE40"/>
          </p15:clr>
        </p15:guide>
        <p15:guide id="13" pos="3878">
          <p15:clr>
            <a:srgbClr val="FBAE40"/>
          </p15:clr>
        </p15:guide>
        <p15:guide id="14" pos="4762">
          <p15:clr>
            <a:srgbClr val="FBAE40"/>
          </p15:clr>
        </p15:guide>
        <p15:guide id="15" pos="2018">
          <p15:clr>
            <a:srgbClr val="FBAE40"/>
          </p15:clr>
        </p15:guide>
        <p15:guide id="16" pos="1814">
          <p15:clr>
            <a:srgbClr val="FBAE40"/>
          </p15:clr>
        </p15:guide>
        <p15:guide id="17" pos="1179">
          <p15:clr>
            <a:srgbClr val="FBAE40"/>
          </p15:clr>
        </p15:guide>
        <p15:guide id="18" pos="97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Trennchart2 Hintergrun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76"/>
            <a:ext cx="9144000" cy="513894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77356" y="3350775"/>
            <a:ext cx="7081291" cy="912808"/>
          </a:xfrm>
          <a:ln>
            <a:noFill/>
          </a:ln>
        </p:spPr>
        <p:txBody>
          <a:bodyPr anchor="b" anchorCtr="0">
            <a:noAutofit/>
          </a:bodyPr>
          <a:lstStyle>
            <a:lvl1pPr marL="6350" indent="-6350" algn="l">
              <a:tabLst>
                <a:tab pos="969963" algn="l"/>
                <a:tab pos="6662738" algn="l"/>
              </a:tabLst>
              <a:defRPr sz="3000" b="0" i="0" baseline="0">
                <a:solidFill>
                  <a:schemeClr val="bg1"/>
                </a:solidFill>
                <a:latin typeface="Titillium Lt" pitchFamily="50" charset="0"/>
                <a:ea typeface="Titillium Lt" pitchFamily="50" charset="0"/>
                <a:cs typeface="Titillium Lt" pitchFamily="50" charset="0"/>
              </a:defRPr>
            </a:lvl1pPr>
          </a:lstStyle>
          <a:p>
            <a:r>
              <a:rPr lang="de-DE" dirty="0"/>
              <a:t>Trennfolie 2</a:t>
            </a:r>
            <a:br>
              <a:rPr lang="de-DE" dirty="0"/>
            </a:br>
            <a:r>
              <a:rPr lang="de-DE" dirty="0"/>
              <a:t>Text durch Klicken bearbeiten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89" y="4727436"/>
            <a:ext cx="463132" cy="273844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fld id="{799ADF0E-6B51-C74B-9576-647DFF83D076}" type="slidenum">
              <a:rPr lang="de-DE" smtClean="0"/>
              <a:pPr/>
              <a:t>‹#›</a:t>
            </a:fld>
            <a:r>
              <a:rPr lang="de-DE"/>
              <a:t> |</a:t>
            </a:r>
            <a:endParaRPr lang="de-DE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94">
          <p15:clr>
            <a:srgbClr val="FBAE40"/>
          </p15:clr>
        </p15:guide>
        <p15:guide id="3" pos="5556">
          <p15:clr>
            <a:srgbClr val="FBAE40"/>
          </p15:clr>
        </p15:guide>
        <p15:guide id="5" orient="horz" pos="2958">
          <p15:clr>
            <a:srgbClr val="FBAE40"/>
          </p15:clr>
        </p15:guide>
        <p15:guide id="6" orient="horz" pos="214">
          <p15:clr>
            <a:srgbClr val="FBAE40"/>
          </p15:clr>
        </p15:guide>
        <p15:guide id="8" pos="181">
          <p15:clr>
            <a:srgbClr val="FBAE40"/>
          </p15:clr>
        </p15:guide>
        <p15:guide id="9" pos="2789">
          <p15:clr>
            <a:srgbClr val="FBAE40"/>
          </p15:clr>
        </p15:guide>
        <p15:guide id="10" pos="2971">
          <p15:clr>
            <a:srgbClr val="FBAE40"/>
          </p15:clr>
        </p15:guide>
        <p15:guide id="11" pos="4581">
          <p15:clr>
            <a:srgbClr val="FBAE40"/>
          </p15:clr>
        </p15:guide>
        <p15:guide id="12" pos="3696">
          <p15:clr>
            <a:srgbClr val="FBAE40"/>
          </p15:clr>
        </p15:guide>
        <p15:guide id="13" pos="3878">
          <p15:clr>
            <a:srgbClr val="FBAE40"/>
          </p15:clr>
        </p15:guide>
        <p15:guide id="14" pos="4762">
          <p15:clr>
            <a:srgbClr val="FBAE40"/>
          </p15:clr>
        </p15:guide>
        <p15:guide id="15" pos="2018">
          <p15:clr>
            <a:srgbClr val="FBAE40"/>
          </p15:clr>
        </p15:guide>
        <p15:guide id="16" pos="1814">
          <p15:clr>
            <a:srgbClr val="FBAE40"/>
          </p15:clr>
        </p15:guide>
        <p15:guide id="17" pos="1179">
          <p15:clr>
            <a:srgbClr val="FBAE40"/>
          </p15:clr>
        </p15:guide>
        <p15:guide id="18" pos="97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77356" y="3350775"/>
            <a:ext cx="7081291" cy="912808"/>
          </a:xfrm>
          <a:ln>
            <a:noFill/>
          </a:ln>
        </p:spPr>
        <p:txBody>
          <a:bodyPr anchor="b" anchorCtr="0">
            <a:noAutofit/>
          </a:bodyPr>
          <a:lstStyle>
            <a:lvl1pPr marL="6350" indent="-6350" algn="l">
              <a:tabLst>
                <a:tab pos="969963" algn="l"/>
                <a:tab pos="6662738" algn="l"/>
              </a:tabLst>
              <a:defRPr sz="3000" b="0" i="0" baseline="0">
                <a:solidFill>
                  <a:schemeClr val="bg1"/>
                </a:solidFill>
                <a:latin typeface="Titillium Lt" pitchFamily="50" charset="0"/>
                <a:ea typeface="Titillium Lt" pitchFamily="50" charset="0"/>
                <a:cs typeface="Titillium Lt" pitchFamily="50" charset="0"/>
              </a:defRPr>
            </a:lvl1pPr>
          </a:lstStyle>
          <a:p>
            <a:r>
              <a:rPr lang="de-DE" dirty="0"/>
              <a:t>Trennfolie 3</a:t>
            </a:r>
            <a:br>
              <a:rPr lang="de-DE" dirty="0"/>
            </a:br>
            <a:r>
              <a:rPr lang="de-DE" dirty="0"/>
              <a:t>Text durch Klicken bearbeiten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037" y="4727436"/>
            <a:ext cx="3459918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de-DE"/>
              <a:t>Teilprojekt Intranet | Interne Kommunikationskampagne</a:t>
            </a:r>
            <a:endParaRPr lang="de-D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89" y="4727436"/>
            <a:ext cx="463132" cy="273844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fld id="{799ADF0E-6B51-C74B-9576-647DFF83D076}" type="slidenum">
              <a:rPr lang="de-DE" smtClean="0"/>
              <a:pPr/>
              <a:t>‹#›</a:t>
            </a:fld>
            <a:r>
              <a:rPr lang="de-DE"/>
              <a:t> |</a:t>
            </a:r>
            <a:endParaRPr lang="de-DE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94">
          <p15:clr>
            <a:srgbClr val="FBAE40"/>
          </p15:clr>
        </p15:guide>
        <p15:guide id="3" pos="5556">
          <p15:clr>
            <a:srgbClr val="FBAE40"/>
          </p15:clr>
        </p15:guide>
        <p15:guide id="5" orient="horz" pos="2958">
          <p15:clr>
            <a:srgbClr val="FBAE40"/>
          </p15:clr>
        </p15:guide>
        <p15:guide id="6" orient="horz" pos="214">
          <p15:clr>
            <a:srgbClr val="FBAE40"/>
          </p15:clr>
        </p15:guide>
        <p15:guide id="8" pos="181">
          <p15:clr>
            <a:srgbClr val="FBAE40"/>
          </p15:clr>
        </p15:guide>
        <p15:guide id="9" pos="2789">
          <p15:clr>
            <a:srgbClr val="FBAE40"/>
          </p15:clr>
        </p15:guide>
        <p15:guide id="10" pos="2971">
          <p15:clr>
            <a:srgbClr val="FBAE40"/>
          </p15:clr>
        </p15:guide>
        <p15:guide id="11" pos="4581">
          <p15:clr>
            <a:srgbClr val="FBAE40"/>
          </p15:clr>
        </p15:guide>
        <p15:guide id="12" pos="3696">
          <p15:clr>
            <a:srgbClr val="FBAE40"/>
          </p15:clr>
        </p15:guide>
        <p15:guide id="13" pos="3878">
          <p15:clr>
            <a:srgbClr val="FBAE40"/>
          </p15:clr>
        </p15:guide>
        <p15:guide id="14" pos="4762">
          <p15:clr>
            <a:srgbClr val="FBAE40"/>
          </p15:clr>
        </p15:guide>
        <p15:guide id="15" pos="2018">
          <p15:clr>
            <a:srgbClr val="FBAE40"/>
          </p15:clr>
        </p15:guide>
        <p15:guide id="16" pos="1814">
          <p15:clr>
            <a:srgbClr val="FBAE40"/>
          </p15:clr>
        </p15:guide>
        <p15:guide id="17" pos="1179">
          <p15:clr>
            <a:srgbClr val="FBAE40"/>
          </p15:clr>
        </p15:guide>
        <p15:guide id="18" pos="97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" t="25879" r="32799" b="10726"/>
          <a:stretch/>
        </p:blipFill>
        <p:spPr>
          <a:xfrm>
            <a:off x="2050724" y="0"/>
            <a:ext cx="7093276" cy="4838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56" y="3350775"/>
            <a:ext cx="7081291" cy="912808"/>
          </a:xfrm>
          <a:ln>
            <a:noFill/>
          </a:ln>
        </p:spPr>
        <p:txBody>
          <a:bodyPr anchor="b" anchorCtr="0">
            <a:noAutofit/>
          </a:bodyPr>
          <a:lstStyle>
            <a:lvl1pPr marL="6350" indent="-6350" algn="l">
              <a:tabLst>
                <a:tab pos="969963" algn="l"/>
                <a:tab pos="6662738" algn="l"/>
              </a:tabLst>
              <a:defRPr sz="3000" b="0" i="0" baseline="0">
                <a:solidFill>
                  <a:schemeClr val="tx1"/>
                </a:solidFill>
                <a:latin typeface="Titillium Lt" pitchFamily="50" charset="0"/>
                <a:ea typeface="Titillium Lt" pitchFamily="50" charset="0"/>
                <a:cs typeface="Titillium Lt" pitchFamily="50" charset="0"/>
              </a:defRPr>
            </a:lvl1pPr>
          </a:lstStyle>
          <a:p>
            <a:r>
              <a:rPr lang="de-DE" dirty="0"/>
              <a:t>Trennfolie 4</a:t>
            </a:r>
            <a:br>
              <a:rPr lang="de-DE" dirty="0"/>
            </a:br>
            <a:r>
              <a:rPr lang="de-DE" dirty="0"/>
              <a:t>Text durch Klicken bearbeiten</a:t>
            </a:r>
            <a:endParaRPr lang="en-US" dirty="0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3"/>
          <a:stretch/>
        </p:blipFill>
        <p:spPr>
          <a:xfrm>
            <a:off x="8181347" y="4677376"/>
            <a:ext cx="666000" cy="25683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89" y="4727436"/>
            <a:ext cx="463132" cy="273844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fld id="{799ADF0E-6B51-C74B-9576-647DFF83D076}" type="slidenum">
              <a:rPr lang="de-DE" smtClean="0"/>
              <a:pPr/>
              <a:t>‹#›</a:t>
            </a:fld>
            <a:r>
              <a:rPr lang="de-DE"/>
              <a:t> |</a:t>
            </a:r>
            <a:endParaRPr lang="de-DE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94">
          <p15:clr>
            <a:srgbClr val="FBAE40"/>
          </p15:clr>
        </p15:guide>
        <p15:guide id="3" pos="5556">
          <p15:clr>
            <a:srgbClr val="FBAE40"/>
          </p15:clr>
        </p15:guide>
        <p15:guide id="5" orient="horz" pos="2958">
          <p15:clr>
            <a:srgbClr val="FBAE40"/>
          </p15:clr>
        </p15:guide>
        <p15:guide id="6" orient="horz" pos="214">
          <p15:clr>
            <a:srgbClr val="FBAE40"/>
          </p15:clr>
        </p15:guide>
        <p15:guide id="8" pos="181">
          <p15:clr>
            <a:srgbClr val="FBAE40"/>
          </p15:clr>
        </p15:guide>
        <p15:guide id="9" pos="2789">
          <p15:clr>
            <a:srgbClr val="FBAE40"/>
          </p15:clr>
        </p15:guide>
        <p15:guide id="10" pos="2971">
          <p15:clr>
            <a:srgbClr val="FBAE40"/>
          </p15:clr>
        </p15:guide>
        <p15:guide id="11" pos="4581">
          <p15:clr>
            <a:srgbClr val="FBAE40"/>
          </p15:clr>
        </p15:guide>
        <p15:guide id="12" pos="3696">
          <p15:clr>
            <a:srgbClr val="FBAE40"/>
          </p15:clr>
        </p15:guide>
        <p15:guide id="13" pos="3878">
          <p15:clr>
            <a:srgbClr val="FBAE40"/>
          </p15:clr>
        </p15:guide>
        <p15:guide id="14" pos="4762">
          <p15:clr>
            <a:srgbClr val="FBAE40"/>
          </p15:clr>
        </p15:guide>
        <p15:guide id="15" pos="2018">
          <p15:clr>
            <a:srgbClr val="FBAE40"/>
          </p15:clr>
        </p15:guide>
        <p15:guide id="16" pos="1814">
          <p15:clr>
            <a:srgbClr val="FBAE40"/>
          </p15:clr>
        </p15:guide>
        <p15:guide id="17" pos="1179">
          <p15:clr>
            <a:srgbClr val="FBAE40"/>
          </p15:clr>
        </p15:guide>
        <p15:guide id="18" pos="97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9330"/>
            <a:ext cx="9144000" cy="5152831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nur Hintergrundbild ändern!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/>
          </p:nvPr>
        </p:nvSpPr>
        <p:spPr>
          <a:xfrm>
            <a:off x="-1" y="2774728"/>
            <a:ext cx="9144002" cy="236877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805" t="-110972" r="-76482" b="-178786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048" y="3764806"/>
            <a:ext cx="6323266" cy="498777"/>
          </a:xfrm>
          <a:ln>
            <a:noFill/>
          </a:ln>
        </p:spPr>
        <p:txBody>
          <a:bodyPr anchor="b" anchorCtr="0">
            <a:noAutofit/>
          </a:bodyPr>
          <a:lstStyle>
            <a:lvl1pPr marL="6350" indent="-6350" algn="l">
              <a:tabLst>
                <a:tab pos="969963" algn="l"/>
                <a:tab pos="6662738" algn="l"/>
              </a:tabLst>
              <a:defRPr sz="3000" b="0" i="0" baseline="0">
                <a:solidFill>
                  <a:schemeClr val="bg1"/>
                </a:solidFill>
                <a:latin typeface="+mj-lt"/>
                <a:ea typeface="Titillium Light" charset="0"/>
                <a:cs typeface="Titillium Light" charset="0"/>
              </a:defRPr>
            </a:lvl1pPr>
          </a:lstStyle>
          <a:p>
            <a:r>
              <a:rPr lang="de-DE" dirty="0"/>
              <a:t>Trennfolie 6 - durch Klicken bearbeiten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89" y="4727436"/>
            <a:ext cx="463132" cy="273844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fld id="{799ADF0E-6B51-C74B-9576-647DFF83D076}" type="slidenum">
              <a:rPr lang="de-DE" smtClean="0"/>
              <a:pPr/>
              <a:t>‹#›</a:t>
            </a:fld>
            <a:r>
              <a:rPr lang="de-DE"/>
              <a:t>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18351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94">
          <p15:clr>
            <a:srgbClr val="FBAE40"/>
          </p15:clr>
        </p15:guide>
        <p15:guide id="3" pos="5556">
          <p15:clr>
            <a:srgbClr val="FBAE40"/>
          </p15:clr>
        </p15:guide>
        <p15:guide id="5" orient="horz" pos="2958">
          <p15:clr>
            <a:srgbClr val="FBAE40"/>
          </p15:clr>
        </p15:guide>
        <p15:guide id="6" orient="horz" pos="214">
          <p15:clr>
            <a:srgbClr val="FBAE40"/>
          </p15:clr>
        </p15:guide>
        <p15:guide id="8" pos="181">
          <p15:clr>
            <a:srgbClr val="FBAE40"/>
          </p15:clr>
        </p15:guide>
        <p15:guide id="9" pos="2789">
          <p15:clr>
            <a:srgbClr val="FBAE40"/>
          </p15:clr>
        </p15:guide>
        <p15:guide id="10" pos="2971">
          <p15:clr>
            <a:srgbClr val="FBAE40"/>
          </p15:clr>
        </p15:guide>
        <p15:guide id="11" pos="4581">
          <p15:clr>
            <a:srgbClr val="FBAE40"/>
          </p15:clr>
        </p15:guide>
        <p15:guide id="12" pos="3696">
          <p15:clr>
            <a:srgbClr val="FBAE40"/>
          </p15:clr>
        </p15:guide>
        <p15:guide id="13" pos="3878">
          <p15:clr>
            <a:srgbClr val="FBAE40"/>
          </p15:clr>
        </p15:guide>
        <p15:guide id="14" pos="4762">
          <p15:clr>
            <a:srgbClr val="FBAE40"/>
          </p15:clr>
        </p15:guide>
        <p15:guide id="15" pos="2018">
          <p15:clr>
            <a:srgbClr val="FBAE40"/>
          </p15:clr>
        </p15:guide>
        <p15:guide id="16" pos="1814">
          <p15:clr>
            <a:srgbClr val="FBAE40"/>
          </p15:clr>
        </p15:guide>
        <p15:guide id="17" pos="1179">
          <p15:clr>
            <a:srgbClr val="FBAE40"/>
          </p15:clr>
        </p15:guide>
        <p15:guide id="18" pos="97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fol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1404" r="41902" b="20049"/>
          <a:stretch/>
        </p:blipFill>
        <p:spPr>
          <a:xfrm>
            <a:off x="4830792" y="-1"/>
            <a:ext cx="4313208" cy="4451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55" y="559260"/>
            <a:ext cx="5256000" cy="430771"/>
          </a:xfrm>
        </p:spPr>
        <p:txBody>
          <a:bodyPr anchor="b" anchorCtr="0">
            <a:noAutofit/>
          </a:bodyPr>
          <a:lstStyle>
            <a:lvl1pPr marL="6350" indent="-6350" algn="l">
              <a:tabLst>
                <a:tab pos="969963" algn="l"/>
                <a:tab pos="6662738" algn="l"/>
              </a:tabLst>
              <a:defRPr sz="2500" b="0" i="0" baseline="0">
                <a:latin typeface="+mj-lt"/>
                <a:ea typeface="Titillium Light" charset="0"/>
                <a:cs typeface="Titillium Light" charset="0"/>
              </a:defRPr>
            </a:lvl1pPr>
          </a:lstStyle>
          <a:p>
            <a:r>
              <a:rPr lang="de-DE" dirty="0"/>
              <a:t>Agenda-Titel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177355" y="277850"/>
            <a:ext cx="4894978" cy="198906"/>
          </a:xfrm>
        </p:spPr>
        <p:txBody>
          <a:bodyPr anchor="t">
            <a:noAutofit/>
          </a:bodyPr>
          <a:lstStyle>
            <a:lvl1pPr marL="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  <a:lvl2pPr marL="3429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2pPr>
            <a:lvl3pPr marL="6858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3pPr>
            <a:lvl4pPr marL="10287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4pPr>
            <a:lvl5pPr marL="13716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5pPr>
          </a:lstStyle>
          <a:p>
            <a:pPr lvl="0"/>
            <a:r>
              <a:rPr lang="de-DE" dirty="0"/>
              <a:t>Foliendachzeile durch Klicken bearbeiten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177355" y="1350000"/>
            <a:ext cx="6696000" cy="313200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tabLst>
                <a:tab pos="796925" algn="l"/>
                <a:tab pos="842963" algn="l"/>
              </a:tabLst>
              <a:defRPr sz="1600" b="0" i="0" baseline="0">
                <a:latin typeface="Titillium" charset="0"/>
                <a:ea typeface="Titillium" charset="0"/>
                <a:cs typeface="Titillium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de-DE" dirty="0">
                <a:effectLst/>
                <a:latin typeface="Titillium" charset="0"/>
              </a:rPr>
              <a:t>Text durch Klicken bearbeiten</a:t>
            </a:r>
            <a:br>
              <a:rPr lang="de-DE" dirty="0">
                <a:effectLst/>
                <a:latin typeface="Titillium" charset="0"/>
              </a:rPr>
            </a:br>
            <a:br>
              <a:rPr lang="de-DE" dirty="0">
                <a:effectLst/>
                <a:latin typeface="Titillium" charset="0"/>
              </a:rPr>
            </a:br>
            <a:r>
              <a:rPr lang="de-DE" dirty="0">
                <a:effectLst/>
                <a:latin typeface="Titillium" charset="0"/>
              </a:rPr>
              <a:t>TOP 1	Thema 1	</a:t>
            </a:r>
            <a:br>
              <a:rPr lang="de-DE" dirty="0">
                <a:effectLst/>
                <a:latin typeface="Titillium" charset="0"/>
              </a:rPr>
            </a:br>
            <a:r>
              <a:rPr lang="de-DE" dirty="0">
                <a:effectLst/>
                <a:latin typeface="Titillium" charset="0"/>
              </a:rPr>
              <a:t>TOP 2	Thema 2</a:t>
            </a:r>
            <a:br>
              <a:rPr lang="de-DE" dirty="0">
                <a:effectLst/>
                <a:latin typeface="Titillium" charset="0"/>
              </a:rPr>
            </a:br>
            <a:r>
              <a:rPr lang="de-DE" dirty="0">
                <a:effectLst/>
                <a:latin typeface="Titillium" charset="0"/>
              </a:rPr>
              <a:t>TOP 3	Thema 3</a:t>
            </a:r>
            <a:br>
              <a:rPr lang="de-DE" dirty="0">
                <a:effectLst/>
                <a:latin typeface="Titillium" charset="0"/>
              </a:rPr>
            </a:br>
            <a:r>
              <a:rPr lang="de-DE" dirty="0">
                <a:effectLst/>
                <a:latin typeface="Titillium" charset="0"/>
              </a:rPr>
              <a:t>…</a:t>
            </a:r>
          </a:p>
          <a:p>
            <a:endParaRPr lang="de-DE" dirty="0">
              <a:effectLst/>
              <a:latin typeface="Titillium" charset="0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7355" y="927706"/>
            <a:ext cx="5887015" cy="286392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latin typeface="+mj-lt"/>
                <a:ea typeface="Titillium Light" charset="0"/>
                <a:cs typeface="Titillium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durch Klicken bearbeiten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89" y="4727436"/>
            <a:ext cx="463132" cy="273844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fld id="{799ADF0E-6B51-C74B-9576-647DFF83D076}" type="slidenum">
              <a:rPr lang="de-DE" smtClean="0"/>
              <a:pPr/>
              <a:t>‹#›</a:t>
            </a:fld>
            <a:r>
              <a:rPr lang="de-DE"/>
              <a:t> |</a:t>
            </a:r>
            <a:endParaRPr lang="de-DE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94">
          <p15:clr>
            <a:srgbClr val="FBAE40"/>
          </p15:clr>
        </p15:guide>
        <p15:guide id="3" pos="5556">
          <p15:clr>
            <a:srgbClr val="FBAE40"/>
          </p15:clr>
        </p15:guide>
        <p15:guide id="5" orient="horz" pos="2958">
          <p15:clr>
            <a:srgbClr val="FBAE40"/>
          </p15:clr>
        </p15:guide>
        <p15:guide id="6" orient="horz" pos="214">
          <p15:clr>
            <a:srgbClr val="FBAE40"/>
          </p15:clr>
        </p15:guide>
        <p15:guide id="8" pos="181">
          <p15:clr>
            <a:srgbClr val="FBAE40"/>
          </p15:clr>
        </p15:guide>
        <p15:guide id="9" pos="2789">
          <p15:clr>
            <a:srgbClr val="FBAE40"/>
          </p15:clr>
        </p15:guide>
        <p15:guide id="10" pos="2971">
          <p15:clr>
            <a:srgbClr val="FBAE40"/>
          </p15:clr>
        </p15:guide>
        <p15:guide id="11" pos="4581">
          <p15:clr>
            <a:srgbClr val="FBAE40"/>
          </p15:clr>
        </p15:guide>
        <p15:guide id="12" pos="3696">
          <p15:clr>
            <a:srgbClr val="FBAE40"/>
          </p15:clr>
        </p15:guide>
        <p15:guide id="13" pos="3878">
          <p15:clr>
            <a:srgbClr val="FBAE40"/>
          </p15:clr>
        </p15:guide>
        <p15:guide id="14" pos="4762">
          <p15:clr>
            <a:srgbClr val="FBAE40"/>
          </p15:clr>
        </p15:guide>
        <p15:guide id="15" pos="2041">
          <p15:clr>
            <a:srgbClr val="FBAE40"/>
          </p15:clr>
        </p15:guide>
        <p15:guide id="16" pos="1859">
          <p15:clr>
            <a:srgbClr val="FBAE40"/>
          </p15:clr>
        </p15:guide>
        <p15:guide id="17" pos="1179">
          <p15:clr>
            <a:srgbClr val="FBAE40"/>
          </p15:clr>
        </p15:guide>
        <p15:guide id="18" pos="975">
          <p15:clr>
            <a:srgbClr val="FBAE40"/>
          </p15:clr>
        </p15:guide>
        <p15:guide id="19" orient="horz" pos="89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77355" y="559260"/>
            <a:ext cx="8640000" cy="430771"/>
          </a:xfrm>
        </p:spPr>
        <p:txBody>
          <a:bodyPr anchor="b" anchorCtr="0">
            <a:noAutofit/>
          </a:bodyPr>
          <a:lstStyle>
            <a:lvl1pPr marL="6350" indent="-6350" algn="l">
              <a:tabLst>
                <a:tab pos="969963" algn="l"/>
                <a:tab pos="6662738" algn="l"/>
              </a:tabLst>
              <a:defRPr sz="2500" b="0" i="0" baseline="0">
                <a:latin typeface="+mj-lt"/>
                <a:ea typeface="Titillium Light" charset="0"/>
                <a:cs typeface="Titillium Light" charset="0"/>
              </a:defRPr>
            </a:lvl1pPr>
          </a:lstStyle>
          <a:p>
            <a:r>
              <a:rPr lang="de-DE" dirty="0"/>
              <a:t>Überschrift durch Klicken bearbeiten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7355" y="927706"/>
            <a:ext cx="8640000" cy="286392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latin typeface="+mj-lt"/>
                <a:ea typeface="Titillium Light" charset="0"/>
                <a:cs typeface="Titillium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durch Klicken bearbeiten</a:t>
            </a:r>
            <a:endParaRPr lang="en-US" dirty="0"/>
          </a:p>
        </p:txBody>
      </p:sp>
      <p:sp>
        <p:nvSpPr>
          <p:cNvPr id="1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177355" y="277850"/>
            <a:ext cx="8640000" cy="198906"/>
          </a:xfrm>
        </p:spPr>
        <p:txBody>
          <a:bodyPr anchor="t">
            <a:noAutofit/>
          </a:bodyPr>
          <a:lstStyle>
            <a:lvl1pPr marL="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  <a:lvl2pPr marL="3429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2pPr>
            <a:lvl3pPr marL="6858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3pPr>
            <a:lvl4pPr marL="10287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4pPr>
            <a:lvl5pPr marL="13716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5pPr>
          </a:lstStyle>
          <a:p>
            <a:pPr lvl="0"/>
            <a:r>
              <a:rPr lang="de-DE" dirty="0"/>
              <a:t>Foliendachzeile durch Klicken bearbeiten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sz="quarter" idx="15"/>
          </p:nvPr>
        </p:nvSpPr>
        <p:spPr>
          <a:xfrm>
            <a:off x="4548568" y="1349375"/>
            <a:ext cx="4268788" cy="313213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Inhaltsplatzhalter 4"/>
          <p:cNvSpPr>
            <a:spLocks noGrp="1"/>
          </p:cNvSpPr>
          <p:nvPr>
            <p:ph sz="quarter" idx="16"/>
          </p:nvPr>
        </p:nvSpPr>
        <p:spPr>
          <a:xfrm>
            <a:off x="177355" y="1349375"/>
            <a:ext cx="4268788" cy="313213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89" y="4727436"/>
            <a:ext cx="463132" cy="273844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fld id="{799ADF0E-6B51-C74B-9576-647DFF83D076}" type="slidenum">
              <a:rPr lang="de-DE" smtClean="0"/>
              <a:pPr/>
              <a:t>‹#›</a:t>
            </a:fld>
            <a:r>
              <a:rPr lang="de-DE"/>
              <a:t> |</a:t>
            </a:r>
            <a:endParaRPr lang="de-DE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94">
          <p15:clr>
            <a:srgbClr val="FBAE40"/>
          </p15:clr>
        </p15:guide>
        <p15:guide id="3" pos="5556">
          <p15:clr>
            <a:srgbClr val="FBAE40"/>
          </p15:clr>
        </p15:guide>
        <p15:guide id="5" orient="horz" pos="2958">
          <p15:clr>
            <a:srgbClr val="FBAE40"/>
          </p15:clr>
        </p15:guide>
        <p15:guide id="6" orient="horz" pos="214">
          <p15:clr>
            <a:srgbClr val="FBAE40"/>
          </p15:clr>
        </p15:guide>
        <p15:guide id="8" pos="181">
          <p15:clr>
            <a:srgbClr val="FBAE40"/>
          </p15:clr>
        </p15:guide>
        <p15:guide id="9" pos="2789">
          <p15:clr>
            <a:srgbClr val="FBAE40"/>
          </p15:clr>
        </p15:guide>
        <p15:guide id="10" pos="2971">
          <p15:clr>
            <a:srgbClr val="FBAE40"/>
          </p15:clr>
        </p15:guide>
        <p15:guide id="11" pos="4581">
          <p15:clr>
            <a:srgbClr val="FBAE40"/>
          </p15:clr>
        </p15:guide>
        <p15:guide id="12" pos="3696">
          <p15:clr>
            <a:srgbClr val="FBAE40"/>
          </p15:clr>
        </p15:guide>
        <p15:guide id="13" pos="3878">
          <p15:clr>
            <a:srgbClr val="FBAE40"/>
          </p15:clr>
        </p15:guide>
        <p15:guide id="14" pos="4762">
          <p15:clr>
            <a:srgbClr val="FBAE40"/>
          </p15:clr>
        </p15:guide>
        <p15:guide id="15" pos="2041">
          <p15:clr>
            <a:srgbClr val="FBAE40"/>
          </p15:clr>
        </p15:guide>
        <p15:guide id="16" pos="1859">
          <p15:clr>
            <a:srgbClr val="FBAE40"/>
          </p15:clr>
        </p15:guide>
        <p15:guide id="17" pos="1179">
          <p15:clr>
            <a:srgbClr val="FBAE40"/>
          </p15:clr>
        </p15:guide>
        <p15:guide id="18" pos="975">
          <p15:clr>
            <a:srgbClr val="FBAE40"/>
          </p15:clr>
        </p15:guide>
        <p15:guide id="19" orient="horz" pos="89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genüberstellung - Inhaltsfolie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77355" y="559260"/>
            <a:ext cx="8640000" cy="430771"/>
          </a:xfrm>
        </p:spPr>
        <p:txBody>
          <a:bodyPr anchor="b" anchorCtr="0">
            <a:noAutofit/>
          </a:bodyPr>
          <a:lstStyle>
            <a:lvl1pPr marL="6350" indent="-6350" algn="l">
              <a:tabLst>
                <a:tab pos="969963" algn="l"/>
                <a:tab pos="6662738" algn="l"/>
              </a:tabLst>
              <a:defRPr sz="2500" b="0" i="0" baseline="0">
                <a:latin typeface="+mj-lt"/>
                <a:ea typeface="Titillium Light" charset="0"/>
                <a:cs typeface="Titillium Light" charset="0"/>
              </a:defRPr>
            </a:lvl1pPr>
          </a:lstStyle>
          <a:p>
            <a:r>
              <a:rPr lang="de-DE" dirty="0"/>
              <a:t>Überschrift durch Klicken bearbeiten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7355" y="927706"/>
            <a:ext cx="8640000" cy="286392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latin typeface="+mj-lt"/>
                <a:ea typeface="Titillium Light" charset="0"/>
                <a:cs typeface="Titillium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durch Klicken bearbeiten</a:t>
            </a:r>
            <a:endParaRPr lang="en-US" dirty="0"/>
          </a:p>
        </p:txBody>
      </p:sp>
      <p:sp>
        <p:nvSpPr>
          <p:cNvPr id="1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177355" y="277850"/>
            <a:ext cx="8640000" cy="198906"/>
          </a:xfrm>
        </p:spPr>
        <p:txBody>
          <a:bodyPr anchor="t">
            <a:noAutofit/>
          </a:bodyPr>
          <a:lstStyle>
            <a:lvl1pPr marL="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  <a:lvl2pPr marL="3429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2pPr>
            <a:lvl3pPr marL="6858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3pPr>
            <a:lvl4pPr marL="10287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4pPr>
            <a:lvl5pPr marL="1371600" indent="0">
              <a:buNone/>
              <a:defRPr sz="1200" b="0" i="0">
                <a:latin typeface="Titillium" charset="0"/>
                <a:ea typeface="Titillium" charset="0"/>
                <a:cs typeface="Titillium" charset="0"/>
              </a:defRPr>
            </a:lvl5pPr>
          </a:lstStyle>
          <a:p>
            <a:pPr lvl="0"/>
            <a:r>
              <a:rPr lang="de-DE" dirty="0"/>
              <a:t>Foliendachzeile durch Klicken bearbeiten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sz="quarter" idx="15"/>
          </p:nvPr>
        </p:nvSpPr>
        <p:spPr>
          <a:xfrm>
            <a:off x="4548568" y="1797531"/>
            <a:ext cx="4268788" cy="268398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Inhaltsplatzhalter 4"/>
          <p:cNvSpPr>
            <a:spLocks noGrp="1"/>
          </p:cNvSpPr>
          <p:nvPr>
            <p:ph sz="quarter" idx="16"/>
          </p:nvPr>
        </p:nvSpPr>
        <p:spPr>
          <a:xfrm>
            <a:off x="177355" y="1797531"/>
            <a:ext cx="4268788" cy="268398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77802" y="1352620"/>
            <a:ext cx="4268788" cy="306388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DE" dirty="0"/>
              <a:t>Vergleichsüberschrift 1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548568" y="1352620"/>
            <a:ext cx="4268788" cy="306388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DE" dirty="0"/>
              <a:t>Vergleichsüberschrift 2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89" y="4727436"/>
            <a:ext cx="463132" cy="273844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fld id="{799ADF0E-6B51-C74B-9576-647DFF83D076}" type="slidenum">
              <a:rPr lang="de-DE" smtClean="0"/>
              <a:pPr/>
              <a:t>‹#›</a:t>
            </a:fld>
            <a:r>
              <a:rPr lang="de-DE"/>
              <a:t>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85796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94">
          <p15:clr>
            <a:srgbClr val="FBAE40"/>
          </p15:clr>
        </p15:guide>
        <p15:guide id="3" pos="5556">
          <p15:clr>
            <a:srgbClr val="FBAE40"/>
          </p15:clr>
        </p15:guide>
        <p15:guide id="5" orient="horz" pos="2958">
          <p15:clr>
            <a:srgbClr val="FBAE40"/>
          </p15:clr>
        </p15:guide>
        <p15:guide id="6" orient="horz" pos="214">
          <p15:clr>
            <a:srgbClr val="FBAE40"/>
          </p15:clr>
        </p15:guide>
        <p15:guide id="8" pos="181">
          <p15:clr>
            <a:srgbClr val="FBAE40"/>
          </p15:clr>
        </p15:guide>
        <p15:guide id="9" pos="2789">
          <p15:clr>
            <a:srgbClr val="FBAE40"/>
          </p15:clr>
        </p15:guide>
        <p15:guide id="10" pos="2971">
          <p15:clr>
            <a:srgbClr val="FBAE40"/>
          </p15:clr>
        </p15:guide>
        <p15:guide id="11" pos="4581">
          <p15:clr>
            <a:srgbClr val="FBAE40"/>
          </p15:clr>
        </p15:guide>
        <p15:guide id="12" pos="3696">
          <p15:clr>
            <a:srgbClr val="FBAE40"/>
          </p15:clr>
        </p15:guide>
        <p15:guide id="13" pos="3878">
          <p15:clr>
            <a:srgbClr val="FBAE40"/>
          </p15:clr>
        </p15:guide>
        <p15:guide id="14" pos="4762">
          <p15:clr>
            <a:srgbClr val="FBAE40"/>
          </p15:clr>
        </p15:guide>
        <p15:guide id="15" pos="2041">
          <p15:clr>
            <a:srgbClr val="FBAE40"/>
          </p15:clr>
        </p15:guide>
        <p15:guide id="16" pos="1859">
          <p15:clr>
            <a:srgbClr val="FBAE40"/>
          </p15:clr>
        </p15:guide>
        <p15:guide id="17" pos="1179">
          <p15:clr>
            <a:srgbClr val="FBAE40"/>
          </p15:clr>
        </p15:guide>
        <p15:guide id="18" pos="975">
          <p15:clr>
            <a:srgbClr val="FBAE40"/>
          </p15:clr>
        </p15:guide>
        <p15:guide id="19" orient="horz" pos="89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35" y="4727436"/>
            <a:ext cx="463132" cy="273844"/>
          </a:xfrm>
          <a:prstGeom prst="rect">
            <a:avLst/>
          </a:prstGeom>
        </p:spPr>
        <p:txBody>
          <a:bodyPr/>
          <a:lstStyle>
            <a:lvl1pPr algn="r">
              <a:defRPr sz="750" b="0" i="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fld id="{799ADF0E-6B51-C74B-9576-647DFF83D076}" type="slidenum">
              <a:rPr lang="de-DE" smtClean="0"/>
              <a:pPr/>
              <a:t>‹#›</a:t>
            </a:fld>
            <a:r>
              <a:rPr lang="de-DE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13378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25" r:id="rId3"/>
    <p:sldLayoutId id="2147483726" r:id="rId4"/>
    <p:sldLayoutId id="2147483706" r:id="rId5"/>
    <p:sldLayoutId id="2147483728" r:id="rId6"/>
    <p:sldLayoutId id="2147483695" r:id="rId7"/>
    <p:sldLayoutId id="2147483701" r:id="rId8"/>
    <p:sldLayoutId id="2147483729" r:id="rId9"/>
    <p:sldLayoutId id="2147483702" r:id="rId10"/>
    <p:sldLayoutId id="2147483698" r:id="rId11"/>
    <p:sldLayoutId id="2147483727" r:id="rId12"/>
    <p:sldLayoutId id="2147483710" r:id="rId13"/>
    <p:sldLayoutId id="2147483715" r:id="rId14"/>
    <p:sldLayoutId id="2147483716" r:id="rId15"/>
    <p:sldLayoutId id="2147483723" r:id="rId16"/>
    <p:sldLayoutId id="2147483720" r:id="rId17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00" b="0" i="0" kern="1200">
          <a:solidFill>
            <a:schemeClr val="tx1"/>
          </a:solidFill>
          <a:latin typeface="Titillium" charset="0"/>
          <a:ea typeface="Titillium" charset="0"/>
          <a:cs typeface="Titillium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itillium" charset="0"/>
          <a:ea typeface="Titillium" charset="0"/>
          <a:cs typeface="Titillium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400" b="0" i="0" kern="1200">
          <a:solidFill>
            <a:schemeClr val="tx1"/>
          </a:solidFill>
          <a:latin typeface="Titillium" charset="0"/>
          <a:ea typeface="Titillium" charset="0"/>
          <a:cs typeface="Titillium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200" b="0" i="0" kern="1200">
          <a:solidFill>
            <a:schemeClr val="tx1"/>
          </a:solidFill>
          <a:latin typeface="Titillium" charset="0"/>
          <a:ea typeface="Titillium" charset="0"/>
          <a:cs typeface="Titillium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200" b="0" i="0" kern="1200">
          <a:solidFill>
            <a:schemeClr val="tx1"/>
          </a:solidFill>
          <a:latin typeface="Titillium" charset="0"/>
          <a:ea typeface="Titillium" charset="0"/>
          <a:cs typeface="Titillium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200" b="0" i="0" kern="1200">
          <a:solidFill>
            <a:schemeClr val="tx1"/>
          </a:solidFill>
          <a:latin typeface="Titillium" charset="0"/>
          <a:ea typeface="Titillium" charset="0"/>
          <a:cs typeface="Titillium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Identifikation von Ängsten und Herausforderungen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Wovor könnten Mitarbeiter Angst haben? Vor welchen Herausforderungen stehen wir?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>
          <a:xfrm>
            <a:off x="177799" y="1349858"/>
            <a:ext cx="4093950" cy="3133725"/>
          </a:xfrm>
        </p:spPr>
        <p:txBody>
          <a:bodyPr>
            <a:normAutofit/>
          </a:bodyPr>
          <a:lstStyle/>
          <a:p>
            <a:r>
              <a:rPr lang="de-DE" dirty="0"/>
              <a:t>Überforderung &amp; Komplexität</a:t>
            </a:r>
          </a:p>
          <a:p>
            <a:pPr lvl="1">
              <a:buNone/>
            </a:pPr>
            <a:endParaRPr lang="de-DE" dirty="0"/>
          </a:p>
          <a:p>
            <a:pPr lvl="1"/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Aufbau Poster/ Postkarte</a:t>
            </a:r>
          </a:p>
        </p:txBody>
      </p:sp>
      <p:sp>
        <p:nvSpPr>
          <p:cNvPr id="7" name="Rechteck 6"/>
          <p:cNvSpPr/>
          <p:nvPr/>
        </p:nvSpPr>
        <p:spPr>
          <a:xfrm>
            <a:off x="335397" y="1395807"/>
            <a:ext cx="2556000" cy="3204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312819" y="1016122"/>
            <a:ext cx="2635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Titillium" pitchFamily="50" charset="0"/>
              </a:rPr>
              <a:t>Vorderseite (Poster &amp; Karte)</a:t>
            </a:r>
            <a:endParaRPr lang="de-DE" sz="1600" b="1" dirty="0">
              <a:solidFill>
                <a:schemeClr val="tx1"/>
              </a:solidFill>
              <a:latin typeface="Titillium" pitchFamily="50" charset="0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4564271" y="1384518"/>
            <a:ext cx="2556000" cy="3204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feld 52"/>
          <p:cNvSpPr txBox="1"/>
          <p:nvPr/>
        </p:nvSpPr>
        <p:spPr>
          <a:xfrm>
            <a:off x="4564271" y="999245"/>
            <a:ext cx="2321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Titillium" pitchFamily="50" charset="0"/>
              </a:rPr>
              <a:t>Rückseite (nur Karte)</a:t>
            </a:r>
            <a:endParaRPr lang="de-DE" sz="1600" b="1" dirty="0">
              <a:solidFill>
                <a:schemeClr val="tx1"/>
              </a:solidFill>
              <a:latin typeface="Titillium" pitchFamily="50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RM Folienmaster">
  <a:themeElements>
    <a:clrScheme name="Benutzerdefiniert 1">
      <a:dk1>
        <a:sysClr val="windowText" lastClr="000000"/>
      </a:dk1>
      <a:lt1>
        <a:sysClr val="window" lastClr="FFFFFF"/>
      </a:lt1>
      <a:dk2>
        <a:srgbClr val="424242"/>
      </a:dk2>
      <a:lt2>
        <a:srgbClr val="A8A8A8"/>
      </a:lt2>
      <a:accent1>
        <a:srgbClr val="FFC50D"/>
      </a:accent1>
      <a:accent2>
        <a:srgbClr val="FF4400"/>
      </a:accent2>
      <a:accent3>
        <a:srgbClr val="FF5989"/>
      </a:accent3>
      <a:accent4>
        <a:srgbClr val="7C2EFF"/>
      </a:accent4>
      <a:accent5>
        <a:srgbClr val="1EB5FF"/>
      </a:accent5>
      <a:accent6>
        <a:srgbClr val="3DCD7E"/>
      </a:accent6>
      <a:hlink>
        <a:srgbClr val="3912FF"/>
      </a:hlink>
      <a:folHlink>
        <a:srgbClr val="006A51"/>
      </a:folHlink>
    </a:clrScheme>
    <a:fontScheme name="Benutzerdefiniert 2">
      <a:majorFont>
        <a:latin typeface="Titillium Lt"/>
        <a:ea typeface=""/>
        <a:cs typeface=""/>
      </a:majorFont>
      <a:minorFont>
        <a:latin typeface="Titillium"/>
        <a:ea typeface=""/>
        <a:cs typeface="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>
            <a:solidFill>
              <a:schemeClr val="tx1"/>
            </a:solidFill>
            <a:latin typeface="Titilliu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hema xmlns="516251af-de6b-41e8-8d8e-ed3388a0349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veDokument" ma:contentTypeID="0x01010003F8831469804144AE3F259EF433E9EB008D10EDD7E68A2D46B2DD5067F3B5DC79" ma:contentTypeVersion="1" ma:contentTypeDescription="Ein neues Dokument erstellen." ma:contentTypeScope="" ma:versionID="aab98689c9ac33ed6c5eebfa15cb3b05">
  <xsd:schema xmlns:xsd="http://www.w3.org/2001/XMLSchema" xmlns:p="http://schemas.microsoft.com/office/2006/metadata/properties" xmlns:ns1="http://schemas.microsoft.com/sharepoint/v3" xmlns:ns2="9e14bc9f-d43a-4562-9a47-6bccc43a8b23" xmlns:ns3="516251af-de6b-41e8-8d8e-ed3388a0349d" targetNamespace="http://schemas.microsoft.com/office/2006/metadata/properties" ma:root="true" ma:fieldsID="2f3cd9d5b46de24d6f1020f3bacbd00b" ns1:_="" ns2:_="" ns3:_="">
    <xsd:import namespace="http://schemas.microsoft.com/sharepoint/v3"/>
    <xsd:import namespace="9e14bc9f-d43a-4562-9a47-6bccc43a8b23"/>
    <xsd:import namespace="516251af-de6b-41e8-8d8e-ed3388a0349d"/>
    <xsd:element name="properties">
      <xsd:complexType>
        <xsd:sequence>
          <xsd:element name="documentManagement">
            <xsd:complexType>
              <xsd:all>
                <xsd:element ref="ns1:CheckedOutUserId1" minOccurs="0"/>
                <xsd:element ref="ns2:FileShareFlag" minOccurs="0"/>
                <xsd:element ref="ns3:Thema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CheckedOutUserId1" ma:index="10" nillable="true" ma:displayName="ID des Benutzers, der das Element ausgecheckt hat" ma:hidden="true" ma:list="Docs" ma:internalName="CheckedOutUserId1" ma:readOnly="true" ma:showField="CheckoutUserId">
      <xsd:simpleType>
        <xsd:restriction base="dms:Lookup"/>
      </xsd:simpleType>
    </xsd:element>
  </xsd:schema>
  <xsd:schema xmlns:xsd="http://www.w3.org/2001/XMLSchema" xmlns:dms="http://schemas.microsoft.com/office/2006/documentManagement/types" targetNamespace="9e14bc9f-d43a-4562-9a47-6bccc43a8b23" elementFormDefault="qualified">
    <xsd:import namespace="http://schemas.microsoft.com/office/2006/documentManagement/types"/>
    <xsd:element name="FileShareFlag" ma:index="11" nillable="true" ma:displayName="Dateifreigaben-Kennzeichen" ma:default="-1.0" ma:hidden="true" ma:internalName="FileShareFlag" ma:readOnly="true">
      <xsd:simpleType>
        <xsd:restriction base="dms:Number"/>
      </xsd:simpleType>
    </xsd:element>
  </xsd:schema>
  <xsd:schema xmlns:xsd="http://www.w3.org/2001/XMLSchema" xmlns:dms="http://schemas.microsoft.com/office/2006/documentManagement/types" targetNamespace="516251af-de6b-41e8-8d8e-ed3388a0349d" elementFormDefault="qualified">
    <xsd:import namespace="http://schemas.microsoft.com/office/2006/documentManagement/types"/>
    <xsd:element name="Thema" ma:index="12" nillable="true" ma:displayName="Thema" ma:internalName="Them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230BEC7-9ED1-4933-B84B-B31EA3A683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4D1E9D-6D00-4967-B679-108D97A35AF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9e14bc9f-d43a-4562-9a47-6bccc43a8b23"/>
    <ds:schemaRef ds:uri="516251af-de6b-41e8-8d8e-ed3388a0349d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835334B-EAF8-47BC-9BE3-B27F54C09B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e14bc9f-d43a-4562-9a47-6bccc43a8b23"/>
    <ds:schemaRef ds:uri="516251af-de6b-41e8-8d8e-ed3388a0349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VRM Folienmaster</Template>
  <TotalTime>10</TotalTime>
  <Words>35</Words>
  <Application>Microsoft Office PowerPoint</Application>
  <PresentationFormat>On-screen Show (16:9)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Titillium</vt:lpstr>
      <vt:lpstr>Titillium Light</vt:lpstr>
      <vt:lpstr>Titillium Lt</vt:lpstr>
      <vt:lpstr>Arial</vt:lpstr>
      <vt:lpstr>Symbol</vt:lpstr>
      <vt:lpstr>VRM Folienmaster</vt:lpstr>
      <vt:lpstr>PowerPoint Presentation</vt:lpstr>
      <vt:lpstr>Identifikation von Ängsten und Herausforderungen</vt:lpstr>
      <vt:lpstr>Aufbau Poster/ Postkarte</vt:lpstr>
    </vt:vector>
  </TitlesOfParts>
  <Company>Verlagsgruppe Rhein Main GmbH &amp; Co.KG.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Statusbericht_Teilprojekte_Dachmarke</dc:title>
  <dc:creator>lklink</dc:creator>
  <cp:lastModifiedBy>Ng, Stuart</cp:lastModifiedBy>
  <cp:revision>257</cp:revision>
  <cp:lastPrinted>2016-12-22T11:31:58Z</cp:lastPrinted>
  <dcterms:created xsi:type="dcterms:W3CDTF">2017-06-27T13:38:05Z</dcterms:created>
  <dcterms:modified xsi:type="dcterms:W3CDTF">2017-11-30T22:00:12Z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0x01010003F8831469804144AE3F259EF433E9EB008D10EDD7E68A2D46B2DD5067F3B5DC79</vt:lpwstr>
  </property>
</Properties>
</file>