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33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57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85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4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74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3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1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5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17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8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8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44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3"/>
          <p:cNvSpPr/>
          <p:nvPr/>
        </p:nvSpPr>
        <p:spPr>
          <a:xfrm>
            <a:off x="3779912" y="1628800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굵게 번쩍하기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47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2</cp:revision>
  <dcterms:created xsi:type="dcterms:W3CDTF">2017-11-14T10:16:54Z</dcterms:created>
  <dcterms:modified xsi:type="dcterms:W3CDTF">2017-11-14T10:35:02Z</dcterms:modified>
</cp:coreProperties>
</file>