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33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57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85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40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874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39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310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58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17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88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83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44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5"/>
          <p:cNvSpPr/>
          <p:nvPr/>
        </p:nvSpPr>
        <p:spPr>
          <a:xfrm>
            <a:off x="3635896" y="1196752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물결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471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xisco</dc:creator>
  <cp:lastModifiedBy>xisco</cp:lastModifiedBy>
  <cp:revision>1</cp:revision>
  <dcterms:created xsi:type="dcterms:W3CDTF">2017-11-14T10:16:54Z</dcterms:created>
  <dcterms:modified xsi:type="dcterms:W3CDTF">2017-11-14T10:18:19Z</dcterms:modified>
</cp:coreProperties>
</file>