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10058400" cy="7772400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FF"/>
    <a:srgbClr val="FF00FF"/>
    <a:srgbClr val="F7FF94"/>
    <a:srgbClr val="F7C79C"/>
    <a:srgbClr val="C1F189"/>
    <a:srgbClr val="81E7A0"/>
    <a:srgbClr val="81C5E7"/>
    <a:srgbClr val="000000"/>
    <a:srgbClr val="0000FF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568" autoAdjust="0"/>
  </p:normalViewPr>
  <p:slideViewPr>
    <p:cSldViewPr snapToGrid="0">
      <p:cViewPr>
        <p:scale>
          <a:sx n="80" d="100"/>
          <a:sy n="80" d="100"/>
        </p:scale>
        <p:origin x="-2310" y="-16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34" y="-102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33B3-4B98-430A-A39E-D4C93996904F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7B11A-BAAC-4485-9AC0-E95BFD5FC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defTabSz="8794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algn="r" defTabSz="8794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9838" y="696913"/>
            <a:ext cx="450532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defTabSz="8794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algn="r" defTabSz="879475" eaLnBrk="1" hangingPunct="1">
              <a:defRPr sz="1200"/>
            </a:lvl1pPr>
          </a:lstStyle>
          <a:p>
            <a:fld id="{CB371CD8-85C3-4438-8FBC-72382DBC9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870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iming>
    <p:tnLst>
      <p:par>
        <p:cTn id="1" dur="indefinite" restart="never" nodeType="tmRoot"/>
      </p:par>
    </p:tnLst>
  </p:timing>
  <p:txStyles>
    <p:titleStyle>
      <a:lvl1pPr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+mj-lt"/>
          <a:ea typeface="+mj-ea"/>
          <a:cs typeface="+mj-cs"/>
        </a:defRPr>
      </a:lvl1pPr>
      <a:lvl2pPr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2pPr>
      <a:lvl3pPr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3pPr>
      <a:lvl4pPr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4pPr>
      <a:lvl5pPr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5pPr>
      <a:lvl6pPr marL="457200"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6pPr>
      <a:lvl7pPr marL="914400"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7pPr>
      <a:lvl8pPr marL="1371600"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8pPr>
      <a:lvl9pPr marL="1828800" algn="l" defTabSz="1019175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2500" b="1">
          <a:solidFill>
            <a:srgbClr val="9B1244"/>
          </a:solidFill>
          <a:latin typeface="Arial" charset="0"/>
        </a:defRPr>
      </a:lvl9pPr>
    </p:titleStyle>
    <p:bodyStyle>
      <a:lvl1pPr marL="382588" indent="-382588" algn="l" defTabSz="1019175" rtl="0" eaLnBrk="1" fontAlgn="base" hangingPunct="1">
        <a:spcBef>
          <a:spcPct val="20000"/>
        </a:spcBef>
        <a:spcAft>
          <a:spcPct val="0"/>
        </a:spcAft>
        <a:buClr>
          <a:srgbClr val="9B1244"/>
        </a:buClr>
        <a:buFont typeface="Wingdings" pitchFamily="2" charset="2"/>
        <a:buChar char="n"/>
        <a:defRPr kumimoji="1" b="1">
          <a:solidFill>
            <a:srgbClr val="253FB6"/>
          </a:solidFill>
          <a:latin typeface="+mn-lt"/>
          <a:ea typeface="+mn-ea"/>
          <a:cs typeface="+mn-cs"/>
        </a:defRPr>
      </a:lvl1pPr>
      <a:lvl2pPr marL="814388" indent="-317500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600">
          <a:solidFill>
            <a:schemeClr val="tx1"/>
          </a:solidFill>
          <a:latin typeface="+mn-lt"/>
        </a:defRPr>
      </a:lvl2pPr>
      <a:lvl3pPr marL="1182688" indent="-254000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600">
          <a:solidFill>
            <a:schemeClr val="tx1"/>
          </a:solidFill>
          <a:latin typeface="+mn-lt"/>
        </a:defRPr>
      </a:lvl3pPr>
      <a:lvl4pPr marL="1550988" indent="-254000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</a:defRPr>
      </a:lvl4pPr>
      <a:lvl5pPr marL="1919288" indent="-257175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</a:defRPr>
      </a:lvl5pPr>
      <a:lvl6pPr marL="2376488" indent="-257175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</a:defRPr>
      </a:lvl6pPr>
      <a:lvl7pPr marL="2833688" indent="-257175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</a:defRPr>
      </a:lvl7pPr>
      <a:lvl8pPr marL="3290888" indent="-257175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</a:defRPr>
      </a:lvl8pPr>
      <a:lvl9pPr marL="3748088" indent="-257175" algn="l" defTabSz="10191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38288" y="1066800"/>
            <a:ext cx="8520112" cy="6248400"/>
          </a:xfrm>
          <a:prstGeom prst="rect">
            <a:avLst/>
          </a:prstGeom>
        </p:spPr>
        <p:txBody>
          <a:bodyPr/>
          <a:lstStyle/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r>
              <a:rPr lang="en-US" dirty="0" smtClean="0"/>
              <a:t>Line 1</a:t>
            </a: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r>
              <a:rPr lang="en-US" dirty="0" smtClean="0"/>
              <a:t>Line 2</a:t>
            </a:r>
            <a:endParaRPr lang="en-US" dirty="0" smtClean="0"/>
          </a:p>
          <a:p>
            <a:pPr marL="382588" lvl="1" indent="-382588">
              <a:buClr>
                <a:srgbClr val="9B1244"/>
              </a:buClr>
              <a:buNone/>
            </a:pPr>
            <a:endParaRPr lang="en-US" dirty="0" smtClean="0"/>
          </a:p>
          <a:p>
            <a:pPr marL="382588" lvl="1" indent="-382588">
              <a:buClr>
                <a:srgbClr val="9B1244"/>
              </a:buClr>
              <a:buFont typeface="Wingdings" pitchFamily="2" charset="2"/>
              <a:buChar char="n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DF Standard Template (Feb0510)">
  <a:themeElements>
    <a:clrScheme name="blank 5">
      <a:dk1>
        <a:srgbClr val="000000"/>
      </a:dk1>
      <a:lt1>
        <a:srgbClr val="FFFFFF"/>
      </a:lt1>
      <a:dk2>
        <a:srgbClr val="9E1244"/>
      </a:dk2>
      <a:lt2>
        <a:srgbClr val="333333"/>
      </a:lt2>
      <a:accent1>
        <a:srgbClr val="12449B"/>
      </a:accent1>
      <a:accent2>
        <a:srgbClr val="D59F52"/>
      </a:accent2>
      <a:accent3>
        <a:srgbClr val="FFFFFF"/>
      </a:accent3>
      <a:accent4>
        <a:srgbClr val="000000"/>
      </a:accent4>
      <a:accent5>
        <a:srgbClr val="AAB0CB"/>
      </a:accent5>
      <a:accent6>
        <a:srgbClr val="C19049"/>
      </a:accent6>
      <a:hlink>
        <a:srgbClr val="B05B14"/>
      </a:hlink>
      <a:folHlink>
        <a:srgbClr val="B2C687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9E1244"/>
        </a:dk2>
        <a:lt2>
          <a:srgbClr val="333333"/>
        </a:lt2>
        <a:accent1>
          <a:srgbClr val="D59F52"/>
        </a:accent1>
        <a:accent2>
          <a:srgbClr val="12449B"/>
        </a:accent2>
        <a:accent3>
          <a:srgbClr val="FFFFFF"/>
        </a:accent3>
        <a:accent4>
          <a:srgbClr val="000000"/>
        </a:accent4>
        <a:accent5>
          <a:srgbClr val="E7CDB3"/>
        </a:accent5>
        <a:accent6>
          <a:srgbClr val="0F3D8C"/>
        </a:accent6>
        <a:hlink>
          <a:srgbClr val="9B2412"/>
        </a:hlink>
        <a:folHlink>
          <a:srgbClr val="B2C68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9E1244"/>
        </a:dk2>
        <a:lt2>
          <a:srgbClr val="333333"/>
        </a:lt2>
        <a:accent1>
          <a:srgbClr val="D59F52"/>
        </a:accent1>
        <a:accent2>
          <a:srgbClr val="6367BF"/>
        </a:accent2>
        <a:accent3>
          <a:srgbClr val="FFFFFF"/>
        </a:accent3>
        <a:accent4>
          <a:srgbClr val="000000"/>
        </a:accent4>
        <a:accent5>
          <a:srgbClr val="E7CDB3"/>
        </a:accent5>
        <a:accent6>
          <a:srgbClr val="595DAD"/>
        </a:accent6>
        <a:hlink>
          <a:srgbClr val="9B2412"/>
        </a:hlink>
        <a:folHlink>
          <a:srgbClr val="B2C68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9E1244"/>
        </a:dk2>
        <a:lt2>
          <a:srgbClr val="333333"/>
        </a:lt2>
        <a:accent1>
          <a:srgbClr val="D59F52"/>
        </a:accent1>
        <a:accent2>
          <a:srgbClr val="6367BF"/>
        </a:accent2>
        <a:accent3>
          <a:srgbClr val="FFFFFF"/>
        </a:accent3>
        <a:accent4>
          <a:srgbClr val="000000"/>
        </a:accent4>
        <a:accent5>
          <a:srgbClr val="E7CDB3"/>
        </a:accent5>
        <a:accent6>
          <a:srgbClr val="595DAD"/>
        </a:accent6>
        <a:hlink>
          <a:srgbClr val="9D1244"/>
        </a:hlink>
        <a:folHlink>
          <a:srgbClr val="9AB6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9E1244"/>
        </a:dk2>
        <a:lt2>
          <a:srgbClr val="333333"/>
        </a:lt2>
        <a:accent1>
          <a:srgbClr val="D59F52"/>
        </a:accent1>
        <a:accent2>
          <a:srgbClr val="12449B"/>
        </a:accent2>
        <a:accent3>
          <a:srgbClr val="FFFFFF"/>
        </a:accent3>
        <a:accent4>
          <a:srgbClr val="000000"/>
        </a:accent4>
        <a:accent5>
          <a:srgbClr val="E7CDB3"/>
        </a:accent5>
        <a:accent6>
          <a:srgbClr val="0F3D8C"/>
        </a:accent6>
        <a:hlink>
          <a:srgbClr val="B05B14"/>
        </a:hlink>
        <a:folHlink>
          <a:srgbClr val="B2C68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9E1244"/>
        </a:dk2>
        <a:lt2>
          <a:srgbClr val="333333"/>
        </a:lt2>
        <a:accent1>
          <a:srgbClr val="12449B"/>
        </a:accent1>
        <a:accent2>
          <a:srgbClr val="D59F52"/>
        </a:accent2>
        <a:accent3>
          <a:srgbClr val="FFFFFF"/>
        </a:accent3>
        <a:accent4>
          <a:srgbClr val="000000"/>
        </a:accent4>
        <a:accent5>
          <a:srgbClr val="AAB0CB"/>
        </a:accent5>
        <a:accent6>
          <a:srgbClr val="C19049"/>
        </a:accent6>
        <a:hlink>
          <a:srgbClr val="B05B14"/>
        </a:hlink>
        <a:folHlink>
          <a:srgbClr val="B2C68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PDF Standard Template (Feb0510)</Template>
  <TotalTime>38237</TotalTime>
  <Words>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PDF Standard Template (Feb0510)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97</cp:revision>
  <cp:lastPrinted>2000-01-01T00:00:00Z</cp:lastPrinted>
  <dcterms:created xsi:type="dcterms:W3CDTF">2017-11-08T14:28:19Z</dcterms:created>
  <dcterms:modified xsi:type="dcterms:W3CDTF">2017-11-10T13:15:43Z</dcterms:modified>
</cp:coreProperties>
</file>