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fntdata" ContentType="application/x-fontdata"/>
  <Default Extension="bmp" ContentType="image/bmp"/>
  <Default Extension="jpeg" ContentType="image/jpeg"/>
  <Default Extension="png" ContentType="image/png"/>
  <Default Extension="gif" ContentType="image/gif"/>
  <Default Extension="tif" ContentType="image/tif"/>
  <Default Extension="emf" ContentType="image/x-emf"/>
  <Default Extension="wmf" ContentType="image/x-wmf"/>
  <Default Extension="pct" ContentType="image/pct"/>
  <Default Extension="pcx" ContentType="image/pcx"/>
  <Default Extension="tga" ContentType="image/tga"/>
  <Default Extension="avi" ContentType="video/avi"/>
  <Default Extension="wmv" ContentType="video/wmv"/>
  <Default Extension="mpg" ContentType="video/mpeg"/>
  <Default Extension="mpeg" ContentType="video/mpeg"/>
  <Default Extension="mp2" ContentType="video/mpeg"/>
  <Default Extension="mp4" ContentType="video/mpeg"/>
  <Default Extension="wma" ContentType="audio/x-ms-wma"/>
  <Default Extension="mid" ContentType="audio/unknown"/>
  <Default Extension="midi" ContentType="audio/unknown"/>
  <Default Extension="rmi" ContentType="audio/unknown"/>
  <Default Extension="mp3" ContentType="audio/unknown"/>
  <Default Extension="wav" ContentType="audio/wav"/>
  <Default Extension="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slides/slide1.xml" ContentType="application/vnd.openxmlformats-officedocument.presentationml.slide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</Types>
</file>

<file path=_rels/.rels><?xml version="1.0" encoding="UTF-8" standalone="yes" 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>
  <p:sldMasterIdLst>
    <p:sldMasterId id="2147483648" r:id="rId5"/>
  </p:sldMasterIdLst>
  <p:notesMasterIdLst>
    <p:notesMasterId r:id="rId6"/>
  </p:notesMasterIdLst>
  <p:handoutMasterIdLst>
    <p:handoutMasterId r:id="rId7"/>
  </p:handoutMasterIdLst>
  <p:sldIdLst>
    <p:sldId id="385" r:id="rId8"/>
  </p:sldIdLst>
  <p:sldSz cx="9144000" cy="6858000"/>
  <p:notesSz cx="7099300" cy="10234930"/>
  <p:defaultTextStyle/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>
  <p:showPr showNarration="1">
    <p:penClr>
      <a:srgbClr val="0000FF"/>
    </p:penClr>
  </p:showPr>
  <p:extLst>
    <p:ext uri="smNativeData">
      <pr:smAppRevision xmlns:pr="smNativeData" dt="1508077675" val="766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slideViewPr>
    <p:cSldViewPr snapToGrid="0">
      <p:cViewPr varScale="1">
        <p:scale>
          <a:sx n="105" d="100"/>
          <a:sy n="105" d="100"/>
        </p:scale>
        <p:origin x="890" y="211"/>
      </p:cViewPr>
      <p:guideLst>
        <p:guide orient="horz" pos="0"/>
        <p:guide pos="5219"/>
      </p:guideLst>
    </p:cSldViewPr>
  </p:slideViewPr>
  <p:outlineViewPr>
    <p:cViewPr>
      <p:scale>
        <a:sx n="400" d="100"/>
        <a:sy n="400" d="100"/>
      </p:scale>
      <p:origin x="0" y="0"/>
    </p:cViewPr>
  </p:outlineViewPr>
  <p:sorterViewPr>
    <p:cViewPr>
      <p:scale>
        <a:sx n="26" d="100"/>
        <a:sy n="26" d="100"/>
      </p:scale>
      <p:origin x="0" y="0"/>
    </p:cViewPr>
  </p:sorterViewPr>
  <p:notesViewPr>
    <p:cSldViewPr snapToGrid="0">
      <p:cViewPr>
        <p:scale>
          <a:sx n="105" d="100"/>
          <a:sy n="105" d="100"/>
        </p:scale>
        <p:origin x="890" y="211"/>
      </p:cViewPr>
      <p:guideLst>
        <p:guide orient="horz" pos="3224"/>
        <p:guide pos="2236"/>
      </p:guideLst>
    </p:cSldViewPr>
  </p:notesViewPr>
  <p:gridSpacing cx="71755" cy="71755"/>
</p:viewPr>
</file>

<file path=ppt/_rels/presentation.xml.rels><?xml version="1.0" encoding="UTF-8" standalone="yes" 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tableStyles" Target="tableStyles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slide" Target="slides/slide1.xml"/></Relationships>
</file>

<file path=ppt/handoutMasters/_rels/handoutMaster1.xml.rels><?xml version="1.0" encoding="UTF-8" standalone="yes" ?>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p="http://schemas.openxmlformats.org/presentationml/2006/main" xmlns:r="http://schemas.openxmlformats.org/officeDocument/2006/relationships" xmlns:a="http://schemas.openxmlformats.org/drawing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  <a:extLst>
              <a:ext uri="smNativeData">
                <pr:smNativeData xmlns:pr="smNativeData" val="SMDATA_12_a3DjWRMAAAAlAAAAZAAAAA0AAAAAlQAAAEsAAACVAAAASw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DxhOnI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AAAAAAAAAAO4SAAAnAwAAEAAAAA=="/>
              </a:ext>
            </a:extLst>
          </p:cNvSpPr>
          <p:nvPr>
            <p:ph type="hdr" sz="quarter"/>
          </p:nvPr>
        </p:nvSpPr>
        <p:spPr>
          <a:xfrm>
            <a:off x="0" y="0"/>
            <a:ext cx="3077210" cy="51244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4615" tIns="47625" rIns="94615" bIns="47625" numCol="1" anchor="t">
            <a:prstTxWarp prst="textNoShape">
              <a:avLst/>
            </a:prstTxWarp>
          </a:bodyPr>
          <a:lstStyle/>
          <a:p>
            <a:pPr algn="l">
              <a:defRPr lang="de-de" sz="1200"/>
            </a:pPr>
          </a:p>
        </p:txBody>
      </p:sp>
      <p:sp>
        <p:nvSpPr>
          <p:cNvPr id="3" name="Rectangle 3"/>
          <p:cNvSpPr>
            <a:spLocks noGrp="1" noChangeArrowheads="1"/>
            <a:extLst>
              <a:ext uri="smNativeData">
                <pr:smNativeData xmlns:pr="smNativeData" val="SMDATA_12_a3DjWRMAAAAlAAAAZAAAAA0AAAAAlQAAAEsAAACVAAAASw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Elucz0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+GAAAAAAAAKwrAAAnAwAAEAAAAA=="/>
              </a:ext>
            </a:extLst>
          </p:cNvSpPr>
          <p:nvPr>
            <p:ph type="dt" sz="quarter" idx="1"/>
          </p:nvPr>
        </p:nvSpPr>
        <p:spPr>
          <a:xfrm>
            <a:off x="4022090" y="0"/>
            <a:ext cx="3077210" cy="51244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4615" tIns="47625" rIns="94615" bIns="47625" numCol="1" anchor="t">
            <a:prstTxWarp prst="textNoShape">
              <a:avLst/>
            </a:prstTxWarp>
          </a:bodyPr>
          <a:lstStyle/>
          <a:p>
            <a:pPr algn="r">
              <a:defRPr lang="de-de" sz="1200"/>
            </a:pPr>
          </a:p>
        </p:txBody>
      </p:sp>
      <p:sp>
        <p:nvSpPr>
          <p:cNvPr id="4" name="Rectangle 4"/>
          <p:cNvSpPr>
            <a:spLocks noGrp="1" noChangeArrowheads="1"/>
            <a:extLst>
              <a:ext uri="smNativeData">
                <pr:smNativeData xmlns:pr="smNativeData" val="SMDATA_12_a3DjWRMAAAAlAAAAZAAAAA0AAAAAlQAAAEsAAACVAAAASw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U9Iis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AAAAAzzsAAO4SAAD2PgAAEAAAAA=="/>
              </a:ext>
            </a:extLst>
          </p:cNvSpPr>
          <p:nvPr>
            <p:ph type="ftr" sz="quarter" idx="2"/>
          </p:nvPr>
        </p:nvSpPr>
        <p:spPr>
          <a:xfrm>
            <a:off x="0" y="9722485"/>
            <a:ext cx="3077210" cy="51244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4615" tIns="47625" rIns="94615" bIns="47625" numCol="1" anchor="b">
            <a:prstTxWarp prst="textNoShape">
              <a:avLst/>
            </a:prstTxWarp>
          </a:bodyPr>
          <a:lstStyle/>
          <a:p>
            <a:pPr algn="l">
              <a:defRPr lang="de-de" sz="1200"/>
            </a:pPr>
          </a:p>
        </p:txBody>
      </p:sp>
      <p:sp>
        <p:nvSpPr>
          <p:cNvPr id="5" name="Rectangle 5"/>
          <p:cNvSpPr>
            <a:spLocks noGrp="1" noChangeArrowheads="1"/>
            <a:extLst>
              <a:ext uri="smNativeData">
                <pr:smNativeData xmlns:pr="smNativeData" val="SMDATA_12_a3DjWRMAAAAlAAAAZAAAAA0AAAAAlQAAAEsAAACVAAAASw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hhbmc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+GAAAzzsAAKwrAAD2PgAAEAAAAA=="/>
              </a:ext>
            </a:extLst>
          </p:cNvSpPr>
          <p:nvPr>
            <p:ph type="sldNum" sz="quarter" idx="3"/>
          </p:nvPr>
        </p:nvSpPr>
        <p:spPr>
          <a:xfrm>
            <a:off x="4022090" y="9722485"/>
            <a:ext cx="3077210" cy="51244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4615" tIns="47625" rIns="94615" bIns="47625" numCol="1" anchor="b">
            <a:prstTxWarp prst="textNoShape">
              <a:avLst/>
            </a:prstTxWarp>
          </a:bodyPr>
          <a:lstStyle/>
          <a:p>
            <a:pPr algn="r">
              <a:defRPr lang="de-de" sz="1200"/>
            </a:pPr>
            <a:fld id="{3E1F44E1-AFD3-4AB2-9DA7-59E70AE96B0C}" type="slidenum">
              <a:t>‹Nr.›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 ?>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p="http://schemas.openxmlformats.org/presentationml/2006/main" xmlns:r="http://schemas.openxmlformats.org/officeDocument/2006/relationships" xmlns:a="http://schemas.openxmlformats.org/drawing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  <a:extLst>
              <a:ext uri="smNativeData">
                <pr:smNativeData xmlns:pr="smNativeData" val="SMDATA_12_a3DjWRMAAAAlAAAAZAAAAA0AAAAAlQAAAEsAAACVAAAASw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EC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AAAAAAAAAAO4SAAAnAwAAEAAAAA=="/>
              </a:ext>
            </a:extLst>
          </p:cNvSpPr>
          <p:nvPr>
            <p:ph type="hdr" sz="quarter"/>
          </p:nvPr>
        </p:nvSpPr>
        <p:spPr>
          <a:xfrm>
            <a:off x="0" y="0"/>
            <a:ext cx="3077210" cy="51244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4615" tIns="47625" rIns="94615" bIns="47625" numCol="1" anchor="t">
            <a:prstTxWarp prst="textNoShape">
              <a:avLst/>
            </a:prstTxWarp>
          </a:bodyPr>
          <a:lstStyle/>
          <a:p>
            <a:pPr algn="l">
              <a:defRPr lang="de-de" sz="1200"/>
            </a:pPr>
          </a:p>
        </p:txBody>
      </p:sp>
      <p:sp>
        <p:nvSpPr>
          <p:cNvPr id="3" name="Rectangle 3"/>
          <p:cNvSpPr>
            <a:spLocks noGrp="1" noChangeArrowheads="1"/>
            <a:extLst>
              <a:ext uri="smNativeData">
                <pr:smNativeData xmlns:pr="smNativeData" val="SMDATA_12_a3DjWRMAAAAlAAAAZAAAAA0AAAAAlQAAAEsAAACVAAAASw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lwZS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+GAAAAAAAAKwrAAAnAwAAEAAAAA=="/>
              </a:ext>
            </a:extLst>
          </p:cNvSpPr>
          <p:nvPr>
            <p:ph type="dt" idx="1"/>
          </p:nvPr>
        </p:nvSpPr>
        <p:spPr>
          <a:xfrm>
            <a:off x="4022090" y="0"/>
            <a:ext cx="3077210" cy="51244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4615" tIns="47625" rIns="94615" bIns="47625" numCol="1" anchor="t">
            <a:prstTxWarp prst="textNoShape">
              <a:avLst/>
            </a:prstTxWarp>
          </a:bodyPr>
          <a:lstStyle/>
          <a:p>
            <a:pPr algn="r">
              <a:defRPr lang="de-de" sz="1200"/>
            </a:pPr>
          </a:p>
        </p:txBody>
      </p:sp>
      <p:sp>
        <p:nvSpPr>
          <p:cNvPr id="4" name="Rectangle 4"/>
          <p:cNvSpPr>
            <a:spLocks noGrp="1" noChangeArrowheads="1"/>
            <a:extLst>
              <a:ext uri="smNativeData">
                <pr:smNativeData xmlns:pr="smNativeData" val="SMDATA_12_a3DjWRMAAAAlAAAAZAAAAC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luZGUMAAAAEAAAAAAAAAAAAAAAAAAAAAAAAAAeAAAAaAAAAAAAAAAAAAAAAAAAAAAAAAAAAAAAECcAABAnAAAAAAAAAAAAAAAAAAAAAAAAAAAAAAAAAAAAAAAAAAAAABQAAAAAAAAAwMD/AAAAAABkAAAAMgAAAAAAAABkAAAAAAAAAH9/fwAKAAAAHwAAAFQAAAAAAAAFAAAAAQAAAAAAAAAAAAAAAAAAAAAAAAAAAAAAAAAAAAAAAAAAAAAAAH9/fwAAAAADzMzMAMDA/wB/f38AAAAAAAAAAAAAAAAAAAAAAAAAAAAhAAAAGAAAABQAAAAbBgAAugQAAJIlAABVHAAAEAAAAA=="/>
              </a:ext>
            </a:extLst>
          </p:cNvSpPr>
          <p:nvPr>
            <p:ph type="sldImg" idx="2"/>
          </p:nvPr>
        </p:nvSpPr>
        <p:spPr>
          <a:xfrm>
            <a:off x="992505" y="768350"/>
            <a:ext cx="5114925" cy="3837305"/>
          </a:xfrm>
          <a:prstGeom prst="rect">
            <a:avLst/>
          </a:prstGeom>
          <a:noFill/>
          <a:ln w="9525" cap="flat" cmpd="sng" algn="ctr">
            <a:solidFill>
              <a:srgbClr val="000000"/>
            </a:solidFill>
            <a:prstDash val="solid"/>
            <a:headEnd type="none" w="med" len="med"/>
            <a:tailEnd type="none" w="med" len="med"/>
          </a:ln>
          <a:effectLst/>
        </p:spPr>
      </p:sp>
      <p:sp>
        <p:nvSpPr>
          <p:cNvPr id="5" name="Rectangle 5"/>
          <p:cNvSpPr>
            <a:spLocks noGrp="1" noChangeArrowheads="1"/>
            <a:extLst>
              <a:ext uri="smNativeData">
                <pr:smNativeData xmlns:pr="smNativeData" val="SMDATA_12_a3DjWRMAAAAlAAAAZAAAAA0AAAAAlQAAAEsAAACVAAAASw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cBt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TBQAA6R0AAFYmAAA9OgAAEAAAAA=="/>
              </a:ext>
            </a:extLst>
          </p:cNvSpPr>
          <p:nvPr>
            <p:ph type="body" idx="3"/>
          </p:nvPr>
        </p:nvSpPr>
        <p:spPr>
          <a:xfrm>
            <a:off x="946785" y="4862195"/>
            <a:ext cx="5285105" cy="46050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4615" tIns="47625" rIns="94615" bIns="47625" numCol="1" anchor="t">
            <a:prstTxWarp prst="textNoShape">
              <a:avLst/>
            </a:prstTxWarp>
          </a:bodyPr>
          <a:lstStyle/>
          <a:p>
            <a:pPr>
              <a:defRPr lang="en-us"/>
            </a:pPr>
            <a:r>
              <a:t>Klicken Sie, um die </a:t>
            </a:r>
            <a:r>
              <a:t>Textformatierung des Masters zu bearbeiten.</a:t>
            </a:r>
          </a:p>
          <a:p>
            <a:pPr lvl="1">
              <a:defRPr lang="en-us"/>
            </a:pPr>
            <a:r>
              <a:t>Zweite Ebene</a:t>
            </a:r>
          </a:p>
          <a:p>
            <a:pPr lvl="2">
              <a:defRPr lang="en-us"/>
            </a:pPr>
            <a:r>
              <a:t>Dritte Ebene</a:t>
            </a:r>
          </a:p>
          <a:p>
            <a:pPr lvl="3">
              <a:defRPr lang="en-us"/>
            </a:pPr>
            <a:r>
              <a:t>Vierte Ebene</a:t>
            </a:r>
          </a:p>
          <a:p>
            <a:pPr lvl="4">
              <a:defRPr lang="en-us"/>
            </a:pPr>
            <a:r>
              <a:t>Fünfte Ebene</a:t>
            </a:r>
          </a:p>
        </p:txBody>
      </p:sp>
      <p:sp>
        <p:nvSpPr>
          <p:cNvPr id="6" name="Rectangle 6"/>
          <p:cNvSpPr>
            <a:spLocks noGrp="1" noChangeArrowheads="1"/>
            <a:extLst>
              <a:ext uri="smNativeData">
                <pr:smNativeData xmlns:pr="smNativeData" val="SMDATA_12_a3DjWRMAAAAlAAAAZAAAAA0AAAAAlQAAAEsAAACVAAAASw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IAf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AAAAAzzsAAO4SAAD2PgAAEAAAAA=="/>
              </a:ext>
            </a:extLst>
          </p:cNvSpPr>
          <p:nvPr>
            <p:ph type="ftr" sz="quarter" idx="4"/>
          </p:nvPr>
        </p:nvSpPr>
        <p:spPr>
          <a:xfrm>
            <a:off x="0" y="9722485"/>
            <a:ext cx="3077210" cy="51244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4615" tIns="47625" rIns="94615" bIns="47625" numCol="1" anchor="b">
            <a:prstTxWarp prst="textNoShape">
              <a:avLst/>
            </a:prstTxWarp>
          </a:bodyPr>
          <a:lstStyle/>
          <a:p>
            <a:pPr algn="l">
              <a:defRPr lang="de-de" sz="1200"/>
            </a:pPr>
          </a:p>
        </p:txBody>
      </p:sp>
      <p:sp>
        <p:nvSpPr>
          <p:cNvPr id="7" name="Rectangle 7"/>
          <p:cNvSpPr>
            <a:spLocks noGrp="1" noChangeArrowheads="1"/>
            <a:extLst>
              <a:ext uri="smNativeData">
                <pr:smNativeData xmlns:pr="smNativeData" val="SMDATA_12_a3DjWRMAAAAlAAAAZAAAAA0AAAAAlQAAAEsAAACVAAAASw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x0c3k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+GAAAzzsAAKwrAAD2PgAAEAAAAA=="/>
              </a:ext>
            </a:extLst>
          </p:cNvSpPr>
          <p:nvPr>
            <p:ph type="sldNum" sz="quarter" idx="5"/>
          </p:nvPr>
        </p:nvSpPr>
        <p:spPr>
          <a:xfrm>
            <a:off x="4022090" y="9722485"/>
            <a:ext cx="3077210" cy="51244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4615" tIns="47625" rIns="94615" bIns="47625" numCol="1" anchor="b">
            <a:prstTxWarp prst="textNoShape">
              <a:avLst/>
            </a:prstTxWarp>
          </a:bodyPr>
          <a:lstStyle/>
          <a:p>
            <a:pPr algn="r">
              <a:defRPr lang="de-de" sz="1200"/>
            </a:pPr>
            <a:fld id="{3E1F3A99-D7D3-4ACC-9DA7-219974E96B74}" type="slidenum">
              <a:t>‹Nr.›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" spc="0" baseline="0">
        <a:solidFill>
          <a:schemeClr val="tx1"/>
        </a:solidFill>
        <a:effectLst/>
        <a:latin typeface="Times" pitchFamily="0" charset="0"/>
        <a:ea typeface="Times" pitchFamily="0" charset="0"/>
        <a:cs typeface="Times" pitchFamily="0" charset="0"/>
      </a:defRPr>
    </a:lvl1pPr>
    <a:lvl2pPr marL="457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" spc="0" baseline="0">
        <a:solidFill>
          <a:schemeClr val="tx1"/>
        </a:solidFill>
        <a:effectLst/>
        <a:latin typeface="Times" pitchFamily="0" charset="0"/>
        <a:ea typeface="Times" pitchFamily="0" charset="0"/>
        <a:cs typeface="Times" pitchFamily="0" charset="0"/>
      </a:defRPr>
    </a:lvl2pPr>
    <a:lvl3pPr marL="914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" spc="0" baseline="0">
        <a:solidFill>
          <a:schemeClr val="tx1"/>
        </a:solidFill>
        <a:effectLst/>
        <a:latin typeface="Times" pitchFamily="0" charset="0"/>
        <a:ea typeface="Times" pitchFamily="0" charset="0"/>
        <a:cs typeface="Times" pitchFamily="0" charset="0"/>
      </a:defRPr>
    </a:lvl3pPr>
    <a:lvl4pPr marL="1371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" spc="0" baseline="0">
        <a:solidFill>
          <a:schemeClr val="tx1"/>
        </a:solidFill>
        <a:effectLst/>
        <a:latin typeface="Times" pitchFamily="0" charset="0"/>
        <a:ea typeface="Times" pitchFamily="0" charset="0"/>
        <a:cs typeface="Times" pitchFamily="0" charset="0"/>
      </a:defRPr>
    </a:lvl4pPr>
    <a:lvl5pPr marL="18288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" spc="0" baseline="0">
        <a:solidFill>
          <a:schemeClr val="tx1"/>
        </a:solidFill>
        <a:effectLst/>
        <a:latin typeface="Times" pitchFamily="0" charset="0"/>
        <a:ea typeface="Times" pitchFamily="0" charset="0"/>
        <a:cs typeface="Times" pitchFamily="0" charset="0"/>
      </a:defRPr>
    </a:lvl5pPr>
  </p:notesStyle>
</p:notesMaster>
</file>

<file path=ppt/slideLayouts/_rels/slideLayout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="http://schemas.openxmlformats.org/presentationml/2006/main" xmlns:r="http://schemas.openxmlformats.org/officeDocument/2006/relationships" xmlns:a="http://schemas.openxmlformats.org/drawing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:pr="smNativeData" val="SMDATA_12_a3DjWRMAAAAlAAAAZAAAAA8BAAAAkAAAAEgAAACQAAAASAAAAAAAAAAAAAAAAAAAAAEAAABQAAAAAAAAAAAA4D8AAAAAAADgPwAAAAAAAOA/AAAAAAAA4D8AAAAAAADgPwAAAAAAAOA/AAAAAAAA4D8AAAAAAADgPwAAAAAAAOA/AAAAAAAA4D8CAAAAjAAAAAEAAAAAAAAAAMyZDP///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Hg0AAAg0AACkFQAAAAAAAA=="/>
              </a:ext>
            </a:extLst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Folienuntertitel1"/>
          <p:cNvSpPr>
            <a:spLocks noGrp="1" noChangeArrowheads="1"/>
            <a:extLst>
              <a:ext uri="smNativeData">
                <pr:smNativeData xmlns:pr="smNativeData" val="SMDATA_12_a3DjWRMAAAAlAAAAZAAAAA8BAAAAkAAAAEgAAACQAAAASAAAAAAAAAAAAAAAAAAAAAEAAABQAAAAAAAAAAAA4D8AAAAAAADgPwAAAAAAAOA/AAAAAAAA4D8AAAAAAADgPwAAAAAAAOA/AAAAAAAA4D8AAAAAAADgPwAAAAAAAOA/AAAAAAAA4D8CAAAAjAAAAAEAAAAAAAAAAMyZDP///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4BcAANAvAAC4IgAAA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342900" marR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lang="en-us" sz="2800" b="0" i="0" u="none" strike="noStrike" kern="1" spc="0" baseline="0">
                <a:solidFill>
                  <a:schemeClr val="tx1"/>
                </a:solidFill>
                <a:effectLst/>
                <a:latin typeface="Times" pitchFamily="0" charset="0"/>
                <a:ea typeface="Times" pitchFamily="0" charset="0"/>
                <a:cs typeface="Times" pitchFamily="0" charset="0"/>
              </a:defRPr>
            </a:lvl1pPr>
            <a:lvl2pPr marL="7429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lang="en-us" sz="2800" b="0" i="0" u="none" strike="noStrike" kern="1" spc="0" baseline="0">
                <a:solidFill>
                  <a:schemeClr val="tx1"/>
                </a:solidFill>
                <a:effectLst/>
                <a:latin typeface="Times" pitchFamily="0" charset="0"/>
                <a:ea typeface="Times" pitchFamily="0" charset="0"/>
                <a:cs typeface="Times" pitchFamily="0" charset="0"/>
              </a:defRPr>
            </a:lvl2pPr>
            <a:lvl3pPr marL="11430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lang="en-us" sz="2400" b="0" i="0" u="none" strike="noStrike" kern="1" spc="0" baseline="0">
                <a:solidFill>
                  <a:schemeClr val="tx1"/>
                </a:solidFill>
                <a:effectLst/>
                <a:latin typeface="Times" pitchFamily="0" charset="0"/>
                <a:ea typeface="Times" pitchFamily="0" charset="0"/>
                <a:cs typeface="Times" pitchFamily="0" charset="0"/>
              </a:defRPr>
            </a:lvl3pPr>
            <a:lvl4pPr marL="16002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lang="en-us" sz="2000" b="0" i="0" u="none" strike="noStrike" kern="1" spc="0" baseline="0">
                <a:solidFill>
                  <a:schemeClr val="tx1"/>
                </a:solidFill>
                <a:effectLst/>
                <a:latin typeface="Times" pitchFamily="0" charset="0"/>
                <a:ea typeface="Times" pitchFamily="0" charset="0"/>
                <a:cs typeface="Times" pitchFamily="0" charset="0"/>
              </a:defRPr>
            </a:lvl4pPr>
            <a:lvl5pPr marL="20574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lang="en-us" sz="2000" b="0" i="0" u="none" strike="noStrike" kern="1" spc="0" baseline="0">
                <a:solidFill>
                  <a:schemeClr val="tx1"/>
                </a:solidFill>
                <a:effectLst/>
                <a:latin typeface="Times" pitchFamily="0" charset="0"/>
                <a:ea typeface="Times" pitchFamily="0" charset="0"/>
                <a:cs typeface="Times" pitchFamily="0" charset="0"/>
              </a:defRPr>
            </a:lvl5pPr>
          </a:lstStyle>
          <a:p>
            <a:pPr>
              <a:defRPr/>
            </a:pPr>
          </a:p>
        </p:txBody>
      </p:sp>
    </p:spTree>
  </p:cSld>
  <p:clrMapOvr>
    <a:masterClrMapping/>
  </p:clrMapOvr>
</p:sldLayout>
</file>

<file path=ppt/slideLayouts/slideLayout10.xml><?xml version="1.0" encoding="utf-8"?>
<p:sldLayout xmlns:p="http://schemas.openxmlformats.org/presentationml/2006/main" xmlns:r="http://schemas.openxmlformats.org/officeDocument/2006/relationships" xmlns:a="http://schemas.openxmlformats.org/drawingml/2006/main" type="twoObjAndObj" preserve="1">
  <p:cSld name="Titel und zwei Spalten, linke Spalte gete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:pr="smNativeData" val="SMDATA_12_a3DjWRMAAAAlAAAAZAAAAA8BAAAAkAAAAEgAAACQAAAASAAAAAAAAAAAAAAAAAAAAAEAAABQAAAAAAAAAAAA4D8AAAAAAADgPwAAAAAAAOA/AAAAAAAA4D8AAAAAAADgPwAAAAAAAOA/AAAAAAAA4D8AAAAAAADgPwAAAAAAAOA/AAAAAAAA4D8CAAAAjAAAAAEAAAAAAAAAAMyZDP///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A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kt1"/>
          <p:cNvSpPr>
            <a:spLocks noGrp="1" noChangeArrowheads="1"/>
            <a:extLst>
              <a:ext uri="smNativeData">
                <pr:smNativeData xmlns:pr="smNativeData" val="SMDATA_12_a3DjWRMAAAAlAAAAZAAAAA8BAAAAkAAAAEgAAACQAAAASAAAAAAAAAAAAAAAAAAAAAEAAABQAAAAAAAAAAAA4D8AAAAAAADgPwAAAAAAAOA/AAAAAAAA4D8AAAAAAADgPwAAAAAAAOA/AAAAAAAA4D8AAAAAAADgPwAAAAAAAOA/AAAAAAAA4D8CAAAAjAAAAAEAAAAAAAAAAMyZDP///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DNFgAAAAAAAA=="/>
              </a:ext>
            </a:extLst>
          </p:cNvSpPr>
          <p:nvPr>
            <p:ph type="obj" sz="quarter" idx="1"/>
          </p:nvPr>
        </p:nvSpPr>
        <p:spPr>
          <a:xfrm>
            <a:off x="457200" y="1590675"/>
            <a:ext cx="3964305" cy="211582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pPr>
          </a:p>
        </p:txBody>
      </p:sp>
      <p:sp>
        <p:nvSpPr>
          <p:cNvPr id="4" name="Objekt3"/>
          <p:cNvSpPr>
            <a:spLocks noGrp="1" noChangeArrowheads="1"/>
            <a:extLst>
              <a:ext uri="smNativeData">
                <pr:smNativeData xmlns:pr="smNativeData" val="SMDATA_12_a3DjWRMAAAAlAAAAZAAAAA8BAAAAkAAAAEgAAACQAAAASAAAAAAAAAAAAAAAAAAAAAEAAABQAAAAAAAAAAAA4D8AAAAAAADgPwAAAAAAAOA/AAAAAAAA4D8AAAAAAADgPwAAAAAAAOA/AAAAAAAA4D8AAAAAAADgPwAAAAAAAOA/AAAAAAAA4D8CAAAAjAAAAAEAAAAAAAAAAMyZDP///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DMbAACsJQAAAAAAAA=="/>
              </a:ext>
            </a:extLst>
          </p:cNvSpPr>
          <p:nvPr>
            <p:ph type="obj" sz="quarter" idx="2"/>
          </p:nvPr>
        </p:nvSpPr>
        <p:spPr>
          <a:xfrm>
            <a:off x="457200" y="4007485"/>
            <a:ext cx="3964305" cy="211645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pPr>
          </a:p>
        </p:txBody>
      </p:sp>
      <p:sp>
        <p:nvSpPr>
          <p:cNvPr id="5" name="Objekt2"/>
          <p:cNvSpPr>
            <a:spLocks noGrp="1" noChangeArrowheads="1"/>
            <a:extLst>
              <a:ext uri="smNativeData">
                <pr:smNativeData xmlns:pr="smNativeData" val="SMDATA_12_a3DjWRMAAAAlAAAAZAAAAA8BAAAAkAAAAEgAAACQAAAASAAAAAAAAAAAAAAAAAAAAAEAAABQAAAAAAAAAAAA4D8AAAAAAADgPwAAAAAAAOA/AAAAAAAA4D8AAAAAAADgPwAAAAAAAOA/AAAAAAAA4D8AAAAAAADgPwAAAAAAAOA/AAAAAAAA4D8CAAAAjAAAAAEAAAAAAAAAAMyZDP///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CsJQAAAAAAAA=="/>
              </a:ext>
            </a:extLst>
          </p:cNvSpPr>
          <p:nvPr>
            <p:ph type="obj" sz="half" idx="3"/>
          </p:nvPr>
        </p:nvSpPr>
        <p:spPr>
          <a:xfrm>
            <a:off x="4722495" y="1590675"/>
            <a:ext cx="3964305" cy="453326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pPr>
          </a:p>
        </p:txBody>
      </p:sp>
    </p:spTree>
  </p:cSld>
  <p:clrMapOvr>
    <a:masterClrMapping/>
  </p:clrMapOvr>
</p:sldLayout>
</file>

<file path=ppt/slideLayouts/slideLayout11.xml><?xml version="1.0" encoding="utf-8"?>
<p:sldLayout xmlns:p="http://schemas.openxmlformats.org/presentationml/2006/main" xmlns:r="http://schemas.openxmlformats.org/officeDocument/2006/relationships" xmlns:a="http://schemas.openxmlformats.org/drawingml/2006/main" type="twoTxTwoObj" preserve="1">
  <p:cSld name="Titel und zwei Zeilen, untere Zeile gete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:pr="smNativeData" val="SMDATA_12_a3DjWRMAAAAlAAAAZAAAAA8BAAAAkAAAAEgAAACQAAAASAAAAAAAAAAAAAAAAAAAAAEAAABQAAAAAAAAAAAA4D8AAAAAAADgPwAAAAAAAOA/AAAAAAAA4D8AAAAAAADgPwAAAAAAAOA/AAAAAAAA4D8AAAAAAADgPwAAAAAAAOA/AAAAAAAA4D8CAAAAjAAAAAEAAAAAAAAAAMyZDP///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A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kt1"/>
          <p:cNvSpPr>
            <a:spLocks noGrp="1" noChangeArrowheads="1"/>
            <a:extLst>
              <a:ext uri="smNativeData">
                <pr:smNativeData xmlns:pr="smNativeData" val="SMDATA_12_a3DjWRMAAAAlAAAAZAAAAA8BAAAAkAAAAEgAAACQAAAASAAAAAAAAAAAAAAAAAAAAAEAAABQAAAAAAAAAAAA4D8AAAAAAADgPwAAAAAAAOA/AAAAAAAA4D8AAAAAAADgPwAAAAAAAOA/AAAAAAAA4D8AAAAAAADgPwAAAAAAAOA/AAAAAAAA4D8CAAAAjAAAAAEAAAAAAAAAAMyZDP///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HA1AADNFgAAAAAAAA=="/>
              </a:ext>
            </a:extLst>
          </p:cNvSpPr>
          <p:nvPr>
            <p:ph type="obj" sz="half" idx="1"/>
          </p:nvPr>
        </p:nvSpPr>
        <p:spPr>
          <a:xfrm>
            <a:off x="457200" y="1590675"/>
            <a:ext cx="8229600" cy="211582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pPr>
          </a:p>
        </p:txBody>
      </p:sp>
      <p:sp>
        <p:nvSpPr>
          <p:cNvPr id="4" name="Objekt3"/>
          <p:cNvSpPr>
            <a:spLocks noGrp="1" noChangeArrowheads="1"/>
            <a:extLst>
              <a:ext uri="smNativeData">
                <pr:smNativeData xmlns:pr="smNativeData" val="SMDATA_12_a3DjWRMAAAAlAAAAZAAAAA8BAAAAkAAAAEgAAACQAAAASAAAAAAAAAAAAAAAAAAAAAEAAABQAAAAAAAAAAAA4D8AAAAAAADgPwAAAAAAAOA/AAAAAAAA4D8AAAAAAADgPwAAAAAAAOA/AAAAAAAA4D8AAAAAAADgPwAAAAAAAOA/AAAAAAAA4D8CAAAAjAAAAAEAAAAAAAAAAMyZDP///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DMbAACsJQAAAAAAAA=="/>
              </a:ext>
            </a:extLst>
          </p:cNvSpPr>
          <p:nvPr>
            <p:ph type="obj" sz="quarter" idx="2"/>
          </p:nvPr>
        </p:nvSpPr>
        <p:spPr>
          <a:xfrm>
            <a:off x="457200" y="4007485"/>
            <a:ext cx="3964305" cy="211645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pPr>
          </a:p>
        </p:txBody>
      </p:sp>
      <p:sp>
        <p:nvSpPr>
          <p:cNvPr id="5" name="Objekt2"/>
          <p:cNvSpPr>
            <a:spLocks noGrp="1" noChangeArrowheads="1"/>
            <a:extLst>
              <a:ext uri="smNativeData">
                <pr:smNativeData xmlns:pr="smNativeData" val="SMDATA_12_a3DjWRMAAAAlAAAAZAAAAA8BAAAAkAAAAEgAAACQAAAASAAAAAAAAAAAAAAAAAAAAAEAAABQAAAAAAAAAAAA4D8AAAAAAADgPwAAAAAAAOA/AAAAAAAA4D8AAAAAAADgPwAAAAAAAOA/AAAAAAAA4D8AAAAAAADgPwAAAAAAAOA/AAAAAAAA4D8CAAAAjAAAAAEAAAAAAAAAAMyZDP///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pxgAAHA1AACsJQAAAAAAAA=="/>
              </a:ext>
            </a:extLst>
          </p:cNvSpPr>
          <p:nvPr>
            <p:ph type="obj" sz="quarter" idx="3"/>
          </p:nvPr>
        </p:nvSpPr>
        <p:spPr>
          <a:xfrm>
            <a:off x="4722495" y="4007485"/>
            <a:ext cx="3964305" cy="211645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pPr>
          </a:p>
        </p:txBody>
      </p:sp>
    </p:spTree>
  </p:cSld>
  <p:clrMapOvr>
    <a:masterClrMapping/>
  </p:clrMapOvr>
</p:sldLayout>
</file>

<file path=ppt/slideLayouts/slideLayout12.xml><?xml version="1.0" encoding="utf-8"?>
<p:sldLayout xmlns:p="http://schemas.openxmlformats.org/presentationml/2006/main" xmlns:r="http://schemas.openxmlformats.org/officeDocument/2006/relationships" xmlns:a="http://schemas.openxmlformats.org/drawingml/2006/main" type="twoObjOverTx" preserve="1">
  <p:cSld name="Titel und zwei Zeilen, obere Zeile gete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:pr="smNativeData" val="SMDATA_12_a3DjWRMAAAAlAAAAZAAAAA8BAAAAkAAAAEgAAACQAAAASAAAAAAAAAAAAAAAAAAAAAEAAABQAAAAAAAAAAAA4D8AAAAAAADgPwAAAAAAAOA/AAAAAAAA4D8AAAAAAADgPwAAAAAAAOA/AAAAAAAA4D8AAAAAAADgPwAAAAAAAOA/AAAAAAAA4D8CAAAAjAAAAAEAAAAAAAAAAMyZDP///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A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kt1"/>
          <p:cNvSpPr>
            <a:spLocks noGrp="1" noChangeArrowheads="1"/>
            <a:extLst>
              <a:ext uri="smNativeData">
                <pr:smNativeData xmlns:pr="smNativeData" val="SMDATA_12_a3DjWRMAAAAlAAAAZAAAAA8BAAAAkAAAAEgAAACQAAAASAAAAAAAAAAAAAAAAAAAAAEAAABQAAAAAAAAAAAA4D8AAAAAAADgPwAAAAAAAOA/AAAAAAAA4D8AAAAAAADgPwAAAAAAAOA/AAAAAAAA4D8AAAAAAADgPwAAAAAAAOA/AAAAAAAA4D8CAAAAjAAAAAEAAAAAAAAAAMyZDP///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DNFgAAAAAAAA=="/>
              </a:ext>
            </a:extLst>
          </p:cNvSpPr>
          <p:nvPr>
            <p:ph type="obj" sz="quarter" idx="1"/>
          </p:nvPr>
        </p:nvSpPr>
        <p:spPr>
          <a:xfrm>
            <a:off x="457200" y="1590675"/>
            <a:ext cx="3964305" cy="211582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pPr>
          </a:p>
        </p:txBody>
      </p:sp>
      <p:sp>
        <p:nvSpPr>
          <p:cNvPr id="4" name="Objekt3"/>
          <p:cNvSpPr>
            <a:spLocks noGrp="1" noChangeArrowheads="1"/>
            <a:extLst>
              <a:ext uri="smNativeData">
                <pr:smNativeData xmlns:pr="smNativeData" val="SMDATA_12_a3DjWRMAAAAlAAAAZAAAAA8BAAAAkAAAAEgAAACQAAAASAAAAAAAAAAAAAAAAAAAAAEAAABQAAAAAAAAAAAA4D8AAAAAAADgPwAAAAAAAOA/AAAAAAAA4D8AAAAAAADgPwAAAAAAAOA/AAAAAAAA4D8AAAAAAADgPwAAAAAAAOA/AAAAAAAA4D8CAAAAjAAAAAEAAAAAAAAAAMyZDP///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DNFgAAAAAAAA=="/>
              </a:ext>
            </a:extLst>
          </p:cNvSpPr>
          <p:nvPr>
            <p:ph type="obj" sz="quarter" idx="2"/>
          </p:nvPr>
        </p:nvSpPr>
        <p:spPr>
          <a:xfrm>
            <a:off x="4722495" y="1590675"/>
            <a:ext cx="3964305" cy="211582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pPr>
          </a:p>
        </p:txBody>
      </p:sp>
      <p:sp>
        <p:nvSpPr>
          <p:cNvPr id="5" name="Objekt2"/>
          <p:cNvSpPr>
            <a:spLocks noGrp="1" noChangeArrowheads="1"/>
            <a:extLst>
              <a:ext uri="smNativeData">
                <pr:smNativeData xmlns:pr="smNativeData" val="SMDATA_12_a3DjWRMAAAAlAAAAZAAAAA8BAAAAkAAAAEgAAACQAAAASAAAAAAAAAAAAAAAAAAAAAEAAABQAAAAAAAAAAAA4D8AAAAAAADgPwAAAAAAAOA/AAAAAAAA4D8AAAAAAADgPwAAAAAAAOA/AAAAAAAA4D8AAAAAAADgPwAAAAAAAOA/AAAAAAAA4D8CAAAAjAAAAAEAAAAAAAAAAMyZDP///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HA1AACsJQAAAAAAAA=="/>
              </a:ext>
            </a:extLst>
          </p:cNvSpPr>
          <p:nvPr>
            <p:ph type="obj" sz="half" idx="3"/>
          </p:nvPr>
        </p:nvSpPr>
        <p:spPr>
          <a:xfrm>
            <a:off x="457200" y="4007485"/>
            <a:ext cx="8229600" cy="211645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pPr>
          </a:p>
        </p:txBody>
      </p:sp>
    </p:spTree>
  </p:cSld>
  <p:clrMapOvr>
    <a:masterClrMapping/>
  </p:clrMapOvr>
</p:sldLayout>
</file>

<file path=ppt/slideLayouts/slideLayout2.xml><?xml version="1.0" encoding="utf-8"?>
<p:sldLayout xmlns:p="http://schemas.openxmlformats.org/presentationml/2006/main" xmlns:r="http://schemas.openxmlformats.org/officeDocument/2006/relationships" xmlns:a="http://schemas.openxmlformats.org/drawing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:pr="smNativeData" val="SMDATA_12_a3DjWRMAAAAlAAAAZAAAAA8BAAAAkAAAAEgAAACQAAAASAAAAAAAAAAAAAAAAAAAAAEAAABQAAAAAAAAAAAA4D8AAAAAAADgPwAAAAAAAOA/AAAAAAAA4D8AAAAAAADgPwAAAAAAAOA/AAAAAAAA4D8AAAAAAADgPwAAAAAAAOA/AAAAAAAA4D8CAAAAjAAAAAEAAAAAAAAAAMyZDP///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A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kt1"/>
          <p:cNvSpPr>
            <a:spLocks noGrp="1" noChangeArrowheads="1"/>
            <a:extLst>
              <a:ext uri="smNativeData">
                <pr:smNativeData xmlns:pr="smNativeData" val="SMDATA_12_a3DjWRMAAAAlAAAAZAAAAA8BAAAAkAAAAEgAAACQAAAASAAAAAAAAAAAAAAAAAAAAAEAAABQAAAAAAAAAAAA4D8AAAAAAADgPwAAAAAAAOA/AAAAAAAA4D8AAAAAAADgPwAAAAAAAOA/AAAAAAAA4D8AAAAAAADgPwAAAAAAAOA/AAAAAAAA4D8CAAAAjAAAAAEAAAAAAAAAAMyZDP///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HA1AACsJQAAAAAAAA=="/>
              </a:ext>
            </a:extLst>
          </p:cNvSpPr>
          <p:nvPr>
            <p:ph type="obj" idx="1"/>
          </p:nvPr>
        </p:nvSpPr>
        <p:spPr>
          <a:xfrm>
            <a:off x="457200" y="1590675"/>
            <a:ext cx="8229600" cy="453326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</p:spTree>
  </p:cSld>
  <p:clrMapOvr>
    <a:masterClrMapping/>
  </p:clrMapOvr>
</p:sldLayout>
</file>

<file path=ppt/slideLayouts/slideLayout3.xml><?xml version="1.0" encoding="utf-8"?>
<p:sldLayout xmlns:p="http://schemas.openxmlformats.org/presentationml/2006/main" xmlns:r="http://schemas.openxmlformats.org/officeDocument/2006/relationships" xmlns:a="http://schemas.openxmlformats.org/drawingml/2006/main" type="twoObj" preserve="1">
  <p:cSld name="Titel und zwei 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:pr="smNativeData" val="SMDATA_12_a3DjWRMAAAAlAAAAZAAAAA8BAAAAkAAAAEgAAACQAAAASAAAAAAAAAAAAAAAAAAAAAEAAABQAAAAAAAAAAAA4D8AAAAAAADgPwAAAAAAAOA/AAAAAAAA4D8AAAAAAADgPwAAAAAAAOA/AAAAAAAA4D8AAAAAAADgPwAAAAAAAOA/AAAAAAAA4D8CAAAAjAAAAAEAAAAAAAAAAMyZDP///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A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kt1"/>
          <p:cNvSpPr>
            <a:spLocks noGrp="1" noChangeArrowheads="1"/>
            <a:extLst>
              <a:ext uri="smNativeData">
                <pr:smNativeData xmlns:pr="smNativeData" val="SMDATA_12_a3DjWRMAAAAlAAAAZAAAAA8BAAAAkAAAAEgAAACQAAAASAAAAAAAAAAAAAAAAAAAAAEAAABQAAAAAAAAAAAA4D8AAAAAAADgPwAAAAAAAOA/AAAAAAAA4D8AAAAAAADgPwAAAAAAAOA/AAAAAAAA4D8AAAAAAADgPwAAAAAAAOA/AAAAAAAA4D8CAAAAjAAAAAEAAAAAAAAAAMyZDP///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CsJQAAAAAAAA=="/>
              </a:ext>
            </a:extLst>
          </p:cNvSpPr>
          <p:nvPr>
            <p:ph type="obj" sz="half" idx="1"/>
          </p:nvPr>
        </p:nvSpPr>
        <p:spPr>
          <a:xfrm>
            <a:off x="457200" y="1590675"/>
            <a:ext cx="3964305" cy="453326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pPr>
          </a:p>
        </p:txBody>
      </p:sp>
      <p:sp>
        <p:nvSpPr>
          <p:cNvPr id="4" name="Objekt2"/>
          <p:cNvSpPr>
            <a:spLocks noGrp="1" noChangeArrowheads="1"/>
            <a:extLst>
              <a:ext uri="smNativeData">
                <pr:smNativeData xmlns:pr="smNativeData" val="SMDATA_12_a3DjWRMAAAAlAAAAZAAAAA8BAAAAkAAAAEgAAACQAAAASAAAAAAAAAAAAAAAAAAAAAEAAABQAAAAAAAAAAAA4D8AAAAAAADgPwAAAAAAAOA/AAAAAAAA4D8AAAAAAADgPwAAAAAAAOA/AAAAAAAA4D8AAAAAAADgPwAAAAAAAOA/AAAAAAAA4D8CAAAAjAAAAAEAAAAAAAAAAMyZDP///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CsJQAAAAAAAA=="/>
              </a:ext>
            </a:extLst>
          </p:cNvSpPr>
          <p:nvPr>
            <p:ph type="obj" sz="half" idx="2"/>
          </p:nvPr>
        </p:nvSpPr>
        <p:spPr>
          <a:xfrm>
            <a:off x="4722495" y="1590675"/>
            <a:ext cx="3964305" cy="453326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pPr>
          </a:p>
        </p:txBody>
      </p:sp>
    </p:spTree>
  </p:cSld>
  <p:clrMapOvr>
    <a:masterClrMapping/>
  </p:clrMapOvr>
</p:sldLayout>
</file>

<file path=ppt/slideLayouts/slideLayout4.xml><?xml version="1.0" encoding="utf-8"?>
<p:sldLayout xmlns:p="http://schemas.openxmlformats.org/presentationml/2006/main" xmlns:r="http://schemas.openxmlformats.org/officeDocument/2006/relationships" xmlns:a="http://schemas.openxmlformats.org/drawing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:pr="smNativeData" val="SMDATA_12_a3DjWRMAAAAlAAAAZAAAAA8BAAAAkAAAAEgAAACQAAAASAAAAAAAAAAAAAAAAAAAAAEAAABQAAAAAAAAAAAA4D8AAAAAAADgPwAAAAAAAOA/AAAAAAAA4D8AAAAAAADgPwAAAAAAAOA/AAAAAAAA4D8AAAAAAADgPwAAAAAAAOA/AAAAAAAA4D8CAAAAjAAAAAEAAAAAAAAAAMyZDP///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A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</p:spTree>
  </p:cSld>
  <p:clrMapOvr>
    <a:masterClrMapping/>
  </p:clrMapOvr>
</p:sldLayout>
</file>

<file path=ppt/slideLayouts/slideLayout5.xml><?xml version="1.0" encoding="utf-8"?>
<p:sldLayout xmlns:p="http://schemas.openxmlformats.org/presentationml/2006/main" xmlns:r="http://schemas.openxmlformats.org/officeDocument/2006/relationships" xmlns:a="http://schemas.openxmlformats.org/drawingml/2006/main" type="blank" preserve="1">
  <p:cSld name="Leere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p="http://schemas.openxmlformats.org/presentationml/2006/main" xmlns:r="http://schemas.openxmlformats.org/officeDocument/2006/relationships" xmlns:a="http://schemas.openxmlformats.org/drawingml/2006/main" type="objOnly" preserve="1">
  <p:cSld name="Nur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kt1"/>
          <p:cNvSpPr>
            <a:spLocks noGrp="1" noChangeArrowheads="1"/>
            <a:extLst>
              <a:ext uri="smNativeData">
                <pr:smNativeData xmlns:pr="smNativeData" val="SMDATA_12_a3DjWRMAAAAlAAAAZAAAAA8BAAAAkAAAAEgAAACQAAAASAAAAAAAAAAAAAAAAAAAAAEAAABQAAAAAAAAAAAA4D8AAAAAAADgPwAAAAAAAOA/AAAAAAAA4D8AAAAAAADgPwAAAAAAAOA/AAAAAAAA4D8AAAAAAADgPwAAAAAAAOA/AAAAAAAA4D8CAAAAjAAAAAEAAAAAAAAAAMyZDP///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sJQAAAAAAAA=="/>
              </a:ext>
            </a:extLst>
          </p:cNvSpPr>
          <p:nvPr>
            <p:ph type="obj"/>
          </p:nvPr>
        </p:nvSpPr>
        <p:spPr>
          <a:xfrm>
            <a:off x="457200" y="274320"/>
            <a:ext cx="8229600" cy="584962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</p:spTree>
  </p:cSld>
  <p:clrMapOvr>
    <a:masterClrMapping/>
  </p:clrMapOvr>
</p:sldLayout>
</file>

<file path=ppt/slideLayouts/slideLayout7.xml><?xml version="1.0" encoding="utf-8"?>
<p:sldLayout xmlns:p="http://schemas.openxmlformats.org/presentationml/2006/main" xmlns:r="http://schemas.openxmlformats.org/officeDocument/2006/relationships" xmlns:a="http://schemas.openxmlformats.org/drawingml/2006/main" type="objOverTx" preserve="1">
  <p:cSld name="Titel und zwei Zeil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:pr="smNativeData" val="SMDATA_12_a3DjWRMAAAAlAAAAZAAAAA8BAAAAkAAAAEgAAACQAAAASAAAAAAAAAAAAAAAAAAAAAEAAABQAAAAAAAAAAAA4D8AAAAAAADgPwAAAAAAAOA/AAAAAAAA4D8AAAAAAADgPwAAAAAAAOA/AAAAAAAA4D8AAAAAAADgPwAAAAAAAOA/AAAAAAAA4D8CAAAAjAAAAAEAAAAAAAAAAMyZDP///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oBt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A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kt1"/>
          <p:cNvSpPr>
            <a:spLocks noGrp="1" noChangeArrowheads="1"/>
            <a:extLst>
              <a:ext uri="smNativeData">
                <pr:smNativeData xmlns:pr="smNativeData" val="SMDATA_12_a3DjWRMAAAAlAAAAZAAAAA8BAAAAkAAAAEgAAACQAAAASAAAAAAAAAAAAAAAAAAAAAEAAABQAAAAAAAAAAAA4D8AAAAAAADgPwAAAAAAAOA/AAAAAAAA4D8AAAAAAADgPwAAAAAAAOA/AAAAAAAA4D8AAAAAAADgPwAAAAAAAOA/AAAAAAAA4D8CAAAAjAAAAAEAAAAAAAAAAMyZDP///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f79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HA1AADNFgAAAAAAAA=="/>
              </a:ext>
            </a:extLst>
          </p:cNvSpPr>
          <p:nvPr>
            <p:ph type="obj" sz="half" idx="1"/>
          </p:nvPr>
        </p:nvSpPr>
        <p:spPr>
          <a:xfrm>
            <a:off x="457200" y="1590675"/>
            <a:ext cx="8229600" cy="211582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pPr>
          </a:p>
        </p:txBody>
      </p:sp>
      <p:sp>
        <p:nvSpPr>
          <p:cNvPr id="4" name="Objekt2"/>
          <p:cNvSpPr>
            <a:spLocks noGrp="1" noChangeArrowheads="1"/>
            <a:extLst>
              <a:ext uri="smNativeData">
                <pr:smNativeData xmlns:pr="smNativeData" val="SMDATA_12_a3DjWRMAAAAlAAAAZAAAAA8BAAAAkAAAAEgAAACQAAAASAAAAAAAAAAAAAAAAAAAAAEAAABQAAAAAAAAAAAA4D8AAAAAAADgPwAAAAAAAOA/AAAAAAAA4D8AAAAAAADgPwAAAAAAAOA/AAAAAAAA4D8AAAAAAADgPwAAAAAAAOA/AAAAAAAA4D8CAAAAjAAAAAEAAAAAAAAAAMyZDP///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OIAyQ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HA1AACsJQAAAAAAAA=="/>
              </a:ext>
            </a:extLst>
          </p:cNvSpPr>
          <p:nvPr>
            <p:ph type="obj" sz="half" idx="2"/>
          </p:nvPr>
        </p:nvSpPr>
        <p:spPr>
          <a:xfrm>
            <a:off x="457200" y="4007485"/>
            <a:ext cx="8229600" cy="211645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pPr>
          </a:p>
        </p:txBody>
      </p:sp>
    </p:spTree>
  </p:cSld>
  <p:clrMapOvr>
    <a:masterClrMapping/>
  </p:clrMapOvr>
</p:sldLayout>
</file>

<file path=ppt/slideLayouts/slideLayout8.xml><?xml version="1.0" encoding="utf-8"?>
<p:sldLayout xmlns:p="http://schemas.openxmlformats.org/presentationml/2006/main" xmlns:r="http://schemas.openxmlformats.org/officeDocument/2006/relationships" xmlns:a="http://schemas.openxmlformats.org/drawingml/2006/main" type="fourObj" preserve="1">
  <p:cSld name="Titel und 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:pr="smNativeData" val="SMDATA_12_a3DjWRMAAAAlAAAAZAAAAA8BAAAAkAAAAEgAAACQAAAASAAAAAAAAAAAAAAAAAAAAAEAAABQAAAAAAAAAAAA4D8AAAAAAADgPwAAAAAAAOA/AAAAAAAA4D8AAAAAAADgPwAAAAAAAOA/AAAAAAAA4D8AAAAAAADgPwAAAAAAAOA/AAAAAAAA4D8CAAAAjAAAAAEAAAAAAAAAAMyZDP///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f79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A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kt1"/>
          <p:cNvSpPr>
            <a:spLocks noGrp="1" noChangeArrowheads="1"/>
            <a:extLst>
              <a:ext uri="smNativeData">
                <pr:smNativeData xmlns:pr="smNativeData" val="SMDATA_12_a3DjWRMAAAAlAAAAZAAAAA8BAAAAkAAAAEgAAACQAAAASAAAAAAAAAAAAAAAAAAAAAEAAABQAAAAAAAAAAAA4D8AAAAAAADgPwAAAAAAAOA/AAAAAAAA4D8AAAAAAADgPwAAAAAAAOA/AAAAAAAA4D8AAAAAAADgPwAAAAAAAOA/AAAAAAAA4D8CAAAAjAAAAAEAAAAAAAAAAMyZDP///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JhZGY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DNFgAAAAAAAA=="/>
              </a:ext>
            </a:extLst>
          </p:cNvSpPr>
          <p:nvPr>
            <p:ph type="obj" sz="quarter" idx="1"/>
          </p:nvPr>
        </p:nvSpPr>
        <p:spPr>
          <a:xfrm>
            <a:off x="457200" y="1590675"/>
            <a:ext cx="3964305" cy="211582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pPr>
          </a:p>
        </p:txBody>
      </p:sp>
      <p:sp>
        <p:nvSpPr>
          <p:cNvPr id="4" name="Objekt2"/>
          <p:cNvSpPr>
            <a:spLocks noGrp="1" noChangeArrowheads="1"/>
            <a:extLst>
              <a:ext uri="smNativeData">
                <pr:smNativeData xmlns:pr="smNativeData" val="SMDATA_12_a3DjWRMAAAAlAAAAZAAAAA8BAAAAkAAAAEgAAACQAAAASAAAAAAAAAAAAAAAAAAAAAEAAABQAAAAAAAAAAAA4D8AAAAAAADgPwAAAAAAAOA/AAAAAAAA4D8AAAAAAADgPwAAAAAAAOA/AAAAAAAA4D8AAAAAAADgPwAAAAAAAOA/AAAAAAAA4D8CAAAAjAAAAAEAAAAAAAAAAMyZDP///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f79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DNFgAAAAAAAA=="/>
              </a:ext>
            </a:extLst>
          </p:cNvSpPr>
          <p:nvPr>
            <p:ph type="obj" sz="quarter" idx="2"/>
          </p:nvPr>
        </p:nvSpPr>
        <p:spPr>
          <a:xfrm>
            <a:off x="4722495" y="1590675"/>
            <a:ext cx="3964305" cy="211582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pPr>
          </a:p>
        </p:txBody>
      </p:sp>
      <p:sp>
        <p:nvSpPr>
          <p:cNvPr id="5" name="Objekt4"/>
          <p:cNvSpPr>
            <a:spLocks noGrp="1" noChangeArrowheads="1"/>
            <a:extLst>
              <a:ext uri="smNativeData">
                <pr:smNativeData xmlns:pr="smNativeData" val="SMDATA_12_a3DjWRMAAAAlAAAAZAAAAA8BAAAAkAAAAEgAAACQAAAASAAAAAAAAAAAAAAAAAAAAAEAAABQAAAAAAAAAAAA4D8AAAAAAADgPwAAAAAAAOA/AAAAAAAA4D8AAAAAAADgPwAAAAAAAOA/AAAAAAAA4D8AAAAAAADgPwAAAAAAAOA/AAAAAAAA4D8CAAAAjAAAAAEAAAAAAAAAAMyZDP///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f79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DMbAACsJQAAAAAAAA=="/>
              </a:ext>
            </a:extLst>
          </p:cNvSpPr>
          <p:nvPr>
            <p:ph type="obj" sz="quarter" idx="3"/>
          </p:nvPr>
        </p:nvSpPr>
        <p:spPr>
          <a:xfrm>
            <a:off x="457200" y="4007485"/>
            <a:ext cx="3964305" cy="211645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pPr>
          </a:p>
        </p:txBody>
      </p:sp>
      <p:sp>
        <p:nvSpPr>
          <p:cNvPr id="6" name="Objekt3"/>
          <p:cNvSpPr>
            <a:spLocks noGrp="1" noChangeArrowheads="1"/>
            <a:extLst>
              <a:ext uri="smNativeData">
                <pr:smNativeData xmlns:pr="smNativeData" val="SMDATA_12_a3DjWRMAAAAlAAAAZAAAAA8BAAAAkAAAAEgAAACQAAAASAAAAAAAAAAAAAAAAAAAAAEAAABQAAAAAAAAAAAA4D8AAAAAAADgPwAAAAAAAOA/AAAAAAAA4D8AAAAAAADgPwAAAAAAAOA/AAAAAAAA4D8AAAAAAADgPwAAAAAAAOA/AAAAAAAA4D8CAAAAjAAAAAEAAAAAAAAAAMyZDP///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pxgAAHA1AACsJQAAAAAAAA=="/>
              </a:ext>
            </a:extLst>
          </p:cNvSpPr>
          <p:nvPr>
            <p:ph type="obj" sz="quarter" idx="4"/>
          </p:nvPr>
        </p:nvSpPr>
        <p:spPr>
          <a:xfrm>
            <a:off x="4722495" y="4007485"/>
            <a:ext cx="3964305" cy="211645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pPr>
          </a:p>
        </p:txBody>
      </p:sp>
    </p:spTree>
  </p:cSld>
  <p:clrMapOvr>
    <a:masterClrMapping/>
  </p:clrMapOvr>
</p:sldLayout>
</file>

<file path=ppt/slideLayouts/slideLayout9.xml><?xml version="1.0" encoding="utf-8"?>
<p:sldLayout xmlns:p="http://schemas.openxmlformats.org/presentationml/2006/main" xmlns:r="http://schemas.openxmlformats.org/officeDocument/2006/relationships" xmlns:a="http://schemas.openxmlformats.org/drawingml/2006/main" type="objAndTwoObj" preserve="1">
  <p:cSld name="Titel und zwei Spalten, rechte Spalte gete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:pr="smNativeData" val="SMDATA_12_a3DjWRMAAAAlAAAAZAAAAA8BAAAAkAAAAEgAAACQAAAASAAAAAAAAAAAAAAAAAAAAAEAAABQAAAAAAAAAAAA4D8AAAAAAADgPwAAAAAAAOA/AAAAAAAA4D8AAAAAAADgPwAAAAAAAOA/AAAAAAAA4D8AAAAAAADgPwAAAAAAAOA/AAAAAAAA4D8CAAAAjAAAAAEAAAAAAAAAAMyZDP///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A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kt1"/>
          <p:cNvSpPr>
            <a:spLocks noGrp="1" noChangeArrowheads="1"/>
            <a:extLst>
              <a:ext uri="smNativeData">
                <pr:smNativeData xmlns:pr="smNativeData" val="SMDATA_12_a3DjWRMAAAAlAAAAZAAAAA8BAAAAkAAAAEgAAACQAAAASAAAAAAAAAAAAAAAAAAAAAEAAABQAAAAAAAAAAAA4D8AAAAAAADgPwAAAAAAAOA/AAAAAAAA4D8AAAAAAADgPwAAAAAAAOA/AAAAAAAA4D8AAAAAAADgPwAAAAAAAOA/AAAAAAAA4D8CAAAAjAAAAAEAAAAAAAAAAMyZDP///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CsJQAAAAAAAA=="/>
              </a:ext>
            </a:extLst>
          </p:cNvSpPr>
          <p:nvPr>
            <p:ph type="obj" sz="half" idx="1"/>
          </p:nvPr>
        </p:nvSpPr>
        <p:spPr>
          <a:xfrm>
            <a:off x="457200" y="1590675"/>
            <a:ext cx="3964305" cy="453326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pPr>
          </a:p>
        </p:txBody>
      </p:sp>
      <p:sp>
        <p:nvSpPr>
          <p:cNvPr id="4" name="Objekt3"/>
          <p:cNvSpPr>
            <a:spLocks noGrp="1" noChangeArrowheads="1"/>
            <a:extLst>
              <a:ext uri="smNativeData">
                <pr:smNativeData xmlns:pr="smNativeData" val="SMDATA_12_a3DjWRMAAAAlAAAAZAAAAA8BAAAAkAAAAEgAAACQAAAASAAAAAAAAAAAAAAAAAAAAAEAAABQAAAAAAAAAAAA4D8AAAAAAADgPwAAAAAAAOA/AAAAAAAA4D8AAAAAAADgPwAAAAAAAOA/AAAAAAAA4D8AAAAAAADgPwAAAAAAAOA/AAAAAAAA4D8CAAAAjAAAAAEAAAAAAAAAAMyZDP///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DNFgAAAAAAAA=="/>
              </a:ext>
            </a:extLst>
          </p:cNvSpPr>
          <p:nvPr>
            <p:ph type="obj" sz="quarter" idx="2"/>
          </p:nvPr>
        </p:nvSpPr>
        <p:spPr>
          <a:xfrm>
            <a:off x="4722495" y="1590675"/>
            <a:ext cx="3964305" cy="211582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pPr>
          </a:p>
        </p:txBody>
      </p:sp>
      <p:sp>
        <p:nvSpPr>
          <p:cNvPr id="5" name="Objekt2"/>
          <p:cNvSpPr>
            <a:spLocks noGrp="1" noChangeArrowheads="1"/>
            <a:extLst>
              <a:ext uri="smNativeData">
                <pr:smNativeData xmlns:pr="smNativeData" val="SMDATA_12_a3DjWRMAAAAlAAAAZAAAAA8BAAAAkAAAAEgAAACQAAAASAAAAAAAAAAAAAAAAAAAAAEAAABQAAAAAAAAAAAA4D8AAAAAAADgPwAAAAAAAOA/AAAAAAAA4D8AAAAAAADgPwAAAAAAAOA/AAAAAAAA4D8AAAAAAADgPwAAAAAAAOA/AAAAAAAA4D8CAAAAjAAAAAEAAAAAAAAAAMyZDP///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pxgAAHA1AACsJQAAAAAAAA=="/>
              </a:ext>
            </a:extLst>
          </p:cNvSpPr>
          <p:nvPr>
            <p:ph type="obj" sz="quarter" idx="3"/>
          </p:nvPr>
        </p:nvSpPr>
        <p:spPr>
          <a:xfrm>
            <a:off x="4722495" y="4007485"/>
            <a:ext cx="3964305" cy="211645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pPr>
          </a:p>
        </p:txBody>
      </p:sp>
    </p:spTree>
  </p:cSld>
  <p:clrMapOvr>
    <a:masterClrMapping/>
  </p:clrMapOvr>
</p:sldLayout>
</file>

<file path=ppt/slideMasters/_rels/slideMaster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/Relationships>
</file>

<file path=ppt/slideMasters/slideMaster1.xml><?xml version="1.0" encoding="utf-8"?>
<p:sldMaster xmlns:p="http://schemas.openxmlformats.org/presentationml/2006/main" xmlns:r="http://schemas.openxmlformats.org/officeDocument/2006/relationships" xmlns:a="http://schemas.openxmlformats.org/drawing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fast">
    <p:dissolve/>
    <p:extLst>
      <p:ext uri="smNativeData">
        <pr:smNativeData xmlns:pr="smNativeData" val="a3DjWQAAAAAgAwAAAAAAAAUAAAAAAAAAAAAAAAAAAAAAAAAAAQAAAAAAAAAAAAAAAAAAAAAAAAAAAAAA"/>
      </p:ext>
    </p:extLst>
  </p:transition>
  <p:hf sldNum="0" hdr="0" ftr="0" dt="0"/>
  <p:txStyles>
    <p:titleStyle>
      <a:lvl1pPr marL="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Times" pitchFamily="0" charset="0"/>
          <a:ea typeface="Times" pitchFamily="0" charset="0"/>
          <a:cs typeface="Times" pitchFamily="0" charset="0"/>
        </a:defRPr>
      </a:lvl1pPr>
      <a:lvl2pPr marL="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Times" pitchFamily="0" charset="0"/>
          <a:ea typeface="Times" pitchFamily="0" charset="0"/>
          <a:cs typeface="Times" pitchFamily="0" charset="0"/>
        </a:defRPr>
      </a:lvl2pPr>
      <a:lvl3pPr marL="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Times" pitchFamily="0" charset="0"/>
          <a:ea typeface="Times" pitchFamily="0" charset="0"/>
          <a:cs typeface="Times" pitchFamily="0" charset="0"/>
        </a:defRPr>
      </a:lvl3pPr>
      <a:lvl4pPr marL="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Times" pitchFamily="0" charset="0"/>
          <a:ea typeface="Times" pitchFamily="0" charset="0"/>
          <a:cs typeface="Times" pitchFamily="0" charset="0"/>
        </a:defRPr>
      </a:lvl4pPr>
      <a:lvl5pPr marL="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Times" pitchFamily="0" charset="0"/>
          <a:ea typeface="Times" pitchFamily="0" charset="0"/>
          <a:cs typeface="Times" pitchFamily="0" charset="0"/>
        </a:defRPr>
      </a:lvl5pPr>
    </p:titleStyle>
    <p:bodyStyle>
      <a:lvl1pPr marL="342900" marR="0" indent="-3429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lang="en-us" sz="2800" b="0" i="0" u="none" strike="noStrike" kern="1" spc="0" baseline="0">
          <a:solidFill>
            <a:schemeClr val="tx1"/>
          </a:solidFill>
          <a:effectLst/>
          <a:latin typeface="Times" pitchFamily="0" charset="0"/>
          <a:ea typeface="Times" pitchFamily="0" charset="0"/>
          <a:cs typeface="Times" pitchFamily="0" charset="0"/>
        </a:defRPr>
      </a:lvl1pPr>
      <a:lvl2pPr marL="742950" marR="0" indent="-28575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lang="en-us" sz="2800" b="0" i="0" u="none" strike="noStrike" kern="1" spc="0" baseline="0">
          <a:solidFill>
            <a:schemeClr val="tx1"/>
          </a:solidFill>
          <a:effectLst/>
          <a:latin typeface="Times" pitchFamily="0" charset="0"/>
          <a:ea typeface="Times" pitchFamily="0" charset="0"/>
          <a:cs typeface="Times" pitchFamily="0" charset="0"/>
        </a:defRPr>
      </a:lvl2pPr>
      <a:lvl3pPr marL="1143000" marR="0" indent="-2286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lang="en-us" sz="2400" b="0" i="0" u="none" strike="noStrike" kern="1" spc="0" baseline="0">
          <a:solidFill>
            <a:schemeClr val="tx1"/>
          </a:solidFill>
          <a:effectLst/>
          <a:latin typeface="Times" pitchFamily="0" charset="0"/>
          <a:ea typeface="Times" pitchFamily="0" charset="0"/>
          <a:cs typeface="Times" pitchFamily="0" charset="0"/>
        </a:defRPr>
      </a:lvl3pPr>
      <a:lvl4pPr marL="1600200" marR="0" indent="-2286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lang="en-us" sz="2000" b="0" i="0" u="none" strike="noStrike" kern="1" spc="0" baseline="0">
          <a:solidFill>
            <a:schemeClr val="tx1"/>
          </a:solidFill>
          <a:effectLst/>
          <a:latin typeface="Times" pitchFamily="0" charset="0"/>
          <a:ea typeface="Times" pitchFamily="0" charset="0"/>
          <a:cs typeface="Times" pitchFamily="0" charset="0"/>
        </a:defRPr>
      </a:lvl4pPr>
      <a:lvl5pPr marL="2057400" marR="0" indent="-2286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»"/>
        <a:tabLst/>
        <a:defRPr lang="en-us" sz="2000" b="0" i="0" u="none" strike="noStrike" kern="1" spc="0" baseline="0">
          <a:solidFill>
            <a:schemeClr val="tx1"/>
          </a:solidFill>
          <a:effectLst/>
          <a:latin typeface="Times" pitchFamily="0" charset="0"/>
          <a:ea typeface="Times" pitchFamily="0" charset="0"/>
          <a:cs typeface="Times" pitchFamily="0" charset="0"/>
        </a:defRPr>
      </a:lvl5pPr>
    </p:bodyStyle>
  </p:txStyles>
</p:sldMaster>
</file>

<file path=ppt/slides/_rels/slide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0" name="Rectangle 3"/>
              <p:cNvSpPr>
                <a:extLst>
                  <a:ext uri="smNativeData">
                    <pr:smNativeData xmlns:pr="smNativeData" val="SMDATA_12_a3DjWRMAAAAlAAAAZAAAAC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EAAAAAAAAAAAAAAAAAAAAAAAAAECcAABAnAAAAAAAAAAAAAAAAAAAAAAAAAAAAAAAAAAAAAAAAAAAAABQAAAAAAAAAwMD/AAAAAABkAAAAMgAAAAAAAABkAAAAAAAAAH9/fwAKAAAAHwAAAFQAAAAAAAAFAAAAAQAAAAAAAAAAAAAAAAAAAAAAAAAAAAAAAAAAAAAAAAAAAAAAAH9/fwCAgIADzMzMAMDA/wB/f38AAAAAAAAAAAAAAAAAAAAAAAAAAAAhAAAAGAAAABQAAADQAgAAFwcAAHA1AADyDQAAEAAAAA=="/>
                  </a:ext>
                </a:extLst>
              </p:cNvSpPr>
              <p:nvPr/>
            </p:nvSpPr>
            <p:spPr>
              <a:xfrm>
                <a:off x="457200" y="1152525"/>
                <a:ext cx="8229600" cy="1114425"/>
              </a:xfrm>
              <a:prstGeom prst="rect">
                <a:avLst/>
              </a:prstGeom>
              <a:noFill/>
              <a:ln w="0" cap="flat" cmpd="sng" algn="ctr">
                <a:noFill/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indent="0">
                  <a:buFontTx/>
                  <a:buNone/>
                  <a:tabLst>
                    <a:tab pos="803275" algn="l"/>
                  </a:tabLst>
                  <a:defRPr/>
                </a:pPr>
                <a:r>
                  <a:rPr lang="de-DE" sz="2000" dirty="0" smtClean="0">
                    <a:solidFill>
                      <a:schemeClr val="tx1"/>
                    </a:solidFill>
                    <a:latin typeface="Arial Narrow" pitchFamily="34" charset="0"/>
                  </a:rPr>
                  <a:t>Man kann nun eine Matrix aufstellen, bei der die Zeilen den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de-DE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𝑦</m:t>
                        </m:r>
                      </m:e>
                      <m:sub>
                        <m:d>
                          <m:dPr>
                            <m:ctrlPr>
                              <a:rPr lang="de-DE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de-DE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e>
                        </m:d>
                        <m:r>
                          <a:rPr lang="de-DE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𝑞</m:t>
                        </m:r>
                      </m:sub>
                    </m:sSub>
                  </m:oMath>
                </a14:m>
                <a:r>
                  <a:rPr lang="de-DE" sz="2000" dirty="0" smtClean="0">
                    <a:solidFill>
                      <a:schemeClr val="tx1"/>
                    </a:solidFill>
                    <a:latin typeface="Arial Narrow" pitchFamily="34" charset="0"/>
                  </a:rPr>
                  <a:t> und die Spalten den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de-DE" sz="20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d>
                          <m:dPr>
                            <m:ctrlPr>
                              <a:rPr lang="de-DE" sz="20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de-DE" sz="2000" b="0" i="1" smtClean="0">
                                <a:latin typeface="Cambria Math"/>
                              </a:rPr>
                              <m:t>2</m:t>
                            </m:r>
                          </m:e>
                        </m:d>
                        <m:r>
                          <a:rPr lang="de-DE" sz="2000" b="0" i="1" smtClean="0">
                            <a:latin typeface="Cambria Math"/>
                          </a:rPr>
                          <m:t>𝑝</m:t>
                        </m:r>
                      </m:sub>
                    </m:sSub>
                    <m:r>
                      <a:rPr lang="de-DE" sz="2000" i="1">
                        <a:latin typeface="Cambria Math"/>
                      </a:rPr>
                      <m:t> </m:t>
                    </m:r>
                  </m:oMath>
                </a14:m>
                <a:r>
                  <a:rPr lang="de-DE" sz="2000" dirty="0" smtClean="0">
                    <a:solidFill>
                      <a:schemeClr val="tx1"/>
                    </a:solidFill>
                    <a:latin typeface="Arial Narrow" pitchFamily="34" charset="0"/>
                  </a:rPr>
                  <a:t> zugeordnet sind, und festlegen, dass die Elemente dieser Matrix die Werte 0 oder 1 annehmen. </a:t>
                </a:r>
              </a:p>
              <a:p>
                <a:pPr marL="0" indent="0">
                  <a:buFontTx/>
                  <a:buNone/>
                  <a:tabLst>
                    <a:tab pos="803275" algn="l"/>
                  </a:tabLst>
                  <a:defRPr/>
                </a:pPr>
                <a:endParaRPr lang="de-DE" sz="2000" dirty="0">
                  <a:latin typeface="Arial Narrow" pitchFamily="34" charset="0"/>
                </a:endParaRPr>
              </a:p>
              <a:p>
                <a:pPr marL="0" indent="0">
                  <a:buFontTx/>
                  <a:buNone/>
                  <a:tabLst>
                    <a:tab pos="803275" algn="l"/>
                  </a:tabLst>
                  <a:defRPr/>
                </a:pPr>
                <a:endParaRPr lang="de-DE" sz="2000" dirty="0" smtClean="0">
                  <a:latin typeface="Arial Narrow" pitchFamily="34" charset="0"/>
                </a:endParaRPr>
              </a:p>
              <a:p>
                <a:pPr marL="0" indent="0">
                  <a:buFontTx/>
                  <a:buNone/>
                  <a:tabLst>
                    <a:tab pos="803275" algn="l"/>
                  </a:tabLst>
                  <a:defRPr/>
                </a:pPr>
                <a:endParaRPr lang="de-DE" sz="2000" dirty="0">
                  <a:latin typeface="Arial Narrow" pitchFamily="34" charset="0"/>
                </a:endParaRPr>
              </a:p>
              <a:p>
                <a:pPr marL="419100" indent="-419100">
                  <a:buFontTx/>
                  <a:buNone/>
                  <a:tabLst>
                    <a:tab pos="803275" algn="l"/>
                  </a:tabLst>
                  <a:defRPr/>
                </a:pPr>
                <a:r>
                  <a:rPr lang="de-DE" sz="2000" dirty="0" smtClean="0">
                    <a:latin typeface="Arial Narrow" pitchFamily="34" charset="0"/>
                  </a:rPr>
                  <a:t>   </a:t>
                </a:r>
              </a:p>
              <a:p>
                <a:pPr marL="419100" indent="-419100">
                  <a:buFontTx/>
                  <a:buNone/>
                  <a:tabLst>
                    <a:tab pos="803275" algn="l"/>
                  </a:tabLst>
                  <a:defRPr/>
                </a:pPr>
                <a:endParaRPr lang="de-DE" sz="2000" dirty="0">
                  <a:latin typeface="Arial Narrow" pitchFamily="34" charset="0"/>
                </a:endParaRPr>
              </a:p>
              <a:p>
                <a:pPr marL="419100" indent="-419100">
                  <a:buFontTx/>
                  <a:buNone/>
                  <a:tabLst>
                    <a:tab pos="803275" algn="l"/>
                  </a:tabLst>
                  <a:defRPr/>
                </a:pPr>
                <a:endParaRPr lang="de-DE" sz="2000" dirty="0" smtClean="0">
                  <a:latin typeface="Arial Narrow" pitchFamily="34" charset="0"/>
                </a:endParaRPr>
              </a:p>
            </p:txBody>
          </p:sp>
        </mc:Choice>
        <mc:Fallback>
          <p:sp>
            <p:nvSpPr>
              <p:cNvPr id="0" name="Rectangle 3"/>
              <p:cNvSpPr>
                <a:spLocks noRot="1" noChangeAspect="1" noMove="1" noResize="1" noEditPoints="1" noAdjustHandles="1" noChangeArrowheads="1" noChangeShapeType="1" noTextEdit="1"/>
                <a:extLst>
                  <a:ext uri="smNativeData">
                    <pr:smNativeData xmlns:pr="smNativeData" val="SMDATA_12_a3DjWRMAAAAlAAAAZAAAAK8AAAAAkAAAAEgAAACQAAAASAAAAAAAAAAAAAAAAAAAAAEAAABQAAAAAAAAAAAA4D8AAAAAAADgPwAAAAAAAOA/AAAAAAAA4D8AAAAAAADgPwAAAAAAAOA/AAAAAAAA4D8AAAAAAADgPwAAAAAAAOA/AAAAAAAA4D8CAAAAjAAAAAEAAAACAAAAAMyZDP///wgAAAAAAAAAAPFBkVqqlT1FhggjHp0JrM8B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EAAAAAAAAAAAAAAAAAAAAAAAAAECcAABAnAAAAAAAAAAAAAAAAAAAAAAAAAAAAAAAAAAAAAAAAAAAAABQAAAAAAAAAwMD/AAAAAABkAAAAMgAAAAAAAABkAAAAAAAAAH9/fwAKAAAAHwAAAFQAAAAAzJkF////AQAAAAAAAAAAAAAAAAAAAAAAAAAAAAAAAAAAAAAAAAAAAAAAAH9/fwCAgIADzMzMAMDA/wB/f38AAAAAAAAAAAAAAAAAAAAAAAAAAAAhAAAAGAAAABQAAADQAgAAFwcAAHA1AADyDQAAEAAAAA=="/>
                  </a:ext>
                </a:extLst>
              </p:cNvSpPr>
              <p:nvPr/>
            </p:nvSpPr>
            <p:spPr>
              <a:xfrm>
                <a:off x="457200" y="1152525"/>
                <a:ext cx="8229600" cy="1114425"/>
              </a:xfrm>
              <a:prstGeom prst="rect">
                <a:avLst/>
              </a:prstGeom>
              <a:blipFill rotWithShape="1">
                <a:blip xmlns:r="http://schemas.openxmlformats.org/officeDocument/2006/relationships" r:embed="rId2"/>
                <a:srcRect/>
                <a:stretch/>
              </a:blipFill>
              <a:ln w="0" cap="flat" cmpd="sng" algn="ctr">
                <a:noFill/>
                <a:prstDash val="solid"/>
                <a:headEnd type="none" w="med" len="med"/>
                <a:tailEnd type="none" w="med" len="med"/>
              </a:ln>
              <a:effectLst/>
            </p:spPr>
          </p:sp>
        </mc:Fallback>
      </mc:AlternateContent>
    </p:spTree>
  </p:cSld>
  <p:clrMapOvr>
    <a:masterClrMapping/>
  </p:clrMapOvr>
  <p:transition spd="fast">
    <p:dissolve/>
    <p:extLst>
      <p:ext uri="smNativeData">
        <pr:smNativeData xmlns:pr="smNativeData" val="a3DjWQAAAAAgAwAAAAAAAAUAAAAAAAAAAAAAAAAAAAAAAAAAAQAAAAAAAAAAAAAAAAAAAAAAAAAAAAAA"/>
      </p:ext>
    </p:extLst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tion">
      <a:majorFont>
        <a:latin typeface="Times"/>
        <a:ea typeface="Times"/>
        <a:cs typeface="Times"/>
      </a:majorFont>
      <a:minorFont>
        <a:latin typeface="Times"/>
        <a:ea typeface="Times"/>
        <a:cs typeface="Time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FFFFFF"/>
        </a:dk1>
        <a:lt1>
          <a:srgbClr val="000000"/>
        </a:lt1>
        <a:dk2>
          <a:srgbClr val="808080"/>
        </a:dk2>
        <a:lt2>
          <a:srgbClr val="00000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FF"/>
        </a:dk1>
        <a:lt1>
          <a:srgbClr val="FFFFFF"/>
        </a:lt1>
        <a:dk2>
          <a:srgbClr val="000000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FFFFCC"/>
        </a:dk1>
        <a:lt1>
          <a:srgbClr val="000000"/>
        </a:lt1>
        <a:dk2>
          <a:srgbClr val="6666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FFFFFF"/>
        </a:dk1>
        <a:lt1>
          <a:srgbClr val="000000"/>
        </a:lt1>
        <a:dk2>
          <a:srgbClr val="333333"/>
        </a:dk2>
        <a:lt2>
          <a:srgbClr val="000000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FFFFFF"/>
        </a:dk1>
        <a:lt1>
          <a:srgbClr val="000000"/>
        </a:lt1>
        <a:dk2>
          <a:srgbClr val="808080"/>
        </a:dk2>
        <a:lt2>
          <a:srgbClr val="00000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FFFFFF"/>
        </a:dk1>
        <a:lt1>
          <a:srgbClr val="000000"/>
        </a:lt1>
        <a:dk2>
          <a:srgbClr val="808080"/>
        </a:dk2>
        <a:lt2>
          <a:srgbClr val="00000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FFFFFF"/>
        </a:dk1>
        <a:lt1>
          <a:srgbClr val="000000"/>
        </a:lt1>
        <a:dk2>
          <a:srgbClr val="808080"/>
        </a:dk2>
        <a:lt2>
          <a:srgbClr val="00000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0">
        <a:dk1>
          <a:srgbClr val="FFFFFF"/>
        </a:dk1>
        <a:lt1>
          <a:srgbClr val="000000"/>
        </a:lt1>
        <a:dk2>
          <a:srgbClr val="808080"/>
        </a:dk2>
        <a:lt2>
          <a:srgbClr val="00000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tion">
      <a:majorFont>
        <a:latin typeface="Times"/>
        <a:ea typeface="Times"/>
        <a:cs typeface="Times"/>
      </a:majorFont>
      <a:minorFont>
        <a:latin typeface="Times"/>
        <a:ea typeface="Times"/>
        <a:cs typeface="Time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FFFFFF"/>
        </a:dk1>
        <a:lt1>
          <a:srgbClr val="000000"/>
        </a:lt1>
        <a:dk2>
          <a:srgbClr val="808080"/>
        </a:dk2>
        <a:lt2>
          <a:srgbClr val="00000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tion">
      <a:majorFont>
        <a:latin typeface="Times"/>
        <a:ea typeface="Times"/>
        <a:cs typeface="Times"/>
      </a:majorFont>
      <a:minorFont>
        <a:latin typeface="Times"/>
        <a:ea typeface="Times"/>
        <a:cs typeface="Time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FFFFFF"/>
        </a:dk1>
        <a:lt1>
          <a:srgbClr val="000000"/>
        </a:lt1>
        <a:dk2>
          <a:srgbClr val="808080"/>
        </a:dk2>
        <a:lt2>
          <a:srgbClr val="00000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>M-Sicher</cp:lastModifiedBy>
  <cp:revision>0</cp:revision>
  <dcterms:created xsi:type="dcterms:W3CDTF">2007-05-30T08:32:36Z</dcterms:created>
  <dcterms:modified xsi:type="dcterms:W3CDTF">2017-10-15T16:27:55Z</dcterms:modified>
</cp:coreProperties>
</file>