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8DA3-8AC1-4748-9AB8-40973BF0C556}" type="datetimeFigureOut">
              <a:rPr lang="de-DE" smtClean="0"/>
              <a:t>27.10.2017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367DF-A663-4E12-A8F9-97E99CA842D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12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367DF-A663-4E12-A8F9-97E99CA842D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789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367DF-A663-4E12-A8F9-97E99CA842D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700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1-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281250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365" y="828001"/>
            <a:ext cx="8315281" cy="432000"/>
          </a:xfrm>
        </p:spPr>
        <p:txBody>
          <a:bodyPr/>
          <a:lstStyle>
            <a:lvl1pPr>
              <a:defRPr sz="2200" b="0" cap="all" baseline="0">
                <a:latin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360000" y="1260000"/>
            <a:ext cx="720000" cy="0"/>
          </a:xfrm>
          <a:prstGeom prst="line">
            <a:avLst/>
          </a:prstGeom>
          <a:ln>
            <a:solidFill>
              <a:srgbClr val="CD171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Inhaltsplatzhalter 14"/>
          <p:cNvSpPr>
            <a:spLocks noGrp="1"/>
          </p:cNvSpPr>
          <p:nvPr>
            <p:ph sz="quarter" idx="13"/>
          </p:nvPr>
        </p:nvSpPr>
        <p:spPr>
          <a:xfrm>
            <a:off x="358775" y="1548000"/>
            <a:ext cx="8317225" cy="4617850"/>
          </a:xfrm>
        </p:spPr>
        <p:txBody>
          <a:bodyPr/>
          <a:lstStyle>
            <a:lvl2pPr marL="180000" indent="-180000">
              <a:defRPr/>
            </a:lvl2pPr>
            <a:lvl3pPr marL="360000">
              <a:defRPr/>
            </a:lvl3pPr>
            <a:lvl4pPr marL="540000">
              <a:defRPr/>
            </a:lvl4pPr>
            <a:lvl5pPr marL="720000" indent="-180000"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1715937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2609170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itelplatzhalter 1"/>
          <p:cNvSpPr>
            <a:spLocks noGrp="1"/>
          </p:cNvSpPr>
          <p:nvPr>
            <p:ph type="title"/>
          </p:nvPr>
        </p:nvSpPr>
        <p:spPr bwMode="auto">
          <a:xfrm>
            <a:off x="360365" y="828000"/>
            <a:ext cx="8315281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BEARBEITEN</a:t>
            </a:r>
          </a:p>
        </p:txBody>
      </p:sp>
      <p:sp>
        <p:nvSpPr>
          <p:cNvPr id="1041" name="Textplatzhalter 3"/>
          <p:cNvSpPr>
            <a:spLocks noGrp="1"/>
          </p:cNvSpPr>
          <p:nvPr>
            <p:ph type="body" idx="1"/>
          </p:nvPr>
        </p:nvSpPr>
        <p:spPr bwMode="auto">
          <a:xfrm>
            <a:off x="360365" y="1872000"/>
            <a:ext cx="8315635" cy="42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0000" y="6624000"/>
            <a:ext cx="1800000" cy="180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D766C3-9A98-43B6-9FBD-6781E5337FF5}" type="datetime1">
              <a:rPr lang="de-DE" smtClean="0"/>
              <a:t>27.10.2017</a:t>
            </a:fld>
            <a:endParaRPr lang="de-DE" dirty="0"/>
          </a:p>
        </p:txBody>
      </p:sp>
      <p:sp>
        <p:nvSpPr>
          <p:cNvPr id="11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92080" y="6624000"/>
            <a:ext cx="2880000" cy="180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b="1" smtClean="0">
                <a:solidFill>
                  <a:schemeClr val="bg1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solidFill>
                  <a:srgbClr val="FFFFFF"/>
                </a:solidFill>
              </a:rPr>
              <a:t>Mitarbeiterbefragung HR/ NH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2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0000" y="6624000"/>
            <a:ext cx="396000" cy="180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b="1" smtClean="0">
                <a:solidFill>
                  <a:srgbClr val="FFFFFF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/>
              <a:t>Nr.</a:t>
            </a:r>
          </a:p>
        </p:txBody>
      </p:sp>
    </p:spTree>
    <p:extLst>
      <p:ext uri="{BB962C8B-B14F-4D97-AF65-F5344CB8AC3E}">
        <p14:creationId xmlns:p14="http://schemas.microsoft.com/office/powerpoint/2010/main" val="228693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>
    <p:wipe dir="r"/>
  </p:transition>
  <p:hf hdr="0"/>
  <p:txStyles>
    <p:titleStyle>
      <a:lvl1pPr algn="l" rtl="0" fontAlgn="base">
        <a:lnSpc>
          <a:spcPct val="100000"/>
        </a:lnSpc>
        <a:spcBef>
          <a:spcPct val="0"/>
        </a:spcBef>
        <a:spcAft>
          <a:spcPct val="0"/>
        </a:spcAft>
        <a:defRPr sz="2200" b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l" rtl="0" fontAlgn="base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fontAlgn="base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fontAlgn="base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fontAlgn="base">
        <a:lnSpc>
          <a:spcPct val="11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0" indent="0" algn="l" rtl="0" fontAlgn="base">
        <a:lnSpc>
          <a:spcPct val="100000"/>
        </a:lnSpc>
        <a:spcBef>
          <a:spcPts val="0"/>
        </a:spcBef>
        <a:spcAft>
          <a:spcPct val="0"/>
        </a:spcAft>
        <a:buClrTx/>
        <a:buFont typeface="+mj-lt"/>
        <a:buNone/>
        <a:defRPr sz="1400" baseline="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rtl="0" fontAlgn="base">
        <a:lnSpc>
          <a:spcPct val="100000"/>
        </a:lnSpc>
        <a:spcBef>
          <a:spcPts val="0"/>
        </a:spcBef>
        <a:spcAft>
          <a:spcPct val="0"/>
        </a:spcAft>
        <a:buClrTx/>
        <a:buFont typeface="Wingdings" pitchFamily="2" charset="2"/>
        <a:buChar char="§"/>
        <a:defRPr sz="1400" baseline="0">
          <a:solidFill>
            <a:schemeClr val="tx1"/>
          </a:solidFill>
          <a:latin typeface="+mn-lt"/>
        </a:defRPr>
      </a:lvl2pPr>
      <a:lvl3pPr marL="361950" indent="-180975" algn="l" rtl="0" fontAlgn="base">
        <a:lnSpc>
          <a:spcPct val="100000"/>
        </a:lnSpc>
        <a:spcBef>
          <a:spcPts val="0"/>
        </a:spcBef>
        <a:spcAft>
          <a:spcPct val="0"/>
        </a:spcAft>
        <a:buClrTx/>
        <a:buFont typeface="Wingdings" panose="05000000000000000000" pitchFamily="2" charset="2"/>
        <a:buChar char="§"/>
        <a:defRPr sz="1400" baseline="0">
          <a:solidFill>
            <a:schemeClr val="tx1"/>
          </a:solidFill>
          <a:latin typeface="+mn-lt"/>
        </a:defRPr>
      </a:lvl3pPr>
      <a:lvl4pPr marL="542925" indent="-180975" algn="l" rtl="0" fontAlgn="base">
        <a:lnSpc>
          <a:spcPct val="100000"/>
        </a:lnSpc>
        <a:spcBef>
          <a:spcPts val="0"/>
        </a:spcBef>
        <a:spcAft>
          <a:spcPct val="0"/>
        </a:spcAft>
        <a:buClrTx/>
        <a:buFont typeface="Wingdings" panose="05000000000000000000" pitchFamily="2" charset="2"/>
        <a:buChar char="§"/>
        <a:defRPr sz="1400" baseline="0">
          <a:solidFill>
            <a:schemeClr val="tx1"/>
          </a:solidFill>
          <a:latin typeface="+mn-lt"/>
        </a:defRPr>
      </a:lvl4pPr>
      <a:lvl5pPr marL="714375" indent="-171450" algn="l" rtl="0" fontAlgn="base">
        <a:lnSpc>
          <a:spcPct val="100000"/>
        </a:lnSpc>
        <a:spcBef>
          <a:spcPts val="0"/>
        </a:spcBef>
        <a:spcAft>
          <a:spcPct val="0"/>
        </a:spcAft>
        <a:buClrTx/>
        <a:buFont typeface="Wingdings" panose="05000000000000000000" pitchFamily="2" charset="2"/>
        <a:buChar char="§"/>
        <a:defRPr sz="1400" baseline="0">
          <a:solidFill>
            <a:schemeClr val="tx1"/>
          </a:solidFill>
          <a:latin typeface="+mn-lt"/>
        </a:defRPr>
      </a:lvl5pPr>
      <a:lvl6pPr marL="1524000" indent="-246063" algn="l" rtl="0" eaLnBrk="1" fontAlgn="base" hangingPunct="1">
        <a:spcBef>
          <a:spcPct val="30000"/>
        </a:spcBef>
        <a:spcAft>
          <a:spcPct val="0"/>
        </a:spcAft>
        <a:buClr>
          <a:srgbClr val="80808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1981200" indent="-246063" algn="l" rtl="0" eaLnBrk="1" fontAlgn="base" hangingPunct="1">
        <a:spcBef>
          <a:spcPct val="30000"/>
        </a:spcBef>
        <a:spcAft>
          <a:spcPct val="0"/>
        </a:spcAft>
        <a:buClr>
          <a:srgbClr val="80808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2438400" indent="-246063" algn="l" rtl="0" eaLnBrk="1" fontAlgn="base" hangingPunct="1">
        <a:spcBef>
          <a:spcPct val="30000"/>
        </a:spcBef>
        <a:spcAft>
          <a:spcPct val="0"/>
        </a:spcAft>
        <a:buClr>
          <a:srgbClr val="80808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2895600" indent="-246063" algn="l" rtl="0" eaLnBrk="1" fontAlgn="base" hangingPunct="1">
        <a:spcBef>
          <a:spcPct val="30000"/>
        </a:spcBef>
        <a:spcAft>
          <a:spcPct val="0"/>
        </a:spcAft>
        <a:buClr>
          <a:srgbClr val="80808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Maßnahmenerarbeitung im Bereich H HO (Führungsteam)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360000" y="6624000"/>
            <a:ext cx="1800000" cy="180000"/>
          </a:xfrm>
        </p:spPr>
        <p:txBody>
          <a:bodyPr/>
          <a:lstStyle/>
          <a:p>
            <a:pPr>
              <a:defRPr/>
            </a:pPr>
            <a:fld id="{A928BFE6-750E-4099-B938-3F98979F68C6}" type="datetime1">
              <a:rPr lang="de-DE" smtClean="0"/>
              <a:t>27.10.2017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292080" y="6624000"/>
            <a:ext cx="2880000" cy="180000"/>
          </a:xfrm>
        </p:spPr>
        <p:txBody>
          <a:bodyPr/>
          <a:lstStyle/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Mitarbeiterbefragung HR/ NH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8280000" y="6624000"/>
            <a:ext cx="396000" cy="180000"/>
          </a:xfrm>
        </p:spPr>
        <p:txBody>
          <a:bodyPr/>
          <a:lstStyle/>
          <a:p>
            <a:pPr>
              <a:defRPr/>
            </a:pPr>
            <a:r>
              <a:rPr lang="de-DE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6041610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Maßnahmenerarbeitung im Fachbereich H HOM 1/2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360000" y="6624000"/>
            <a:ext cx="1800000" cy="180000"/>
          </a:xfrm>
        </p:spPr>
        <p:txBody>
          <a:bodyPr/>
          <a:lstStyle/>
          <a:p>
            <a:pPr>
              <a:defRPr/>
            </a:pPr>
            <a:fld id="{A928BFE6-750E-4099-B938-3F98979F68C6}" type="datetime1">
              <a:rPr lang="de-DE" smtClean="0"/>
              <a:t>27.10.2017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292080" y="6624000"/>
            <a:ext cx="2880000" cy="180000"/>
          </a:xfrm>
        </p:spPr>
        <p:txBody>
          <a:bodyPr/>
          <a:lstStyle/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Mitarbeiterbefragung HR/ NH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8280000" y="6624000"/>
            <a:ext cx="396000" cy="180000"/>
          </a:xfrm>
        </p:spPr>
        <p:txBody>
          <a:bodyPr/>
          <a:lstStyle/>
          <a:p>
            <a:pPr>
              <a:defRPr/>
            </a:pPr>
            <a:r>
              <a:rPr lang="de-DE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57138999"/>
      </p:ext>
    </p:extLst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REWE Group-Design">
  <a:themeElements>
    <a:clrScheme name="REWE Group-Design-Farben">
      <a:dk1>
        <a:srgbClr val="000000"/>
      </a:dk1>
      <a:lt1>
        <a:srgbClr val="FFFFFF"/>
      </a:lt1>
      <a:dk2>
        <a:srgbClr val="9D9D9C"/>
      </a:dk2>
      <a:lt2>
        <a:srgbClr val="DADADA"/>
      </a:lt2>
      <a:accent1>
        <a:srgbClr val="706F6F"/>
      </a:accent1>
      <a:accent2>
        <a:srgbClr val="CD1719"/>
      </a:accent2>
      <a:accent3>
        <a:srgbClr val="8C0E28"/>
      </a:accent3>
      <a:accent4>
        <a:srgbClr val="9A8C87"/>
      </a:accent4>
      <a:accent5>
        <a:srgbClr val="FFDD00"/>
      </a:accent5>
      <a:accent6>
        <a:srgbClr val="00A07A"/>
      </a:accent6>
      <a:hlink>
        <a:srgbClr val="009ED4"/>
      </a:hlink>
      <a:folHlink>
        <a:srgbClr val="7030A0"/>
      </a:folHlink>
    </a:clrScheme>
    <a:fontScheme name="REW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buClr>
            <a:schemeClr val="bg2"/>
          </a:buClr>
          <a:defRPr sz="1400" dirty="0" err="1" smtClean="0">
            <a:latin typeface="+mn-lt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2B01E"/>
        </a:accent1>
        <a:accent2>
          <a:srgbClr val="AD1221"/>
        </a:accent2>
        <a:accent3>
          <a:srgbClr val="FFFFFF"/>
        </a:accent3>
        <a:accent4>
          <a:srgbClr val="000000"/>
        </a:accent4>
        <a:accent5>
          <a:srgbClr val="F7D4AB"/>
        </a:accent5>
        <a:accent6>
          <a:srgbClr val="9C0F1D"/>
        </a:accent6>
        <a:hlink>
          <a:srgbClr val="013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FFFF66"/>
        </a:dk2>
        <a:lt2>
          <a:srgbClr val="808080"/>
        </a:lt2>
        <a:accent1>
          <a:srgbClr val="F2B01E"/>
        </a:accent1>
        <a:accent2>
          <a:srgbClr val="AD1221"/>
        </a:accent2>
        <a:accent3>
          <a:srgbClr val="FFFFFF"/>
        </a:accent3>
        <a:accent4>
          <a:srgbClr val="000000"/>
        </a:accent4>
        <a:accent5>
          <a:srgbClr val="F7D4AB"/>
        </a:accent5>
        <a:accent6>
          <a:srgbClr val="9C0F1D"/>
        </a:accent6>
        <a:hlink>
          <a:srgbClr val="013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9900"/>
        </a:dk2>
        <a:lt2>
          <a:srgbClr val="808080"/>
        </a:lt2>
        <a:accent1>
          <a:srgbClr val="F2B01E"/>
        </a:accent1>
        <a:accent2>
          <a:srgbClr val="AD1221"/>
        </a:accent2>
        <a:accent3>
          <a:srgbClr val="FFFFFF"/>
        </a:accent3>
        <a:accent4>
          <a:srgbClr val="000000"/>
        </a:accent4>
        <a:accent5>
          <a:srgbClr val="F7D4AB"/>
        </a:accent5>
        <a:accent6>
          <a:srgbClr val="9C0F1D"/>
        </a:accent6>
        <a:hlink>
          <a:srgbClr val="013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A1450"/>
        </a:accent1>
        <a:accent2>
          <a:srgbClr val="A00028"/>
        </a:accent2>
        <a:accent3>
          <a:srgbClr val="FFFFFF"/>
        </a:accent3>
        <a:accent4>
          <a:srgbClr val="000000"/>
        </a:accent4>
        <a:accent5>
          <a:srgbClr val="AAAAB3"/>
        </a:accent5>
        <a:accent6>
          <a:srgbClr val="910023"/>
        </a:accent6>
        <a:hlink>
          <a:srgbClr val="007D50"/>
        </a:hlink>
        <a:folHlink>
          <a:srgbClr val="6496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1_REWE Group-Design</vt:lpstr>
      <vt:lpstr>think-cell Folie</vt:lpstr>
      <vt:lpstr>Maßnahmenerarbeitung im Bereich H HO (Führungsteam)</vt:lpstr>
      <vt:lpstr>Maßnahmenerarbeitung im Fachbereich H HOM 1/2</vt:lpstr>
    </vt:vector>
  </TitlesOfParts>
  <Company>REWE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Halstrick, Franziska</dc:creator>
  <cp:lastModifiedBy>Ng, Stuart</cp:lastModifiedBy>
  <cp:revision>42</cp:revision>
  <dcterms:created xsi:type="dcterms:W3CDTF">2017-08-01T13:40:45Z</dcterms:created>
  <dcterms:modified xsi:type="dcterms:W3CDTF">2017-10-27T16:39:20Z</dcterms:modified>
</cp:coreProperties>
</file>