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00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B515AE34-E31F-46FB-9D76-D75FFF194678}" type="datetimeFigureOut">
              <a:rPr lang="ja-JP" altLang="en-US"/>
              <a:pPr>
                <a:defRPr/>
              </a:pPr>
              <a:t>2017/10/4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E708B8F2-89E4-43E0-BAF9-6A3F97E3DF7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8099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 dirty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E4409-5C7D-4A77-B711-2BAD3A34EFE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42E4B-7F75-4F9A-A9C2-AA84D6BF3BA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71E30-07FD-4813-9732-6151C7B415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8890-59BA-4D08-B311-396D897BA6A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A482A-6D10-4C96-8CDD-0FCC12DD2B4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E41E8-9FB9-40D5-A197-3625C825F8E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F4389-6F99-4E67-A0D2-4FDCAB49FB5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123A9-FD14-486C-9889-1C3AD587DED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AF264-D38B-43FB-BA2A-C70102B6269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8DCD-9EAF-411D-B174-1EE4D2D5455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57FDD-D6D2-4607-B774-AF4F8CECFEF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C582C-5757-4EE8-A01C-3C468EA53B0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 dirty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dirty="0">
              <a:ea typeface="ＭＳ Ｐゴシック" charset="-128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dirty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 dirty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ＭＳ Ｐゴシック" charset="-128"/>
              </a:defRPr>
            </a:lvl1pPr>
          </a:lstStyle>
          <a:p>
            <a:pPr>
              <a:defRPr/>
            </a:pPr>
            <a:fld id="{683E06E6-6702-44F5-87FA-D89D677214C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ransition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22" name="Picture 26" descr="C:\Documents and Settings\okamoto\Local Settings\Temporary Internet Files\Content.IE5\2KUCLG9I\MCj0200255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4214813"/>
            <a:ext cx="2071688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97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1159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Profile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Web2.0時代の情報システム</dc:title>
  <dc:creator>okamoto</dc:creator>
  <cp:lastModifiedBy>xisco</cp:lastModifiedBy>
  <cp:revision>613</cp:revision>
  <dcterms:created xsi:type="dcterms:W3CDTF">2007-05-24T16:00:04Z</dcterms:created>
  <dcterms:modified xsi:type="dcterms:W3CDTF">2017-10-04T09:03:03Z</dcterms:modified>
</cp:coreProperties>
</file>