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media/image5.jpeg" ContentType="image/jpeg"/>
  <Override PartName="/ppt/media/image4.jpeg" ContentType="image/jpeg"/>
  <Override PartName="/ppt/media/image3.png" ContentType="image/png"/>
  <Override PartName="/ppt/media/image1.png" ContentType="image/png"/>
  <Override PartName="/ppt/media/image2.png" ContentType="image/png"/>
  <Override PartName="/ppt/media/hdphoto1.wdp" ContentType="image/vnd.ms-photo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119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gapWidth val="100"/>
        <c:overlap val="-24"/>
        <c:axId val="42316853"/>
        <c:axId val="55605258"/>
      </c:barChart>
      <c:catAx>
        <c:axId val="42316853"/>
        <c:scaling>
          <c:orientation val="minMax"/>
        </c:scaling>
        <c:delete val="0"/>
        <c:axPos val="b"/>
        <c:numFmt formatCode="MM/DD/YYYY" sourceLinked="1"/>
        <c:majorTickMark val="none"/>
        <c:minorTickMark val="none"/>
        <c:tickLblPos val="nextTo"/>
        <c:spPr>
          <a:ln w="12600">
            <a:solidFill>
              <a:srgbClr val="e6e3e1"/>
            </a:solidFill>
            <a:round/>
          </a:ln>
        </c:spPr>
        <c:txPr>
          <a:bodyPr/>
          <a:p>
            <a:pPr>
              <a:defRPr b="0" sz="1197" spc="-1" strike="noStrike">
                <a:solidFill>
                  <a:srgbClr val="94867e"/>
                </a:solidFill>
                <a:latin typeface="Euphemia"/>
              </a:defRPr>
            </a:pPr>
          </a:p>
        </c:txPr>
        <c:crossAx val="55605258"/>
        <c:crosses val="autoZero"/>
        <c:auto val="1"/>
        <c:lblAlgn val="ctr"/>
        <c:lblOffset val="100"/>
      </c:catAx>
      <c:valAx>
        <c:axId val="55605258"/>
        <c:scaling>
          <c:orientation val="minMax"/>
        </c:scaling>
        <c:delete val="0"/>
        <c:axPos val="l"/>
        <c:majorGridlines>
          <c:spPr>
            <a:ln w="9360">
              <a:solidFill>
                <a:srgbClr val="e6e3e1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197" spc="-1" strike="noStrike">
                <a:solidFill>
                  <a:srgbClr val="94867e"/>
                </a:solidFill>
                <a:latin typeface="Euphemia"/>
              </a:defRPr>
            </a:pPr>
          </a:p>
        </c:txPr>
        <c:crossAx val="42316853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Click to move the slide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AB9B12A-7806-46B7-886E-933C5847455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i="1" lang="en-US" sz="2000" spc="-1" strike="noStrike">
                <a:latin typeface="Arial"/>
              </a:rPr>
              <a:t>NOTE:</a:t>
            </a:r>
            <a:endParaRPr b="0" lang="en-US" sz="2000" spc="-1" strike="noStrike">
              <a:latin typeface="Arial"/>
            </a:endParaRPr>
          </a:p>
          <a:p>
            <a:r>
              <a:rPr b="0" i="1" lang="en-US" sz="2000" spc="-1" strike="noStrike">
                <a:latin typeface="Arial"/>
              </a:rPr>
              <a:t>To change the  image on this slide, select the picture and delete it. Then click the Pictures icon in the placeholder to insert your own image.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7C19338-F5ED-4EE7-8DDC-E234DAF5843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8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1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2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3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3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30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1104840" y="76320"/>
            <a:ext cx="9980280" cy="508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1104840" y="3988440"/>
            <a:ext cx="43840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3351240" y="160020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33512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1104840" y="3988440"/>
            <a:ext cx="213912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258732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069800" y="160020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06980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258732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1104840" y="3988440"/>
            <a:ext cx="14115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ubTitle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microsoft.com/office/2007/relationships/hdphoto" Target="media/hdphoto1.wdp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1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5733720" cy="2219400"/>
          </a:xfrm>
          <a:prstGeom prst="rect">
            <a:avLst/>
          </a:prstGeom>
        </p:spPr>
        <p:txBody>
          <a:bodyPr lIns="0" rIns="0" anchor="ctr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981120" y="1310760"/>
            <a:ext cx="5210640" cy="4208400"/>
          </a:xfrm>
          <a:prstGeom prst="rect">
            <a:avLst/>
          </a:prstGeom>
        </p:spPr>
        <p:txBody>
          <a:bodyPr lIns="90000" rIns="90000" tIns="100584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Click to edit the outline text format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Second Outline Level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Third Outline Level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Fourth Outline Level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Fifth Outline Level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Sixth Outline Level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Seventh Outline Level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" name="Group 7"/>
          <p:cNvGrpSpPr/>
          <p:nvPr/>
        </p:nvGrpSpPr>
        <p:grpSpPr>
          <a:xfrm>
            <a:off x="0" y="1142640"/>
            <a:ext cx="12191760" cy="63720"/>
            <a:chOff x="0" y="1142640"/>
            <a:chExt cx="12191760" cy="63720"/>
          </a:xfrm>
        </p:grpSpPr>
        <p:sp>
          <p:nvSpPr>
            <p:cNvPr id="7" name="Line 8"/>
            <p:cNvSpPr/>
            <p:nvPr/>
          </p:nvSpPr>
          <p:spPr>
            <a:xfrm>
              <a:off x="0" y="1206000"/>
              <a:ext cx="1219176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Line 9"/>
            <p:cNvSpPr/>
            <p:nvPr/>
          </p:nvSpPr>
          <p:spPr>
            <a:xfrm>
              <a:off x="0" y="1142640"/>
              <a:ext cx="1219176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9" name="Picture 9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25880" y="0"/>
            <a:ext cx="1747080" cy="2291760"/>
          </a:xfrm>
          <a:prstGeom prst="rect">
            <a:avLst/>
          </a:prstGeom>
          <a:ln>
            <a:noFill/>
          </a:ln>
        </p:spPr>
      </p:pic>
      <p:grpSp>
        <p:nvGrpSpPr>
          <p:cNvPr id="10" name="Group 10"/>
          <p:cNvGrpSpPr/>
          <p:nvPr/>
        </p:nvGrpSpPr>
        <p:grpSpPr>
          <a:xfrm>
            <a:off x="0" y="5645160"/>
            <a:ext cx="12191760" cy="63720"/>
            <a:chOff x="0" y="5645160"/>
            <a:chExt cx="12191760" cy="63720"/>
          </a:xfrm>
        </p:grpSpPr>
        <p:sp>
          <p:nvSpPr>
            <p:cNvPr id="11" name="Line 11"/>
            <p:cNvSpPr/>
            <p:nvPr/>
          </p:nvSpPr>
          <p:spPr>
            <a:xfrm flipH="1">
              <a:off x="0" y="5645160"/>
              <a:ext cx="1219176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Line 12"/>
            <p:cNvSpPr/>
            <p:nvPr/>
          </p:nvSpPr>
          <p:spPr>
            <a:xfrm flipH="1">
              <a:off x="0" y="5708520"/>
              <a:ext cx="1219176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" name="CustomShape 13"/>
          <p:cNvSpPr/>
          <p:nvPr/>
        </p:nvSpPr>
        <p:spPr>
          <a:xfrm>
            <a:off x="0" y="577800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420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2" name="PlaceHolder 4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32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23" name="PlaceHolder 5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384080" cy="4571640"/>
          </a:xfrm>
          <a:prstGeom prst="rect">
            <a:avLst/>
          </a:prstGeom>
        </p:spPr>
        <p:txBody>
          <a:bodyPr lIns="0" rIns="0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24" name="PlaceHolder 6"/>
          <p:cNvSpPr>
            <a:spLocks noGrp="1"/>
          </p:cNvSpPr>
          <p:nvPr>
            <p:ph type="body"/>
          </p:nvPr>
        </p:nvSpPr>
        <p:spPr>
          <a:xfrm>
            <a:off x="5641920" y="1600200"/>
            <a:ext cx="5445000" cy="4571640"/>
          </a:xfrm>
          <a:prstGeom prst="rect">
            <a:avLst/>
          </a:prstGeom>
        </p:spPr>
        <p:txBody>
          <a:bodyPr lIns="0" rIns="0">
            <a:normAutofit/>
          </a:bodyPr>
          <a:p>
            <a:pPr marL="228600" indent="-228240">
              <a:lnSpc>
                <a:spcPct val="10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6858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Second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2" marL="11430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Third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3" marL="16002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0574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Fifth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25" name="PlaceHolder 7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59134030-4B70-48DA-9EE4-B5240ED64F96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6" name="PlaceHolder 8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27" name="PlaceHolder 9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4FEC23CA-8635-4883-8AFD-51BC6FF38976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51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1104840" y="1600200"/>
            <a:ext cx="9981720" cy="4571640"/>
          </a:xfrm>
          <a:prstGeom prst="rect">
            <a:avLst/>
          </a:prstGeom>
        </p:spPr>
        <p:txBody>
          <a:bodyPr lIns="0" rIns="0"/>
          <a:p>
            <a:pPr marL="228600" indent="-228240">
              <a:lnSpc>
                <a:spcPct val="10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6858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Second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2" marL="11430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6002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0574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Fifth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98F4FAA6-A56E-432E-B654-97486626D291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EA40E503-2411-4A60-A954-EB658381292A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95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7" name="PlaceHolder 4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914720" cy="4571640"/>
          </a:xfrm>
          <a:prstGeom prst="rect">
            <a:avLst/>
          </a:prstGeom>
        </p:spPr>
        <p:txBody>
          <a:bodyPr lIns="0" rIns="0"/>
          <a:p>
            <a:pPr marL="228600" indent="-228240">
              <a:lnSpc>
                <a:spcPct val="10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6858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Second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2" marL="11430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6002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0574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Fifth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6172200" y="1600200"/>
            <a:ext cx="4914720" cy="4571640"/>
          </a:xfrm>
          <a:prstGeom prst="rect">
            <a:avLst/>
          </a:prstGeom>
        </p:spPr>
        <p:txBody>
          <a:bodyPr lIns="0" rIns="0"/>
          <a:p>
            <a:pPr marL="228600" indent="-228240">
              <a:lnSpc>
                <a:spcPct val="10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6858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Second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2" marL="11430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6002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0574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Fifth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EAA64E99-31A5-44AC-8415-E27D055D42C0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01" name="PlaceHolder 8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2" name="PlaceHolder 9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44A48DF1-F6A4-4275-8B6C-895B5B0A5DDF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140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2" name="PlaceHolder 4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32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1104840" y="1600200"/>
            <a:ext cx="3396600" cy="4571640"/>
          </a:xfrm>
          <a:prstGeom prst="rect">
            <a:avLst/>
          </a:prstGeom>
        </p:spPr>
        <p:txBody>
          <a:bodyPr lIns="0" rIns="0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4654800" y="1600200"/>
            <a:ext cx="6430680" cy="4571640"/>
          </a:xfrm>
          <a:prstGeom prst="rect">
            <a:avLst/>
          </a:prstGeom>
        </p:spPr>
        <p:txBody>
          <a:bodyPr lIns="90000" rIns="90000" tIns="1188720" bIns="4500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the outline text format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Second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Third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Fourth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Fifth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Sixth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Seventh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7900E8AC-28C9-4635-9920-CEDAF507CD19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46" name="PlaceHolder 8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47" name="PlaceHolder 9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921067D4-9F02-4BF6-B45A-EB970B76E9A5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185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7" name="CustomShape 4"/>
          <p:cNvSpPr/>
          <p:nvPr/>
        </p:nvSpPr>
        <p:spPr>
          <a:xfrm>
            <a:off x="0" y="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10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24440" y="0"/>
            <a:ext cx="1747080" cy="2291760"/>
          </a:xfrm>
          <a:prstGeom prst="rect">
            <a:avLst/>
          </a:prstGeom>
          <a:ln>
            <a:noFill/>
          </a:ln>
        </p:spPr>
      </p:pic>
      <p:sp>
        <p:nvSpPr>
          <p:cNvPr id="189" name="PlaceHolder 5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anchor="ctr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0" y="577800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7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F1E03CB0-1A7B-4AD0-A488-B3919925D91B}" type="datetime">
              <a:rPr b="0" lang="en-US" sz="1200" spc="-1" strike="noStrike">
                <a:solidFill>
                  <a:srgbClr val="dbd6d3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2" name="PlaceHolder 8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93" name="PlaceHolder 9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D44FFA19-747F-4546-8BAB-D3F3F2346794}" type="slidenum">
              <a:rPr b="0" lang="en-US" sz="1200" spc="-1" strike="noStrike">
                <a:solidFill>
                  <a:srgbClr val="dbd6d3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4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the outline text format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Second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Fifth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Sixth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Seventh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232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4" name="Group 4"/>
          <p:cNvGrpSpPr/>
          <p:nvPr/>
        </p:nvGrpSpPr>
        <p:grpSpPr>
          <a:xfrm>
            <a:off x="0" y="2514600"/>
            <a:ext cx="12191760" cy="3194280"/>
            <a:chOff x="0" y="2514600"/>
            <a:chExt cx="12191760" cy="3194280"/>
          </a:xfrm>
        </p:grpSpPr>
        <p:grpSp>
          <p:nvGrpSpPr>
            <p:cNvPr id="235" name="Group 5"/>
            <p:cNvGrpSpPr/>
            <p:nvPr/>
          </p:nvGrpSpPr>
          <p:grpSpPr>
            <a:xfrm>
              <a:off x="0" y="2514600"/>
              <a:ext cx="12191760" cy="63360"/>
              <a:chOff x="0" y="2514600"/>
              <a:chExt cx="12191760" cy="63360"/>
            </a:xfrm>
          </p:grpSpPr>
          <p:sp>
            <p:nvSpPr>
              <p:cNvPr id="236" name="Line 6"/>
              <p:cNvSpPr/>
              <p:nvPr/>
            </p:nvSpPr>
            <p:spPr>
              <a:xfrm>
                <a:off x="0" y="2577600"/>
                <a:ext cx="1219176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miter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7" name="Line 7"/>
              <p:cNvSpPr/>
              <p:nvPr/>
            </p:nvSpPr>
            <p:spPr>
              <a:xfrm>
                <a:off x="0" y="2514600"/>
                <a:ext cx="12191760" cy="360"/>
              </a:xfrm>
              <a:prstGeom prst="line">
                <a:avLst/>
              </a:prstGeom>
              <a:ln w="12600">
                <a:solidFill>
                  <a:schemeClr val="tx1"/>
                </a:solidFill>
                <a:miter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8" name="CustomShape 8"/>
            <p:cNvSpPr/>
            <p:nvPr/>
          </p:nvSpPr>
          <p:spPr>
            <a:xfrm>
              <a:off x="0" y="2640960"/>
              <a:ext cx="12191760" cy="294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39" name="Group 9"/>
            <p:cNvGrpSpPr/>
            <p:nvPr/>
          </p:nvGrpSpPr>
          <p:grpSpPr>
            <a:xfrm>
              <a:off x="0" y="5645160"/>
              <a:ext cx="12191760" cy="63720"/>
              <a:chOff x="0" y="5645160"/>
              <a:chExt cx="12191760" cy="63720"/>
            </a:xfrm>
          </p:grpSpPr>
          <p:sp>
            <p:nvSpPr>
              <p:cNvPr id="240" name="Line 10"/>
              <p:cNvSpPr/>
              <p:nvPr/>
            </p:nvSpPr>
            <p:spPr>
              <a:xfrm flipH="1">
                <a:off x="0" y="5645160"/>
                <a:ext cx="1219176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miter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1" name="Line 11"/>
              <p:cNvSpPr/>
              <p:nvPr/>
            </p:nvSpPr>
            <p:spPr>
              <a:xfrm flipH="1">
                <a:off x="0" y="5708520"/>
                <a:ext cx="12191760" cy="360"/>
              </a:xfrm>
              <a:prstGeom prst="line">
                <a:avLst/>
              </a:prstGeom>
              <a:ln w="12600">
                <a:solidFill>
                  <a:schemeClr val="tx1"/>
                </a:solidFill>
                <a:miter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42" name="Picture 6" descr=""/>
          <p:cNvPicPr/>
          <p:nvPr/>
        </p:nvPicPr>
        <p:blipFill>
          <a:blip r:embed="rId2"/>
          <a:stretch/>
        </p:blipFill>
        <p:spPr>
          <a:xfrm>
            <a:off x="1325880" y="0"/>
            <a:ext cx="1782720" cy="2971440"/>
          </a:xfrm>
          <a:prstGeom prst="rect">
            <a:avLst/>
          </a:prstGeom>
          <a:ln>
            <a:noFill/>
          </a:ln>
        </p:spPr>
      </p:pic>
      <p:sp>
        <p:nvSpPr>
          <p:cNvPr id="243" name="PlaceHolder 12"/>
          <p:cNvSpPr>
            <a:spLocks noGrp="1"/>
          </p:cNvSpPr>
          <p:nvPr>
            <p:ph type="title"/>
          </p:nvPr>
        </p:nvSpPr>
        <p:spPr>
          <a:xfrm>
            <a:off x="1104840" y="2971800"/>
            <a:ext cx="10070640" cy="1683720"/>
          </a:xfrm>
          <a:prstGeom prst="rect">
            <a:avLst/>
          </a:prstGeom>
        </p:spPr>
        <p:txBody>
          <a:bodyPr lIns="0" rIns="0" anchor="ctr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ffffff"/>
                </a:solidFill>
                <a:latin typeface="Plantagenet Cherokee"/>
              </a:rPr>
              <a:t>Click to edit Master title style</a:t>
            </a:r>
            <a:endParaRPr b="0" lang="en-US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44" name="PlaceHolder 13"/>
          <p:cNvSpPr>
            <a:spLocks noGrp="1"/>
          </p:cNvSpPr>
          <p:nvPr>
            <p:ph type="body"/>
          </p:nvPr>
        </p:nvSpPr>
        <p:spPr>
          <a:xfrm>
            <a:off x="1104840" y="4655880"/>
            <a:ext cx="10070640" cy="509400"/>
          </a:xfrm>
          <a:prstGeom prst="rect">
            <a:avLst/>
          </a:prstGeom>
        </p:spPr>
        <p:txBody>
          <a:bodyPr lIns="0" rIns="0">
            <a:norm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Euphemia"/>
              </a:rPr>
              <a:t>Click to edit Master text styles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45" name="PlaceHolder 14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7749BAD3-3576-4C29-AE93-93FBB069EDB2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46" name="PlaceHolder 15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47" name="PlaceHolder 16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7ED39705-2200-4B2A-BA53-54ACB2D4FB58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285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7" name="PlaceHolder 4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1104840" y="1600200"/>
            <a:ext cx="4919040" cy="82368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1104840" y="2424240"/>
            <a:ext cx="4919040" cy="3747600"/>
          </a:xfrm>
          <a:prstGeom prst="rect">
            <a:avLst/>
          </a:prstGeom>
        </p:spPr>
        <p:txBody>
          <a:bodyPr lIns="0" rIns="0"/>
          <a:p>
            <a:pPr marL="228600" indent="-228240">
              <a:lnSpc>
                <a:spcPct val="10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6858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Second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2" marL="11430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6002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0574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Fifth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6166080" y="1600200"/>
            <a:ext cx="4919040" cy="82368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1" name="PlaceHolder 8"/>
          <p:cNvSpPr>
            <a:spLocks noGrp="1"/>
          </p:cNvSpPr>
          <p:nvPr>
            <p:ph type="body"/>
          </p:nvPr>
        </p:nvSpPr>
        <p:spPr>
          <a:xfrm>
            <a:off x="6166080" y="2424240"/>
            <a:ext cx="4919040" cy="3747600"/>
          </a:xfrm>
          <a:prstGeom prst="rect">
            <a:avLst/>
          </a:prstGeom>
        </p:spPr>
        <p:txBody>
          <a:bodyPr lIns="0" rIns="0"/>
          <a:p>
            <a:pPr marL="228600" indent="-228240">
              <a:lnSpc>
                <a:spcPct val="10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Master text styles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6858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514843"/>
                </a:solidFill>
                <a:latin typeface="Euphemia"/>
              </a:rPr>
              <a:t>Second level</a:t>
            </a:r>
            <a:endParaRPr b="0" lang="en-US" sz="1600" spc="-1" strike="noStrike">
              <a:solidFill>
                <a:srgbClr val="514843"/>
              </a:solidFill>
              <a:latin typeface="Euphemia"/>
            </a:endParaRPr>
          </a:p>
          <a:p>
            <a:pPr lvl="2" marL="11430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6002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057400" indent="-228240">
              <a:lnSpc>
                <a:spcPct val="100000"/>
              </a:lnSpc>
              <a:spcBef>
                <a:spcPts val="601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Fifth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2" name="PlaceHolder 9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0B9ED6B9-D6AB-4B1A-B3DD-D9A056E884D2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3" name="PlaceHolder 10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94" name="PlaceHolder 11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7633FD43-2985-444C-BE61-34EFFD7D4DDD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332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4" name="PlaceHolder 4"/>
          <p:cNvSpPr>
            <a:spLocks noGrp="1"/>
          </p:cNvSpPr>
          <p:nvPr>
            <p:ph type="title"/>
          </p:nvPr>
        </p:nvSpPr>
        <p:spPr>
          <a:xfrm>
            <a:off x="1104840" y="76320"/>
            <a:ext cx="9980280" cy="1096560"/>
          </a:xfrm>
          <a:prstGeom prst="rect">
            <a:avLst/>
          </a:prstGeom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Click to edit Master title style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8E2AF03C-0AB7-454B-9CC8-7FEA064CE6F9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37" name="PlaceHolder 7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5087A69C-34A5-413F-961A-579970B17FF7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the outline text format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Second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Fifth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Sixth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Seventh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1"/>
          <p:cNvGrpSpPr/>
          <p:nvPr/>
        </p:nvGrpSpPr>
        <p:grpSpPr>
          <a:xfrm>
            <a:off x="1103040" y="1218960"/>
            <a:ext cx="9985320" cy="84960"/>
            <a:chOff x="1103040" y="1218960"/>
            <a:chExt cx="9985320" cy="84960"/>
          </a:xfrm>
        </p:grpSpPr>
        <p:sp>
          <p:nvSpPr>
            <p:cNvPr id="376" name="Line 2"/>
            <p:cNvSpPr/>
            <p:nvPr/>
          </p:nvSpPr>
          <p:spPr>
            <a:xfrm flipH="1">
              <a:off x="1103040" y="1218960"/>
              <a:ext cx="9985320" cy="36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" name="Line 3"/>
            <p:cNvSpPr/>
            <p:nvPr/>
          </p:nvSpPr>
          <p:spPr>
            <a:xfrm flipH="1">
              <a:off x="1103040" y="1303560"/>
              <a:ext cx="9985320" cy="36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8" name="PlaceHolder 4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fld id="{F67F8C2B-A791-420B-A632-5250F9BB53FF}" type="datetime">
              <a:rPr b="0" lang="en-US" sz="1200" spc="-1" strike="noStrike">
                <a:solidFill>
                  <a:srgbClr val="3d3632"/>
                </a:solidFill>
                <a:latin typeface="Euphemia"/>
              </a:rPr>
              <a:t>10/12/17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80" name="PlaceHolder 6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CD72E960-8840-4380-8904-25F253B1F9A0}" type="slidenum">
              <a:rPr b="0" lang="en-US" sz="1200" spc="-1" strike="noStrike">
                <a:solidFill>
                  <a:srgbClr val="3d3632"/>
                </a:solidFill>
                <a:latin typeface="Euphem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81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Click to edit the title text format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82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Click to edit the outline text format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Second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Third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14843"/>
                </a:solidFill>
                <a:latin typeface="Euphemia"/>
              </a:rPr>
              <a:t>Fourth Outline Level</a:t>
            </a:r>
            <a:endParaRPr b="0" lang="en-US" sz="1400" spc="-1" strike="noStrike">
              <a:solidFill>
                <a:srgbClr val="514843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Fifth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Sixth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Seventh Outline Level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1104840" y="2292120"/>
            <a:ext cx="5733720" cy="22194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514843"/>
                </a:solidFill>
                <a:latin typeface="Plantagenet Cherokee"/>
              </a:rPr>
              <a:t>Title With Picture Layout</a:t>
            </a:r>
            <a:endParaRPr b="0" lang="en-US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1104840" y="4511880"/>
            <a:ext cx="5733720" cy="9550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Subtitle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72" name="Picture Placeholder 3" descr=""/>
          <p:cNvPicPr/>
          <p:nvPr/>
        </p:nvPicPr>
        <p:blipFill>
          <a:blip r:embed="rId1"/>
          <a:srcRect l="8888" t="0" r="8888" b="0"/>
          <a:stretch/>
        </p:blipFill>
        <p:spPr>
          <a:xfrm>
            <a:off x="6981120" y="1310760"/>
            <a:ext cx="5210640" cy="4208400"/>
          </a:xfrm>
          <a:prstGeom prst="rect">
            <a:avLst/>
          </a:prstGeom>
          <a:ln w="12600">
            <a:solidFill>
              <a:schemeClr val="tx1"/>
            </a:solidFill>
            <a:miter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Add a Slide Title - 4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514843"/>
                </a:solidFill>
                <a:latin typeface="Plantagenet Cherokee"/>
              </a:rPr>
              <a:t>Add a Slide Title - 5</a:t>
            </a:r>
            <a:endParaRPr b="0" lang="en-US" sz="32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12" name="TextShape 2"/>
          <p:cNvSpPr txBox="1"/>
          <p:nvPr/>
        </p:nvSpPr>
        <p:spPr>
          <a:xfrm>
            <a:off x="1104840" y="1600200"/>
            <a:ext cx="4384080" cy="457164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5641920" y="1600200"/>
            <a:ext cx="5445000" cy="457164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Title and Content Layout with List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74" name="TextShape 2"/>
          <p:cNvSpPr txBox="1"/>
          <p:nvPr/>
        </p:nvSpPr>
        <p:spPr>
          <a:xfrm>
            <a:off x="1104840" y="1600200"/>
            <a:ext cx="9981720" cy="457164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Add your first bullet point here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Add your second bullet point here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Add your third bullet point here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Title and Content Layout with Chart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graphicFrame>
        <p:nvGraphicFramePr>
          <p:cNvPr id="476" name="Content Placeholder 5"/>
          <p:cNvGraphicFramePr/>
          <p:nvPr/>
        </p:nvGraphicFramePr>
        <p:xfrm>
          <a:off x="1104840" y="1600200"/>
          <a:ext cx="9981720" cy="457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Two Content Layout with Table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1104840" y="1600200"/>
            <a:ext cx="4914720" cy="457164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First bullet point here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Second bullet point here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14843"/>
                </a:solidFill>
                <a:latin typeface="Euphemia"/>
              </a:rPr>
              <a:t>Third bullet point here</a:t>
            </a:r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graphicFrame>
        <p:nvGraphicFramePr>
          <p:cNvPr id="479" name="Table 3"/>
          <p:cNvGraphicFramePr/>
          <p:nvPr/>
        </p:nvGraphicFramePr>
        <p:xfrm>
          <a:off x="6172200" y="1600200"/>
          <a:ext cx="4914720" cy="1828440"/>
        </p:xfrm>
        <a:graphic>
          <a:graphicData uri="http://schemas.openxmlformats.org/drawingml/2006/table">
            <a:tbl>
              <a:tblPr/>
              <a:tblGrid>
                <a:gridCol w="1638000"/>
                <a:gridCol w="1638000"/>
                <a:gridCol w="1638720"/>
              </a:tblGrid>
              <a:tr h="4572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Euphemia"/>
                        </a:rPr>
                        <a:t>Class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14843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Euphemia"/>
                        </a:rPr>
                        <a:t>Group 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14843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Euphemia"/>
                        </a:rPr>
                        <a:t>Group 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14843"/>
                    </a:solidFill>
                  </a:tcPr>
                </a:tc>
              </a:tr>
              <a:tr h="4572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Class 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82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fce"/>
                    </a:solidFill>
                  </a:tcPr>
                </a:tc>
              </a:tr>
              <a:tr h="4572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Class 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76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88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4572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Class 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84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fce"/>
                    </a:solidFill>
                  </a:tcPr>
                </a:tc>
              </a:tr>
            </a:tbl>
          </a:graphicData>
        </a:graphic>
      </p:graphicFrame>
    </p:spTree>
  </p:cSld>
  <p:transition spd="med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Title and Content Layout with SmartArt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grpSp>
        <p:nvGrpSpPr>
          <p:cNvPr id="481" name="Group 2"/>
          <p:cNvGrpSpPr/>
          <p:nvPr/>
        </p:nvGrpSpPr>
        <p:grpSpPr>
          <a:xfrm>
            <a:off x="1110240" y="1646640"/>
            <a:ext cx="9970920" cy="4478760"/>
            <a:chOff x="1110240" y="1646640"/>
            <a:chExt cx="9970920" cy="4478760"/>
          </a:xfrm>
        </p:grpSpPr>
        <p:sp>
          <p:nvSpPr>
            <p:cNvPr id="482" name="CustomShape 3"/>
            <p:cNvSpPr/>
            <p:nvPr/>
          </p:nvSpPr>
          <p:spPr>
            <a:xfrm>
              <a:off x="1924200" y="205380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83" name="CustomShape 4"/>
            <p:cNvSpPr/>
            <p:nvPr/>
          </p:nvSpPr>
          <p:spPr>
            <a:xfrm>
              <a:off x="1924200" y="307188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84" name="CustomShape 5"/>
            <p:cNvSpPr/>
            <p:nvPr/>
          </p:nvSpPr>
          <p:spPr>
            <a:xfrm>
              <a:off x="1924200" y="408960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85" name="CustomShape 6"/>
            <p:cNvSpPr/>
            <p:nvPr/>
          </p:nvSpPr>
          <p:spPr>
            <a:xfrm>
              <a:off x="1924200" y="510768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86" name="CustomShape 7"/>
            <p:cNvSpPr/>
            <p:nvPr/>
          </p:nvSpPr>
          <p:spPr>
            <a:xfrm>
              <a:off x="1110240" y="1646640"/>
              <a:ext cx="1017000" cy="10170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100000"/>
                    <a:satMod val="137000"/>
                  </a:schemeClr>
                </a:gs>
                <a:gs pos="71000">
                  <a:schemeClr val="accent1">
                    <a:hueOff val="0"/>
                    <a:satOff val="0"/>
                    <a:lumOff val="0"/>
                    <a:alphaOff val="0"/>
                    <a:shade val="98000"/>
                    <a:satMod val="137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75000"/>
                    <a:satMod val="137000"/>
                  </a:schemeClr>
                </a:gs>
              </a:gsLst>
              <a:lin ang="0"/>
            </a:gradFill>
            <a:ln>
              <a:noFill/>
            </a:ln>
            <a:effectLst>
              <a:outerShdw blurRad="39000" dir="5400000" dist="254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Euphemia"/>
                </a:rPr>
                <a:t>Step 1 Title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487" name="CustomShape 8"/>
            <p:cNvSpPr/>
            <p:nvPr/>
          </p:nvSpPr>
          <p:spPr>
            <a:xfrm>
              <a:off x="4467960" y="205380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88" name="CustomShape 9"/>
            <p:cNvSpPr/>
            <p:nvPr/>
          </p:nvSpPr>
          <p:spPr>
            <a:xfrm>
              <a:off x="4467960" y="307188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89" name="CustomShape 10"/>
            <p:cNvSpPr/>
            <p:nvPr/>
          </p:nvSpPr>
          <p:spPr>
            <a:xfrm>
              <a:off x="4467960" y="408960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90" name="CustomShape 11"/>
            <p:cNvSpPr/>
            <p:nvPr/>
          </p:nvSpPr>
          <p:spPr>
            <a:xfrm>
              <a:off x="3654000" y="1646640"/>
              <a:ext cx="1017000" cy="10170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100000"/>
                    <a:satMod val="137000"/>
                  </a:schemeClr>
                </a:gs>
                <a:gs pos="71000">
                  <a:schemeClr val="accent1">
                    <a:hueOff val="0"/>
                    <a:satOff val="0"/>
                    <a:lumOff val="0"/>
                    <a:alphaOff val="0"/>
                    <a:shade val="98000"/>
                    <a:satMod val="137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75000"/>
                    <a:satMod val="137000"/>
                  </a:schemeClr>
                </a:gs>
              </a:gsLst>
              <a:lin ang="0"/>
            </a:gradFill>
            <a:ln>
              <a:noFill/>
            </a:ln>
            <a:effectLst>
              <a:outerShdw blurRad="39000" dir="5400000" dist="254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Euphemia"/>
                </a:rPr>
                <a:t>Step 2 Title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491" name="CustomShape 12"/>
            <p:cNvSpPr/>
            <p:nvPr/>
          </p:nvSpPr>
          <p:spPr>
            <a:xfrm>
              <a:off x="7011720" y="205380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92" name="CustomShape 13"/>
            <p:cNvSpPr/>
            <p:nvPr/>
          </p:nvSpPr>
          <p:spPr>
            <a:xfrm>
              <a:off x="7011720" y="307188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93" name="CustomShape 14"/>
            <p:cNvSpPr/>
            <p:nvPr/>
          </p:nvSpPr>
          <p:spPr>
            <a:xfrm>
              <a:off x="6197760" y="1646640"/>
              <a:ext cx="1017000" cy="10170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100000"/>
                    <a:satMod val="137000"/>
                  </a:schemeClr>
                </a:gs>
                <a:gs pos="71000">
                  <a:schemeClr val="accent1">
                    <a:hueOff val="0"/>
                    <a:satOff val="0"/>
                    <a:lumOff val="0"/>
                    <a:alphaOff val="0"/>
                    <a:shade val="98000"/>
                    <a:satMod val="137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75000"/>
                    <a:satMod val="137000"/>
                  </a:schemeClr>
                </a:gs>
              </a:gsLst>
              <a:lin ang="0"/>
            </a:gradFill>
            <a:ln>
              <a:noFill/>
            </a:ln>
            <a:effectLst>
              <a:outerShdw blurRad="39000" dir="5400000" dist="254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Euphemia"/>
                </a:rPr>
                <a:t>Step 3 Title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494" name="CustomShape 15"/>
            <p:cNvSpPr/>
            <p:nvPr/>
          </p:nvSpPr>
          <p:spPr>
            <a:xfrm>
              <a:off x="9555480" y="205380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95" name="CustomShape 16"/>
            <p:cNvSpPr/>
            <p:nvPr/>
          </p:nvSpPr>
          <p:spPr>
            <a:xfrm>
              <a:off x="9555480" y="3071880"/>
              <a:ext cx="1525680" cy="101772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44080" rIns="128160" tIns="128160" bIns="128160" anchor="ctr"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b="0" lang="en-US" sz="1800" spc="-1" strike="noStrike">
                  <a:solidFill>
                    <a:srgbClr val="514843"/>
                  </a:solidFill>
                  <a:latin typeface="Euphemia"/>
                </a:rPr>
                <a:t>Task description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96" name="CustomShape 17"/>
            <p:cNvSpPr/>
            <p:nvPr/>
          </p:nvSpPr>
          <p:spPr>
            <a:xfrm>
              <a:off x="8741520" y="1646640"/>
              <a:ext cx="1017000" cy="10170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100000"/>
                    <a:satMod val="137000"/>
                  </a:schemeClr>
                </a:gs>
                <a:gs pos="71000">
                  <a:schemeClr val="accent1">
                    <a:hueOff val="0"/>
                    <a:satOff val="0"/>
                    <a:lumOff val="0"/>
                    <a:alphaOff val="0"/>
                    <a:shade val="98000"/>
                    <a:satMod val="137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75000"/>
                    <a:satMod val="137000"/>
                  </a:schemeClr>
                </a:gs>
              </a:gsLst>
              <a:lin ang="0"/>
            </a:gradFill>
            <a:ln>
              <a:noFill/>
            </a:ln>
            <a:effectLst>
              <a:outerShdw blurRad="39000" dir="5400000" dist="254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Euphemia"/>
                </a:rPr>
                <a:t>Step 4 Title</a:t>
              </a:r>
              <a:endParaRPr b="0" lang="en-US" sz="2100" spc="-1" strike="noStrike">
                <a:latin typeface="Arial"/>
              </a:endParaRPr>
            </a:p>
          </p:txBody>
        </p:sp>
      </p:grpSp>
      <p:grpSp>
        <p:nvGrpSpPr>
          <p:cNvPr id="497" name="Group 1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ransition spd="med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514843"/>
                </a:solidFill>
                <a:latin typeface="Plantagenet Cherokee"/>
              </a:rPr>
              <a:t>Picture with Caption Layout</a:t>
            </a:r>
            <a:endParaRPr b="0" lang="en-US" sz="32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99" name="TextShape 2"/>
          <p:cNvSpPr txBox="1"/>
          <p:nvPr/>
        </p:nvSpPr>
        <p:spPr>
          <a:xfrm>
            <a:off x="1104840" y="1600200"/>
            <a:ext cx="3396600" cy="457164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514843"/>
                </a:solidFill>
                <a:latin typeface="Euphemia"/>
              </a:rPr>
              <a:t>Caption</a:t>
            </a:r>
            <a:endParaRPr b="0" lang="en-US" sz="1800" spc="-1" strike="noStrike">
              <a:solidFill>
                <a:srgbClr val="514843"/>
              </a:solidFill>
              <a:latin typeface="Euphemia"/>
            </a:endParaRPr>
          </a:p>
        </p:txBody>
      </p:sp>
      <p:pic>
        <p:nvPicPr>
          <p:cNvPr id="500" name="Picture Placeholder 4" descr=""/>
          <p:cNvPicPr/>
          <p:nvPr/>
        </p:nvPicPr>
        <p:blipFill>
          <a:blip r:embed="rId1"/>
          <a:srcRect l="3154" t="0" r="3154" b="0"/>
          <a:stretch/>
        </p:blipFill>
        <p:spPr>
          <a:xfrm>
            <a:off x="4654800" y="1600200"/>
            <a:ext cx="6430680" cy="4571640"/>
          </a:xfrm>
          <a:prstGeom prst="rect">
            <a:avLst/>
          </a:prstGeom>
          <a:ln w="12600">
            <a:solidFill>
              <a:schemeClr val="tx1"/>
            </a:solidFill>
            <a:miter/>
          </a:ln>
        </p:spPr>
      </p:pic>
    </p:spTree>
  </p:cSld>
  <p:transition spd="med"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1104840" y="2292120"/>
            <a:ext cx="10096200" cy="22194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514843"/>
                </a:solidFill>
                <a:latin typeface="Plantagenet Cherokee"/>
              </a:rPr>
              <a:t>Add a Slide Title - 1</a:t>
            </a:r>
            <a:endParaRPr b="0" lang="en-US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1104840" y="4511880"/>
            <a:ext cx="10096200" cy="9550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1104840" y="2971800"/>
            <a:ext cx="10070640" cy="168372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4400" spc="-1" strike="noStrike" cap="all">
                <a:solidFill>
                  <a:srgbClr val="ffffff"/>
                </a:solidFill>
                <a:latin typeface="Plantagenet Cherokee"/>
              </a:rPr>
              <a:t>Add a Slide Title - 2</a:t>
            </a:r>
            <a:endParaRPr b="0" lang="en-US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1104840" y="4655880"/>
            <a:ext cx="10070640" cy="5094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1104840" y="76320"/>
            <a:ext cx="9980280" cy="109656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514843"/>
                </a:solidFill>
                <a:latin typeface="Plantagenet Cherokee"/>
              </a:rPr>
              <a:t>Add a Slide Title - 3</a:t>
            </a:r>
            <a:endParaRPr b="0" lang="en-US" sz="2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1104840" y="1600200"/>
            <a:ext cx="4919040" cy="82368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1104840" y="2424240"/>
            <a:ext cx="4919040" cy="37476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8" name="TextShape 4"/>
          <p:cNvSpPr txBox="1"/>
          <p:nvPr/>
        </p:nvSpPr>
        <p:spPr>
          <a:xfrm>
            <a:off x="6166080" y="1600200"/>
            <a:ext cx="4919040" cy="82368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9" name="TextShape 5"/>
          <p:cNvSpPr txBox="1"/>
          <p:nvPr/>
        </p:nvSpPr>
        <p:spPr>
          <a:xfrm>
            <a:off x="6166080" y="2424240"/>
            <a:ext cx="4919040" cy="37476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endParaRPr b="0" lang="en-US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LibreOfficeDev/6.0.0.0.alpha0$Linux_X86_64 LibreOffice_project/f0910cb9d64e4ad4d152f304e94580cf54407edd</Application>
  <Words>176</Words>
  <Paragraphs>49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2017-10-12T12:13:09Z</dcterms:created>
  <dc:creator/>
  <dc:description/>
  <dc:language>en-US</dc:language>
  <cp:lastModifiedBy/>
  <dcterms:modified xsi:type="dcterms:W3CDTF">2016-08-01T20:57:30Z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ampaignTags">
    <vt:lpwstr/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HiddenSlides">
    <vt:i4>0</vt:i4>
  </property>
  <property fmtid="{D5CDD505-2E9C-101B-9397-08002B2CF9AE}" pid="7" name="HyperlinksChanged">
    <vt:bool>0</vt:bool>
  </property>
  <property fmtid="{D5CDD505-2E9C-101B-9397-08002B2CF9AE}" pid="8" name="InternalTags">
    <vt:lpwstr/>
  </property>
  <property fmtid="{D5CDD505-2E9C-101B-9397-08002B2CF9AE}" pid="9" name="LinksUpToDate">
    <vt:bool>0</vt:bool>
  </property>
  <property fmtid="{D5CDD505-2E9C-101B-9397-08002B2CF9AE}" pid="10" name="LocalizationTags">
    <vt:lpwstr/>
  </property>
  <property fmtid="{D5CDD505-2E9C-101B-9397-08002B2CF9AE}" pid="11" name="MMClips">
    <vt:i4>0</vt:i4>
  </property>
  <property fmtid="{D5CDD505-2E9C-101B-9397-08002B2CF9AE}" pid="12" name="Notes">
    <vt:i4>1</vt:i4>
  </property>
  <property fmtid="{D5CDD505-2E9C-101B-9397-08002B2CF9AE}" pid="13" name="PresentationFormat">
    <vt:lpwstr>Widescreen</vt:lpwstr>
  </property>
  <property fmtid="{D5CDD505-2E9C-101B-9397-08002B2CF9AE}" pid="14" name="ScaleCrop">
    <vt:bool>0</vt:bool>
  </property>
  <property fmtid="{D5CDD505-2E9C-101B-9397-08002B2CF9AE}" pid="15" name="ScenarioTags">
    <vt:lpwstr/>
  </property>
  <property fmtid="{D5CDD505-2E9C-101B-9397-08002B2CF9AE}" pid="16" name="ShareDoc">
    <vt:bool>0</vt:bool>
  </property>
  <property fmtid="{D5CDD505-2E9C-101B-9397-08002B2CF9AE}" pid="17" name="Slides">
    <vt:i4>12</vt:i4>
  </property>
</Properties>
</file>