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4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5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2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5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0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A3C2-050F-4A2D-8AAC-EE50B50827C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13E3-2409-40CB-B333-E315BF813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d 3"/>
          <p:cNvSpPr/>
          <p:nvPr/>
        </p:nvSpPr>
        <p:spPr>
          <a:xfrm>
            <a:off x="1763688" y="1340768"/>
            <a:ext cx="2736304" cy="21602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962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1</cp:revision>
  <dcterms:created xsi:type="dcterms:W3CDTF">2017-09-19T06:38:14Z</dcterms:created>
  <dcterms:modified xsi:type="dcterms:W3CDTF">2017-09-19T06:39:26Z</dcterms:modified>
</cp:coreProperties>
</file>