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hu-HU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hu-H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D16D393-D723-43A5-A4E9-E271B9E8B2A0}" type="datetime">
              <a:rPr b="0" lang="hu-HU" sz="1200" spc="-1" strike="noStrike">
                <a:solidFill>
                  <a:srgbClr val="8b8b8b"/>
                </a:solidFill>
                <a:latin typeface="Calibri"/>
              </a:rPr>
              <a:t>2017. 8. 14.</a:t>
            </a:fld>
            <a:endParaRPr b="0" lang="hu-H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hu-H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8B83143-D8A2-4830-98DB-59FA06147A19}" type="slidenum">
              <a:rPr b="0" lang="hu-H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u-H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2412000" y="2027520"/>
            <a:ext cx="3339360" cy="1563480"/>
          </a:xfrm>
          <a:prstGeom prst="rightArrow">
            <a:avLst>
              <a:gd name="adj1" fmla="val 50000"/>
              <a:gd name="adj2" fmla="val 50000"/>
            </a:avLst>
          </a:prstGeom>
          <a:ln/>
          <a:effectLst>
            <a:outerShdw algn="ctr" blurRad="50800" dir="2700000" dist="254000" rotWithShape="0">
              <a:schemeClr val="accent2">
                <a:alpha val="7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LibreOfficeDev/6.0.0.0.alpha0$Windows_x86 LibreOffice_project/f70e978f4bf223d7edbb4c3a981f46938a3b3ed1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2017-08-14T03:48:47Z</dcterms:created>
  <dc:creator>Windows User</dc:creator>
  <dc:description/>
  <dc:language>hu-HU</dc:language>
  <cp:lastModifiedBy/>
  <dcterms:modified xsi:type="dcterms:W3CDTF">2017-08-14T05:50:15Z</dcterms:modified>
  <cp:revision>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