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DC9D2-D416-4AEF-B3E2-EA8B83665B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5B7B6D-CF5F-41F2-B46A-8EA1D8FF2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8E521-A079-4602-A2E0-3DBE2764E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130D-A9EC-44DC-BAA4-C12DC8EE2E40}" type="datetimeFigureOut">
              <a:rPr lang="hu-HU" smtClean="0"/>
              <a:t>2017.08.14.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96941-CBD7-438C-B425-7C23E6D9E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E9EAE-9372-4D8C-9D09-620CA1440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59CB-51B5-4961-982E-8182A03B3F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0622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07CC4-93D8-423A-9DB7-B72B6F8C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C9368D-2C5E-4D26-9597-4CB52D8154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4A724-4D20-40B3-8CD9-D2E63F78F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130D-A9EC-44DC-BAA4-C12DC8EE2E40}" type="datetimeFigureOut">
              <a:rPr lang="hu-HU" smtClean="0"/>
              <a:t>2017.08.14.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2BE92-74CB-4D23-BE05-FED3B0059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82AD6-A329-4FAE-AC89-864F83A5A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59CB-51B5-4961-982E-8182A03B3F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5807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20F3BF-4AB1-4712-8A72-500C0B5B1B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65D5D8-C1B0-4744-AD61-FF41F1C446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49A69-2DF6-4CE0-9055-F4B7D8E12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130D-A9EC-44DC-BAA4-C12DC8EE2E40}" type="datetimeFigureOut">
              <a:rPr lang="hu-HU" smtClean="0"/>
              <a:t>2017.08.14.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65388-F93E-408D-AB85-A52730621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5316D-FE85-401E-BEBD-3AD9942E7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59CB-51B5-4961-982E-8182A03B3F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126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29055-261D-4630-B6AF-436B58DF2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330B3-91F7-425A-8AE4-E98882FAC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35398-9BE5-407F-8295-419782212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130D-A9EC-44DC-BAA4-C12DC8EE2E40}" type="datetimeFigureOut">
              <a:rPr lang="hu-HU" smtClean="0"/>
              <a:t>2017.08.14.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D8B88-5197-44E8-BA58-7569AF5D3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C4E9D-6D50-417D-B958-05E5C5AF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59CB-51B5-4961-982E-8182A03B3F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861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C44E0-6435-464F-9C09-A475B942B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83BA93-6E96-494E-989C-FED94CD7E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E085F-8E08-4BBC-BA79-9381C0F30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130D-A9EC-44DC-BAA4-C12DC8EE2E40}" type="datetimeFigureOut">
              <a:rPr lang="hu-HU" smtClean="0"/>
              <a:t>2017.08.14.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6F4DE-22A0-4564-9B3A-1D860C499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64F10-2E31-494B-818C-0862952FF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59CB-51B5-4961-982E-8182A03B3F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885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DB068-AA6A-425F-81CE-31866A529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7CB4A-748D-4EE0-97DE-2E8F249348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4B1049-1EB3-454C-805C-6CE80A3085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E381A-0F47-43C6-942C-A4826DB63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130D-A9EC-44DC-BAA4-C12DC8EE2E40}" type="datetimeFigureOut">
              <a:rPr lang="hu-HU" smtClean="0"/>
              <a:t>2017.08.14.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234C81-90B0-47D1-970D-A73A46CA7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C0220-D442-47E9-B142-316187B7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59CB-51B5-4961-982E-8182A03B3F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957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481FB-B919-4703-84CE-D20E2DD8B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F777E-5B64-4653-8A46-38ACED68E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FD2B20-6405-4E25-AEC1-E1B275F55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EC488B-DE31-48EA-B2E7-7E94F3076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E54A72-F85C-4B83-B82E-7FC0C48E73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99CD86-F260-46F8-B196-2B34995BF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130D-A9EC-44DC-BAA4-C12DC8EE2E40}" type="datetimeFigureOut">
              <a:rPr lang="hu-HU" smtClean="0"/>
              <a:t>2017.08.14.</a:t>
            </a:fld>
            <a:endParaRPr lang="hu-H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D257C5-FEB3-4C76-9C06-009232C29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44285F-AAA1-4122-87AA-83CD7F257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59CB-51B5-4961-982E-8182A03B3F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354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6736A-16DE-43AB-8CF9-541F062E7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EA7C41-9929-4E52-9C16-B4BC9D0FA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130D-A9EC-44DC-BAA4-C12DC8EE2E40}" type="datetimeFigureOut">
              <a:rPr lang="hu-HU" smtClean="0"/>
              <a:t>2017.08.14.</a:t>
            </a:fld>
            <a:endParaRPr lang="hu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52E7-9FF8-4215-B020-D97C9B008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AC0ACD-F0D3-4461-BB4E-FC204333B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59CB-51B5-4961-982E-8182A03B3F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3585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3D1558-18B6-4646-8343-F88A88EDA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130D-A9EC-44DC-BAA4-C12DC8EE2E40}" type="datetimeFigureOut">
              <a:rPr lang="hu-HU" smtClean="0"/>
              <a:t>2017.08.14.</a:t>
            </a:fld>
            <a:endParaRPr lang="hu-H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3C53AD-4125-428E-AF00-5E5AB0941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438967-5BAC-4DF5-B048-C420C639B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59CB-51B5-4961-982E-8182A03B3F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866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6432F-84AC-47CF-914D-3052CE07F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762EF-14CA-41A9-A756-43916EFB4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887AA5-A438-40A2-8180-EEB08D9E5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78663-5A4E-4E99-9DB8-E4998FD95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130D-A9EC-44DC-BAA4-C12DC8EE2E40}" type="datetimeFigureOut">
              <a:rPr lang="hu-HU" smtClean="0"/>
              <a:t>2017.08.14.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9298CE-2BE1-4DBA-B74F-B094C8134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5358C-39EB-45E6-A3C1-64512C61C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59CB-51B5-4961-982E-8182A03B3F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8515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0411D-672E-4F00-9968-3364041A1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761BD1-F2E5-4D08-ADF9-2CFF180F9A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C7645C-210B-4010-9500-F8C24C3E7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46BDF2-149F-4C2E-83B6-6A8271C50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130D-A9EC-44DC-BAA4-C12DC8EE2E40}" type="datetimeFigureOut">
              <a:rPr lang="hu-HU" smtClean="0"/>
              <a:t>2017.08.14.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421813-2F9F-4F93-8EBE-8E648463E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CFCFC8-B0CE-4022-B0ED-F1FBA8BF5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59CB-51B5-4961-982E-8182A03B3F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237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2F57A5-EA40-4D0C-905A-E9006BE50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5E63BC-442E-46C8-83BF-65820B7D9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9316E-F405-4EEB-A17C-99A3915E86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2130D-A9EC-44DC-BAA4-C12DC8EE2E40}" type="datetimeFigureOut">
              <a:rPr lang="hu-HU" smtClean="0"/>
              <a:t>2017.08.14.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B11B4B-6A86-4916-BC10-180AE6763E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8540B-9855-45E1-971F-B52D1D980C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E59CB-51B5-4961-982E-8182A03B3F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367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Right 3">
            <a:extLst>
              <a:ext uri="{FF2B5EF4-FFF2-40B4-BE49-F238E27FC236}">
                <a16:creationId xmlns:a16="http://schemas.microsoft.com/office/drawing/2014/main" id="{6D9DD845-1913-4B51-B5E6-5474E1E3FAE9}"/>
              </a:ext>
            </a:extLst>
          </p:cNvPr>
          <p:cNvSpPr/>
          <p:nvPr/>
        </p:nvSpPr>
        <p:spPr>
          <a:xfrm>
            <a:off x="2411896" y="2027583"/>
            <a:ext cx="3339547" cy="1563756"/>
          </a:xfrm>
          <a:prstGeom prst="rightArrow">
            <a:avLst/>
          </a:prstGeom>
          <a:effectLst>
            <a:outerShdw blurRad="50800" dist="254000" dir="2700000" algn="ctr" rotWithShape="0">
              <a:schemeClr val="accent2">
                <a:alpha val="7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9711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2017-08-14T03:48:47Z</dcterms:created>
  <dcterms:modified xsi:type="dcterms:W3CDTF">2017-08-14T03:49:41Z</dcterms:modified>
</cp:coreProperties>
</file>