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0469AC29-B7E5-4B44-91E5-5E5E523D1601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048000" y="1728000"/>
            <a:ext cx="1152000" cy="1008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  <a:effectLst>
            <a:outerShdw dist="179718" dir="2700000">
              <a:srgbClr val="ed1c24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2" name="TextShape 2"/>
          <p:cNvSpPr txBox="1"/>
          <p:nvPr/>
        </p:nvSpPr>
        <p:spPr>
          <a:xfrm>
            <a:off x="1440000" y="1656000"/>
            <a:ext cx="2808000" cy="1368000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 lIns="90000" rIns="90000" tIns="45000" bIns="45000"/>
          <a:p>
            <a:r>
              <a:rPr b="0" lang="hu-HU" sz="1800" spc="-1" strike="noStrike">
                <a:latin typeface="Arial"/>
              </a:rPr>
              <a:t>Text</a:t>
            </a:r>
            <a:endParaRPr b="0" lang="hu-HU" sz="18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LibreOfficeDev/6.0.0.0.alpha0$Windows_x86 LibreOffice_project/f70e978f4bf223d7edbb4c3a981f46938a3b3ed1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2017-08-14T05:36:07Z</dcterms:created>
  <dc:creator/>
  <dc:description/>
  <dc:language>hu-HU</dc:language>
  <cp:lastModifiedBy/>
  <dcterms:modified xsi:type="dcterms:W3CDTF">2017-08-14T05:38:37Z</dcterms:modified>
  <cp:revision>1</cp:revision>
  <dc:subject/>
  <dc:title/>
</cp:coreProperties>
</file>