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_rels/presentation.xml.rels" ContentType="application/vnd.openxmlformats-package.relationships+xml"/>
  <Override PartName="/ppt/media/image4.png" ContentType="image/png"/>
  <Override PartName="/ppt/media/image3.png" ContentType="image/png"/>
  <Override PartName="/ppt/media/image2.wmf" ContentType="image/x-wmf"/>
  <Override PartName="/ppt/media/image1.wmf" ContentType="image/x-wmf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12188825" cy="6858000"/>
  <p:notesSz cx="7315200" cy="96012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  <a:endParaRPr b="0" lang="de-D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&lt;header&gt;</a:t>
            </a:r>
            <a:endParaRPr b="0" lang="de-DE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de-DE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de-DE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B07896A7-1EE1-41DC-A33A-746C5975ED1F}" type="slidenum">
              <a:rPr b="0"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de-DE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0" y="0"/>
            <a:ext cx="6857640" cy="424080"/>
          </a:xfrm>
          <a:prstGeom prst="rect">
            <a:avLst/>
          </a:prstGeom>
          <a:noFill/>
          <a:ln w="9360">
            <a:noFill/>
          </a:ln>
        </p:spPr>
        <p:txBody>
          <a:bodyPr rIns="92520" tIns="228600" anchorCtr="1"/>
          <a:p>
            <a:pPr algn="ctr">
              <a:lnSpc>
                <a:spcPct val="100000"/>
              </a:lnSpc>
            </a:pPr>
            <a:r>
              <a:rPr b="0" lang="de-DE" sz="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  <a:ea typeface="ＭＳ Ｐゴシック"/>
              </a:rPr>
              <a:t>Presentation Title</a:t>
            </a:r>
            <a:endParaRPr b="0" lang="de-DE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86520" y="3617640"/>
            <a:ext cx="5484960" cy="4996080"/>
          </a:xfrm>
          <a:prstGeom prst="rect">
            <a:avLst/>
          </a:prstGeom>
        </p:spPr>
        <p:txBody>
          <a:bodyPr lIns="92520" rIns="92520" tIns="46080" bIns="46080"/>
          <a:p>
            <a:endParaRPr b="0" lang="de-D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TextShape 3"/>
          <p:cNvSpPr txBox="1"/>
          <p:nvPr/>
        </p:nvSpPr>
        <p:spPr>
          <a:xfrm>
            <a:off x="0" y="9003600"/>
            <a:ext cx="460080" cy="23040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fld id="{2545879C-B742-425E-88DE-7D2DFEE6836D}" type="slidenum">
              <a:rPr b="0" lang="de-DE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  <a:ea typeface="ＭＳ Ｐゴシック"/>
              </a:rPr>
              <a:t>&lt;number&gt;</a:t>
            </a:fld>
            <a:endParaRPr b="0" lang="de-DE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8" name="TextShape 4"/>
          <p:cNvSpPr txBox="1"/>
          <p:nvPr/>
        </p:nvSpPr>
        <p:spPr>
          <a:xfrm>
            <a:off x="468720" y="9003600"/>
            <a:ext cx="2933280" cy="2379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de-DE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  <a:ea typeface="ＭＳ Ｐゴシック"/>
              </a:rPr>
              <a:t>Your Initials, Presentation Title, Month Year</a:t>
            </a:r>
            <a:endParaRPr b="0" lang="de-DE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608720" y="279000"/>
            <a:ext cx="7070040" cy="215856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532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614480" y="4441320"/>
            <a:ext cx="6964560" cy="543600"/>
          </a:xfrm>
          <a:prstGeom prst="rect">
            <a:avLst/>
          </a:prstGeom>
        </p:spPr>
        <p:txBody>
          <a:bodyPr lIns="0" rIns="0" tIns="0" bIns="0"/>
          <a:p>
            <a:endParaRPr b="0" lang="de-DE" sz="38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14480" y="5037120"/>
            <a:ext cx="6964560" cy="543600"/>
          </a:xfrm>
          <a:prstGeom prst="rect">
            <a:avLst/>
          </a:prstGeom>
        </p:spPr>
        <p:txBody>
          <a:bodyPr lIns="0" rIns="0" tIns="0" bIns="0"/>
          <a:p>
            <a:endParaRPr b="0" lang="de-DE" sz="38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608720" y="279000"/>
            <a:ext cx="7070040" cy="215856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532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614480" y="4441320"/>
            <a:ext cx="3398400" cy="543600"/>
          </a:xfrm>
          <a:prstGeom prst="rect">
            <a:avLst/>
          </a:prstGeom>
        </p:spPr>
        <p:txBody>
          <a:bodyPr lIns="0" rIns="0" tIns="0" bIns="0"/>
          <a:p>
            <a:endParaRPr b="0" lang="de-DE" sz="38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8183160" y="4441320"/>
            <a:ext cx="3398400" cy="543600"/>
          </a:xfrm>
          <a:prstGeom prst="rect">
            <a:avLst/>
          </a:prstGeom>
        </p:spPr>
        <p:txBody>
          <a:bodyPr lIns="0" rIns="0" tIns="0" bIns="0"/>
          <a:p>
            <a:endParaRPr b="0" lang="de-DE" sz="38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8183160" y="5037120"/>
            <a:ext cx="3398400" cy="543600"/>
          </a:xfrm>
          <a:prstGeom prst="rect">
            <a:avLst/>
          </a:prstGeom>
        </p:spPr>
        <p:txBody>
          <a:bodyPr lIns="0" rIns="0" tIns="0" bIns="0"/>
          <a:p>
            <a:endParaRPr b="0" lang="de-DE" sz="38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614480" y="5037120"/>
            <a:ext cx="3398400" cy="543600"/>
          </a:xfrm>
          <a:prstGeom prst="rect">
            <a:avLst/>
          </a:prstGeom>
        </p:spPr>
        <p:txBody>
          <a:bodyPr lIns="0" rIns="0" tIns="0" bIns="0"/>
          <a:p>
            <a:endParaRPr b="0" lang="de-DE" sz="38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608720" y="279000"/>
            <a:ext cx="7070040" cy="215856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532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614480" y="4441320"/>
            <a:ext cx="6964560" cy="1140120"/>
          </a:xfrm>
          <a:prstGeom prst="rect">
            <a:avLst/>
          </a:prstGeom>
        </p:spPr>
        <p:txBody>
          <a:bodyPr lIns="0" rIns="0" tIns="0" bIns="0"/>
          <a:p>
            <a:endParaRPr b="0" lang="de-DE" sz="38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614480" y="4441320"/>
            <a:ext cx="6964560" cy="1140120"/>
          </a:xfrm>
          <a:prstGeom prst="rect">
            <a:avLst/>
          </a:prstGeom>
        </p:spPr>
        <p:txBody>
          <a:bodyPr lIns="0" rIns="0" tIns="0" bIns="0"/>
          <a:p>
            <a:endParaRPr b="0" lang="de-DE" sz="38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8" name="" descr=""/>
          <p:cNvPicPr/>
          <p:nvPr/>
        </p:nvPicPr>
        <p:blipFill>
          <a:blip r:embed="rId2"/>
          <a:stretch/>
        </p:blipFill>
        <p:spPr>
          <a:xfrm>
            <a:off x="7382160" y="4440960"/>
            <a:ext cx="1428840" cy="1140120"/>
          </a:xfrm>
          <a:prstGeom prst="rect">
            <a:avLst/>
          </a:prstGeom>
          <a:ln>
            <a:noFill/>
          </a:ln>
        </p:spPr>
      </p:pic>
      <p:pic>
        <p:nvPicPr>
          <p:cNvPr id="39" name="" descr=""/>
          <p:cNvPicPr/>
          <p:nvPr/>
        </p:nvPicPr>
        <p:blipFill>
          <a:blip r:embed="rId3"/>
          <a:stretch/>
        </p:blipFill>
        <p:spPr>
          <a:xfrm>
            <a:off x="7382160" y="4440960"/>
            <a:ext cx="1428840" cy="11401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608720" y="279000"/>
            <a:ext cx="7070040" cy="215856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532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614480" y="4441320"/>
            <a:ext cx="6964560" cy="1140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608720" y="279000"/>
            <a:ext cx="7070040" cy="215856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532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614480" y="4441320"/>
            <a:ext cx="6964560" cy="1140120"/>
          </a:xfrm>
          <a:prstGeom prst="rect">
            <a:avLst/>
          </a:prstGeom>
        </p:spPr>
        <p:txBody>
          <a:bodyPr lIns="0" rIns="0" tIns="0" bIns="0"/>
          <a:p>
            <a:endParaRPr b="0" lang="de-DE" sz="38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608720" y="279000"/>
            <a:ext cx="7070040" cy="215856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532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614480" y="4441320"/>
            <a:ext cx="3398400" cy="1140120"/>
          </a:xfrm>
          <a:prstGeom prst="rect">
            <a:avLst/>
          </a:prstGeom>
        </p:spPr>
        <p:txBody>
          <a:bodyPr lIns="0" rIns="0" tIns="0" bIns="0"/>
          <a:p>
            <a:endParaRPr b="0" lang="de-DE" sz="38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8183160" y="4441320"/>
            <a:ext cx="3398400" cy="1140120"/>
          </a:xfrm>
          <a:prstGeom prst="rect">
            <a:avLst/>
          </a:prstGeom>
        </p:spPr>
        <p:txBody>
          <a:bodyPr lIns="0" rIns="0" tIns="0" bIns="0"/>
          <a:p>
            <a:endParaRPr b="0" lang="de-DE" sz="38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608720" y="279000"/>
            <a:ext cx="7070040" cy="215856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532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608720" y="279000"/>
            <a:ext cx="7070040" cy="10006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608720" y="279000"/>
            <a:ext cx="7070040" cy="215856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532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614480" y="4441320"/>
            <a:ext cx="3398400" cy="543600"/>
          </a:xfrm>
          <a:prstGeom prst="rect">
            <a:avLst/>
          </a:prstGeom>
        </p:spPr>
        <p:txBody>
          <a:bodyPr lIns="0" rIns="0" tIns="0" bIns="0"/>
          <a:p>
            <a:endParaRPr b="0" lang="de-DE" sz="38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14480" y="5037120"/>
            <a:ext cx="3398400" cy="543600"/>
          </a:xfrm>
          <a:prstGeom prst="rect">
            <a:avLst/>
          </a:prstGeom>
        </p:spPr>
        <p:txBody>
          <a:bodyPr lIns="0" rIns="0" tIns="0" bIns="0"/>
          <a:p>
            <a:endParaRPr b="0" lang="de-DE" sz="38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8183160" y="4441320"/>
            <a:ext cx="3398400" cy="1140120"/>
          </a:xfrm>
          <a:prstGeom prst="rect">
            <a:avLst/>
          </a:prstGeom>
        </p:spPr>
        <p:txBody>
          <a:bodyPr lIns="0" rIns="0" tIns="0" bIns="0"/>
          <a:p>
            <a:endParaRPr b="0" lang="de-DE" sz="38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608720" y="279000"/>
            <a:ext cx="7070040" cy="215856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532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614480" y="4441320"/>
            <a:ext cx="3398400" cy="1140120"/>
          </a:xfrm>
          <a:prstGeom prst="rect">
            <a:avLst/>
          </a:prstGeom>
        </p:spPr>
        <p:txBody>
          <a:bodyPr lIns="0" rIns="0" tIns="0" bIns="0"/>
          <a:p>
            <a:endParaRPr b="0" lang="de-DE" sz="38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8183160" y="4441320"/>
            <a:ext cx="3398400" cy="543600"/>
          </a:xfrm>
          <a:prstGeom prst="rect">
            <a:avLst/>
          </a:prstGeom>
        </p:spPr>
        <p:txBody>
          <a:bodyPr lIns="0" rIns="0" tIns="0" bIns="0"/>
          <a:p>
            <a:endParaRPr b="0" lang="de-DE" sz="38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8183160" y="5037120"/>
            <a:ext cx="3398400" cy="543600"/>
          </a:xfrm>
          <a:prstGeom prst="rect">
            <a:avLst/>
          </a:prstGeom>
        </p:spPr>
        <p:txBody>
          <a:bodyPr lIns="0" rIns="0" tIns="0" bIns="0"/>
          <a:p>
            <a:endParaRPr b="0" lang="de-DE" sz="38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608720" y="279000"/>
            <a:ext cx="7070040" cy="215856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532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614480" y="4441320"/>
            <a:ext cx="3398400" cy="543600"/>
          </a:xfrm>
          <a:prstGeom prst="rect">
            <a:avLst/>
          </a:prstGeom>
        </p:spPr>
        <p:txBody>
          <a:bodyPr lIns="0" rIns="0" tIns="0" bIns="0"/>
          <a:p>
            <a:endParaRPr b="0" lang="de-DE" sz="38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8183160" y="4441320"/>
            <a:ext cx="3398400" cy="543600"/>
          </a:xfrm>
          <a:prstGeom prst="rect">
            <a:avLst/>
          </a:prstGeom>
        </p:spPr>
        <p:txBody>
          <a:bodyPr lIns="0" rIns="0" tIns="0" bIns="0"/>
          <a:p>
            <a:endParaRPr b="0" lang="de-DE" sz="38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614480" y="5037120"/>
            <a:ext cx="6964560" cy="543600"/>
          </a:xfrm>
          <a:prstGeom prst="rect">
            <a:avLst/>
          </a:prstGeom>
        </p:spPr>
        <p:txBody>
          <a:bodyPr lIns="0" rIns="0" tIns="0" bIns="0"/>
          <a:p>
            <a:endParaRPr b="0" lang="de-DE" sz="38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wmf"/><Relationship Id="rId3" Type="http://schemas.openxmlformats.org/officeDocument/2006/relationships/image" Target="../media/image2.wmf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6" descr=""/>
          <p:cNvPicPr/>
          <p:nvPr/>
        </p:nvPicPr>
        <p:blipFill>
          <a:blip r:embed="rId2"/>
          <a:stretch/>
        </p:blipFill>
        <p:spPr>
          <a:xfrm>
            <a:off x="-2880" y="360"/>
            <a:ext cx="12192120" cy="6857640"/>
          </a:xfrm>
          <a:prstGeom prst="rect">
            <a:avLst/>
          </a:prstGeom>
          <a:ln>
            <a:noFill/>
          </a:ln>
        </p:spPr>
      </p:pic>
      <p:pic>
        <p:nvPicPr>
          <p:cNvPr id="1" name="Picture 2" descr=""/>
          <p:cNvPicPr/>
          <p:nvPr/>
        </p:nvPicPr>
        <p:blipFill>
          <a:blip r:embed="rId3"/>
          <a:stretch/>
        </p:blipFill>
        <p:spPr>
          <a:xfrm>
            <a:off x="11139840" y="6467760"/>
            <a:ext cx="914040" cy="301320"/>
          </a:xfrm>
          <a:prstGeom prst="rect">
            <a:avLst/>
          </a:prstGeom>
          <a:ln>
            <a:noFill/>
          </a:ln>
        </p:spPr>
      </p:pic>
      <p:sp>
        <p:nvSpPr>
          <p:cNvPr id="2" name="CustomShape 1"/>
          <p:cNvSpPr/>
          <p:nvPr/>
        </p:nvSpPr>
        <p:spPr>
          <a:xfrm>
            <a:off x="7699680" y="6557760"/>
            <a:ext cx="1814760" cy="213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228600" tIns="45000" bIns="45000"/>
          <a:p>
            <a:pPr>
              <a:lnSpc>
                <a:spcPct val="100000"/>
              </a:lnSpc>
            </a:pPr>
            <a:r>
              <a:rPr b="1" lang="de-DE" sz="98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Tahoma"/>
                <a:ea typeface="ＭＳ Ｐゴシック"/>
              </a:rPr>
              <a:t>www.mentor.com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CustomShape 2"/>
          <p:cNvSpPr/>
          <p:nvPr/>
        </p:nvSpPr>
        <p:spPr>
          <a:xfrm>
            <a:off x="7557840" y="6400440"/>
            <a:ext cx="3032280" cy="227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de-DE" sz="9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Tahoma"/>
                <a:ea typeface="ＭＳ Ｐゴシック"/>
              </a:rPr>
              <a:t>© Mentor Graphics Corp.    Company Confidential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title"/>
          </p:nvPr>
        </p:nvSpPr>
        <p:spPr>
          <a:xfrm>
            <a:off x="4608720" y="279000"/>
            <a:ext cx="7070040" cy="2158560"/>
          </a:xfrm>
          <a:prstGeom prst="rect">
            <a:avLst/>
          </a:prstGeom>
        </p:spPr>
        <p:txBody>
          <a:bodyPr lIns="0" rIns="0" tIns="60840" bIns="60840" anchor="b"/>
          <a:p>
            <a:pPr>
              <a:lnSpc>
                <a:spcPct val="100000"/>
              </a:lnSpc>
            </a:pPr>
            <a:r>
              <a:rPr b="1" lang="de-DE" sz="4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ea typeface="ＭＳ Ｐゴシック"/>
              </a:rPr>
              <a:t>Click to edit Master title style</a:t>
            </a:r>
            <a:endParaRPr b="0" lang="de-DE" sz="532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body"/>
          </p:nvPr>
        </p:nvSpPr>
        <p:spPr>
          <a:xfrm>
            <a:off x="4614480" y="4441320"/>
            <a:ext cx="6964560" cy="11401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87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de-DE" sz="38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339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de-DE" sz="339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91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de-DE" sz="291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42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de-DE" sz="242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2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de-DE" sz="242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2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de-DE" sz="242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2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de-DE" sz="242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</TotalTime>
  <Application>LibreOffice/5.2.0.4$Linux_X86_64 LibreOffice_project/066b007f5ebcc236395c7d282ba488bca6720265</Application>
  <Company>Mentor Graphics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2017-08-03T10:10:41Z</dcterms:created>
  <dc:creator>Christian Parg</dc:creator>
  <dc:description/>
  <dc:language>de-DE</dc:language>
  <cp:lastModifiedBy>Christian Parg</cp:lastModifiedBy>
  <dcterms:modified xsi:type="dcterms:W3CDTF">2017-08-03T19:36:57Z</dcterms:modified>
  <cp:revision>22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Mentor Graphics</vt:lpwstr>
  </property>
  <property fmtid="{D5CDD505-2E9C-101B-9397-08002B2CF9AE}" pid="4" name="HiddenSlides">
    <vt:i4>0</vt:i4>
  </property>
  <property fmtid="{D5CDD505-2E9C-101B-9397-08002B2CF9AE}" pid="5" name="HyperlinkBase">
    <vt:lpwstr>www.mentor.com</vt:lpwstr>
  </property>
  <property fmtid="{D5CDD505-2E9C-101B-9397-08002B2CF9AE}" pid="6" name="HyperlinksChanged">
    <vt:bool>0</vt:bool>
  </property>
  <property fmtid="{D5CDD505-2E9C-101B-9397-08002B2CF9AE}" pid="7" name="LinksUpToDate">
    <vt:bool>0</vt:bool>
  </property>
  <property fmtid="{D5CDD505-2E9C-101B-9397-08002B2CF9AE}" pid="8" name="MMClips">
    <vt:i4>0</vt:i4>
  </property>
  <property fmtid="{D5CDD505-2E9C-101B-9397-08002B2CF9AE}" pid="9" name="Notes">
    <vt:i4>11</vt:i4>
  </property>
  <property fmtid="{D5CDD505-2E9C-101B-9397-08002B2CF9AE}" pid="10" name="PresentationFormat">
    <vt:lpwstr>Letter (8,5x11 Zoll)</vt:lpwstr>
  </property>
  <property fmtid="{D5CDD505-2E9C-101B-9397-08002B2CF9AE}" pid="11" name="ScaleCrop">
    <vt:bool>0</vt:bool>
  </property>
  <property fmtid="{D5CDD505-2E9C-101B-9397-08002B2CF9AE}" pid="12" name="ShareDoc">
    <vt:bool>0</vt:bool>
  </property>
  <property fmtid="{D5CDD505-2E9C-101B-9397-08002B2CF9AE}" pid="13" name="Slides">
    <vt:i4>14</vt:i4>
  </property>
</Properties>
</file>