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notesSlides/notesSlide1.xml" ContentType="application/vnd.openxmlformats-officedocument.presentationml.notesSlide+xml"/>
  <Override PartName="/ppt/notesSlides/_rels/notesSlide1.xml.rels" ContentType="application/vnd.openxmlformats-package.relationships+xml"/>
  <Override PartName="/ppt/notesSlides/_rels/notesSlide2.xml.rels" ContentType="application/vnd.openxmlformats-package.relationships+xml"/>
  <Override PartName="/ppt/notesSlides/notesSlide2.xml" ContentType="application/vnd.openxmlformats-officedocument.presentationml.notesSlide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  <p:sldId id="257" r:id="rId5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/>
          <a:p>
            <a:r>
              <a:rPr b="0" lang="hu-H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notes format</a:t>
            </a:r>
            <a:endParaRPr b="0" lang="hu-H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hdr"/>
          </p:nvPr>
        </p:nvSpPr>
        <p:spPr>
          <a:xfrm>
            <a:off x="1512000" y="5880600"/>
            <a:ext cx="6047640" cy="4811040"/>
          </a:xfrm>
          <a:prstGeom prst="rect">
            <a:avLst/>
          </a:prstGeom>
        </p:spPr>
        <p:txBody>
          <a:bodyPr lIns="0" rIns="0" tIns="0" bIns="0"/>
          <a:p>
            <a:r>
              <a:rPr b="0" lang="hu-H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&lt;header&gt;</a:t>
            </a:r>
            <a:endParaRPr b="0" lang="hu-H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b="0" lang="hu-H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&lt;date/time&gt;</a:t>
            </a:r>
            <a:endParaRPr b="0" lang="hu-H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r>
              <a:rPr b="0" lang="hu-H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&lt;footer&gt;</a:t>
            </a:r>
            <a:endParaRPr b="0" lang="hu-H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BBD70C0A-49C1-4D9C-846E-CEEDB3361C71}" type="slidenum">
              <a:rPr b="0" lang="hu-H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&lt;number&gt;</a:t>
            </a:fld>
            <a:endParaRPr b="0" lang="hu-H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/>
          <a:p>
            <a:r>
              <a:rPr b="0" lang="hu-H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abcd</a:t>
            </a:r>
            <a:endParaRPr b="0" lang="hu-H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/>
          <a:p>
            <a:r>
              <a:rPr b="0" lang="hu-H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efgh</a:t>
            </a:r>
            <a:endParaRPr b="0" lang="hu-H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hu-H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hu-H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hu-H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571200" y="176904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638040" y="176904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638040" y="405936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571200" y="405936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504000" y="405936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hu-H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hu-H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hu-H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hu-H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hu-H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hu-H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hu-H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hu-H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hu-H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hu-H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  <a:endParaRPr b="0" lang="hu-H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hu-H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u-H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hu-HU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hu-HU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u-H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hu-H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hu-H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hu-H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hu-H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/>
          <a:p>
            <a:r>
              <a:rPr b="0" lang="hu-H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&lt;date/time&gt;</a:t>
            </a:r>
            <a:endParaRPr b="0" lang="hu-H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7227360" y="6887160"/>
            <a:ext cx="3195000" cy="52128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b="0" lang="hu-H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&lt;footer&gt;</a:t>
            </a:r>
            <a:endParaRPr b="0" lang="hu-H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pPr algn="r"/>
            <a:fld id="{0DF13FBF-DF22-4D27-9F6F-3374B29E4050}" type="slidenum">
              <a:rPr b="0" lang="hu-H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&lt;number&gt;</a:t>
            </a:fld>
            <a:endParaRPr b="0" lang="hu-H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hu-H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Title</a:t>
            </a:r>
            <a:endParaRPr b="0" lang="hu-H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hu-H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Blah</a:t>
            </a:r>
            <a:endParaRPr b="0" lang="hu-H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hu-H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Another title</a:t>
            </a:r>
            <a:endParaRPr b="0" lang="hu-H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Blahblah</a:t>
            </a:r>
            <a:endParaRPr b="0" lang="hu-H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Application>LibreOffice/5.3.3.2$Windows_x86 LibreOffice_project/3d9a8b4b4e538a85e0782bd6c2d430bafe583448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2017-07-03T14:19:51Z</dcterms:created>
  <dc:creator/>
  <dc:description/>
  <dc:language>hu-HU</dc:language>
  <cp:lastModifiedBy/>
  <dcterms:modified xsi:type="dcterms:W3CDTF">2017-07-03T14:58:56Z</dcterms:modified>
  <cp:revision>2</cp:revision>
  <dc:subject/>
  <dc:title/>
</cp:coreProperties>
</file>