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_rels/presentation.xml.rels" ContentType="application/vnd.openxmlformats-package.relationships+xml"/>
  <Override PartName="/ppt/media/image13.jpeg" ContentType="image/jpeg"/>
  <Override PartName="/ppt/media/image12.jpeg" ContentType="image/jpeg"/>
  <Override PartName="/ppt/media/image11.jpeg" ContentType="image/jpeg"/>
  <Override PartName="/ppt/media/image4.jpeg" ContentType="image/jpeg"/>
  <Override PartName="/ppt/media/image10.jpeg" ContentType="image/jpeg"/>
  <Override PartName="/ppt/media/image3.jpeg" ContentType="image/jpeg"/>
  <Override PartName="/ppt/media/image1.png" ContentType="image/png"/>
  <Override PartName="/ppt/media/image8.jpeg" ContentType="image/jpeg"/>
  <Override PartName="/ppt/media/image5.jpeg" ContentType="image/jpeg"/>
  <Override PartName="/ppt/media/image6.jpeg" ContentType="image/jpeg"/>
  <Override PartName="/ppt/media/image2.png" ContentType="image/png"/>
  <Override PartName="/ppt/media/image7.jpeg" ContentType="image/jpeg"/>
  <Override PartName="/ppt/media/image9.jpeg" ContentType="image/jpeg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40440" y="26784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40440" y="26784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40440" y="26784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2078640" y="1604520"/>
            <a:ext cx="4985640" cy="397728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2078640" y="1604520"/>
            <a:ext cx="498564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40440" y="26784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40440" y="26784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40440" y="26784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40440" y="26784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40440" y="267840"/>
            <a:ext cx="7772040" cy="6813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40440" y="26784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40440" y="26784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40440" y="26784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40440" y="26784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6E2AC53A-F547-498C-B859-0651861E70B5}" type="datetime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6/30/17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5A6C92C4-F476-452F-9D84-6F42D24E6989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Figures from the paper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1" descr=""/>
          <p:cNvPicPr/>
          <p:nvPr/>
        </p:nvPicPr>
        <p:blipFill>
          <a:blip r:embed="rId1"/>
          <a:srcRect l="4572" t="10100" r="8162" b="5255"/>
          <a:stretch/>
        </p:blipFill>
        <p:spPr>
          <a:xfrm>
            <a:off x="540360" y="692640"/>
            <a:ext cx="7744320" cy="5804640"/>
          </a:xfrm>
          <a:prstGeom prst="rect">
            <a:avLst/>
          </a:prstGeom>
          <a:ln>
            <a:noFill/>
          </a:ln>
        </p:spPr>
      </p:pic>
      <p:sp>
        <p:nvSpPr>
          <p:cNvPr id="50" name="CustomShape 1"/>
          <p:cNvSpPr/>
          <p:nvPr/>
        </p:nvSpPr>
        <p:spPr>
          <a:xfrm>
            <a:off x="1066680" y="380880"/>
            <a:ext cx="14475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NPC-1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1" descr=""/>
          <p:cNvPicPr/>
          <p:nvPr/>
        </p:nvPicPr>
        <p:blipFill>
          <a:blip r:embed="rId1"/>
          <a:srcRect l="4884" t="11717" r="8008" b="6058"/>
          <a:stretch/>
        </p:blipFill>
        <p:spPr>
          <a:xfrm>
            <a:off x="568080" y="803520"/>
            <a:ext cx="7730640" cy="5638320"/>
          </a:xfrm>
          <a:prstGeom prst="rect">
            <a:avLst/>
          </a:prstGeom>
          <a:ln>
            <a:noFill/>
          </a:ln>
        </p:spPr>
      </p:pic>
      <p:sp>
        <p:nvSpPr>
          <p:cNvPr id="52" name="CustomShape 1"/>
          <p:cNvSpPr/>
          <p:nvPr/>
        </p:nvSpPr>
        <p:spPr>
          <a:xfrm>
            <a:off x="990720" y="380880"/>
            <a:ext cx="16761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NPC-2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" descr=""/>
          <p:cNvPicPr/>
          <p:nvPr/>
        </p:nvPicPr>
        <p:blipFill>
          <a:blip r:embed="rId1"/>
          <a:srcRect l="4730" t="12325" r="8475" b="7276"/>
          <a:stretch/>
        </p:blipFill>
        <p:spPr>
          <a:xfrm>
            <a:off x="554040" y="845280"/>
            <a:ext cx="7702920" cy="5513760"/>
          </a:xfrm>
          <a:prstGeom prst="rect">
            <a:avLst/>
          </a:prstGeom>
          <a:ln>
            <a:noFill/>
          </a:ln>
        </p:spPr>
      </p:pic>
      <p:sp>
        <p:nvSpPr>
          <p:cNvPr id="54" name="CustomShape 1"/>
          <p:cNvSpPr/>
          <p:nvPr/>
        </p:nvSpPr>
        <p:spPr>
          <a:xfrm>
            <a:off x="990720" y="380880"/>
            <a:ext cx="15235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CMK3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1" descr=""/>
          <p:cNvPicPr/>
          <p:nvPr/>
        </p:nvPicPr>
        <p:blipFill>
          <a:blip r:embed="rId1"/>
          <a:srcRect l="2231" t="10504" r="8945" b="5654"/>
          <a:stretch/>
        </p:blipFill>
        <p:spPr>
          <a:xfrm>
            <a:off x="332640" y="720360"/>
            <a:ext cx="7882920" cy="5749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" descr=""/>
          <p:cNvPicPr/>
          <p:nvPr/>
        </p:nvPicPr>
        <p:blipFill>
          <a:blip r:embed="rId1"/>
          <a:srcRect l="2077" t="10908" r="8633" b="4646"/>
          <a:stretch/>
        </p:blipFill>
        <p:spPr>
          <a:xfrm>
            <a:off x="318600" y="748080"/>
            <a:ext cx="7924320" cy="5790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1" descr=""/>
          <p:cNvPicPr/>
          <p:nvPr/>
        </p:nvPicPr>
        <p:blipFill>
          <a:blip r:embed="rId1"/>
          <a:srcRect l="4730" t="12525" r="8945" b="5858"/>
          <a:stretch/>
        </p:blipFill>
        <p:spPr>
          <a:xfrm>
            <a:off x="554040" y="858960"/>
            <a:ext cx="7661160" cy="5596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1" descr=""/>
          <p:cNvPicPr/>
          <p:nvPr/>
        </p:nvPicPr>
        <p:blipFill>
          <a:blip r:embed="rId1"/>
          <a:srcRect l="3010" t="11517" r="6134" b="5454"/>
          <a:stretch/>
        </p:blipFill>
        <p:spPr>
          <a:xfrm>
            <a:off x="401760" y="789840"/>
            <a:ext cx="8062920" cy="5693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1" descr=""/>
          <p:cNvPicPr/>
          <p:nvPr/>
        </p:nvPicPr>
        <p:blipFill>
          <a:blip r:embed="rId1"/>
          <a:srcRect l="2544" t="10908" r="0" b="0"/>
          <a:stretch/>
        </p:blipFill>
        <p:spPr>
          <a:xfrm>
            <a:off x="360360" y="748080"/>
            <a:ext cx="8649000" cy="6109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3" descr=""/>
          <p:cNvPicPr/>
          <p:nvPr/>
        </p:nvPicPr>
        <p:blipFill>
          <a:blip r:embed="rId1"/>
          <a:srcRect l="1294" t="11921" r="8320" b="5454"/>
          <a:stretch/>
        </p:blipFill>
        <p:spPr>
          <a:xfrm>
            <a:off x="249480" y="817560"/>
            <a:ext cx="8021520" cy="5666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1" descr=""/>
          <p:cNvPicPr/>
          <p:nvPr/>
        </p:nvPicPr>
        <p:blipFill>
          <a:blip r:embed="rId1"/>
          <a:srcRect l="3947" t="12724" r="8787" b="7276"/>
          <a:stretch/>
        </p:blipFill>
        <p:spPr>
          <a:xfrm>
            <a:off x="484920" y="873000"/>
            <a:ext cx="7744320" cy="5486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1" descr=""/>
          <p:cNvPicPr/>
          <p:nvPr/>
        </p:nvPicPr>
        <p:blipFill>
          <a:blip r:embed="rId1"/>
          <a:srcRect l="3323" t="11921" r="8162" b="5654"/>
          <a:stretch/>
        </p:blipFill>
        <p:spPr>
          <a:xfrm>
            <a:off x="429480" y="817560"/>
            <a:ext cx="7855200" cy="5652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Application>LibreOffice/5.2.7.2$Linux_X86_64 LibreOffice_project/20$Build-2</Application>
  <Words>7</Words>
  <Paragraphs>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2017-06-28T16:10:54Z</dcterms:created>
  <dc:creator>warunijaya</dc:creator>
  <dc:description/>
  <dc:language>en-US</dc:language>
  <cp:lastModifiedBy/>
  <dcterms:modified xsi:type="dcterms:W3CDTF">2017-06-30T21:09:02Z</dcterms:modified>
  <cp:revision>6</cp:revision>
  <dc:subject/>
  <dc:title>Figures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12</vt:i4>
  </property>
</Properties>
</file>