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4" d="100"/>
          <a:sy n="84" d="100"/>
        </p:scale>
        <p:origin x="3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0F54-CD65-47DB-B620-9F4FFCC972F6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7B0-204C-43E7-BD08-5882DBD4F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6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0F54-CD65-47DB-B620-9F4FFCC972F6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7B0-204C-43E7-BD08-5882DBD4F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5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0F54-CD65-47DB-B620-9F4FFCC972F6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7B0-204C-43E7-BD08-5882DBD4F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0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0F54-CD65-47DB-B620-9F4FFCC972F6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7B0-204C-43E7-BD08-5882DBD4F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7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0F54-CD65-47DB-B620-9F4FFCC972F6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7B0-204C-43E7-BD08-5882DBD4F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2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0F54-CD65-47DB-B620-9F4FFCC972F6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7B0-204C-43E7-BD08-5882DBD4F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50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0F54-CD65-47DB-B620-9F4FFCC972F6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7B0-204C-43E7-BD08-5882DBD4F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51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0F54-CD65-47DB-B620-9F4FFCC972F6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7B0-204C-43E7-BD08-5882DBD4F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3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0F54-CD65-47DB-B620-9F4FFCC972F6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7B0-204C-43E7-BD08-5882DBD4F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92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0F54-CD65-47DB-B620-9F4FFCC972F6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7B0-204C-43E7-BD08-5882DBD4F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6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0F54-CD65-47DB-B620-9F4FFCC972F6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7B0-204C-43E7-BD08-5882DBD4F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0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30F54-CD65-47DB-B620-9F4FFCC972F6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907B0-204C-43E7-BD08-5882DBD4F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5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86447"/>
          </a:xfrm>
        </p:spPr>
        <p:txBody>
          <a:bodyPr>
            <a:normAutofit fontScale="90000"/>
          </a:bodyPr>
          <a:lstStyle/>
          <a:p>
            <a:r>
              <a:rPr lang="en-US" dirty="0"/>
              <a:t>Cell Border Bug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528297"/>
              </p:ext>
            </p:extLst>
          </p:nvPr>
        </p:nvGraphicFramePr>
        <p:xfrm>
          <a:off x="2032000" y="719666"/>
          <a:ext cx="8128002" cy="3818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125971094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426872289"/>
                    </a:ext>
                  </a:extLst>
                </a:gridCol>
                <a:gridCol w="1728046">
                  <a:extLst>
                    <a:ext uri="{9D8B030D-6E8A-4147-A177-3AD203B41FA5}">
                      <a16:colId xmlns:a16="http://schemas.microsoft.com/office/drawing/2014/main" val="1421209875"/>
                    </a:ext>
                  </a:extLst>
                </a:gridCol>
                <a:gridCol w="981288">
                  <a:extLst>
                    <a:ext uri="{9D8B030D-6E8A-4147-A177-3AD203B41FA5}">
                      <a16:colId xmlns:a16="http://schemas.microsoft.com/office/drawing/2014/main" val="304615053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73908089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477919317"/>
                    </a:ext>
                  </a:extLst>
                </a:gridCol>
              </a:tblGrid>
              <a:tr h="12726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4522125"/>
                  </a:ext>
                </a:extLst>
              </a:tr>
              <a:tr h="12726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6803457"/>
                  </a:ext>
                </a:extLst>
              </a:tr>
              <a:tr h="12726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7698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446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Cell Border Bug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Border Bug</dc:title>
  <dc:creator>Ng, Stuart</dc:creator>
  <cp:lastModifiedBy>Ng, Stuart</cp:lastModifiedBy>
  <cp:revision>2</cp:revision>
  <dcterms:created xsi:type="dcterms:W3CDTF">2017-06-28T18:38:00Z</dcterms:created>
  <dcterms:modified xsi:type="dcterms:W3CDTF">2017-06-28T18:38:46Z</dcterms:modified>
</cp:coreProperties>
</file>